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417891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685228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BDAF323-620E-4E9F-991C-2FA950653266}"/>
              </a:ext>
            </a:extLst>
          </p:cNvPr>
          <p:cNvGrpSpPr/>
          <p:nvPr/>
        </p:nvGrpSpPr>
        <p:grpSpPr>
          <a:xfrm flipH="1">
            <a:off x="8928914" y="412256"/>
            <a:ext cx="2583207" cy="6259240"/>
            <a:chOff x="7937428" y="59006"/>
            <a:chExt cx="2061972" cy="4996262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0BA217DD-5894-4E48-8B72-249F89EDCE8E}"/>
                </a:ext>
              </a:extLst>
            </p:cNvPr>
            <p:cNvSpPr/>
            <p:nvPr/>
          </p:nvSpPr>
          <p:spPr>
            <a:xfrm rot="2641174">
              <a:off x="8730252" y="1948577"/>
              <a:ext cx="18288" cy="320040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105">
              <a:extLst>
                <a:ext uri="{FF2B5EF4-FFF2-40B4-BE49-F238E27FC236}">
                  <a16:creationId xmlns:a16="http://schemas.microsoft.com/office/drawing/2014/main" id="{C0E681A1-0BC9-44F6-841E-46BDCA1C37D5}"/>
                </a:ext>
              </a:extLst>
            </p:cNvPr>
            <p:cNvGrpSpPr/>
            <p:nvPr/>
          </p:nvGrpSpPr>
          <p:grpSpPr>
            <a:xfrm>
              <a:off x="7937428" y="59006"/>
              <a:ext cx="2061972" cy="4996262"/>
              <a:chOff x="7937428" y="59006"/>
              <a:chExt cx="2061972" cy="4996262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9BF37506-51FB-4164-95D2-441CB91FEE7E}"/>
                  </a:ext>
                </a:extLst>
              </p:cNvPr>
              <p:cNvSpPr/>
              <p:nvPr/>
            </p:nvSpPr>
            <p:spPr>
              <a:xfrm>
                <a:off x="9503894" y="1808696"/>
                <a:ext cx="475357" cy="501907"/>
              </a:xfrm>
              <a:custGeom>
                <a:avLst/>
                <a:gdLst>
                  <a:gd name="connsiteX0" fmla="*/ 470494 w 475357"/>
                  <a:gd name="connsiteY0" fmla="*/ 283773 h 501907"/>
                  <a:gd name="connsiteX1" fmla="*/ 469799 w 475357"/>
                  <a:gd name="connsiteY1" fmla="*/ 297668 h 501907"/>
                  <a:gd name="connsiteX2" fmla="*/ 186324 w 475357"/>
                  <a:gd name="connsiteY2" fmla="*/ 498463 h 501907"/>
                  <a:gd name="connsiteX3" fmla="*/ 171039 w 475357"/>
                  <a:gd name="connsiteY3" fmla="*/ 494294 h 501907"/>
                  <a:gd name="connsiteX4" fmla="*/ 94612 w 475357"/>
                  <a:gd name="connsiteY4" fmla="*/ 335882 h 501907"/>
                  <a:gd name="connsiteX5" fmla="*/ 2900 w 475357"/>
                  <a:gd name="connsiteY5" fmla="*/ 147594 h 501907"/>
                  <a:gd name="connsiteX6" fmla="*/ 7763 w 475357"/>
                  <a:gd name="connsiteY6" fmla="*/ 128140 h 501907"/>
                  <a:gd name="connsiteX7" fmla="*/ 184935 w 475357"/>
                  <a:gd name="connsiteY7" fmla="*/ 5856 h 501907"/>
                  <a:gd name="connsiteX8" fmla="*/ 217590 w 475357"/>
                  <a:gd name="connsiteY8" fmla="*/ 12109 h 501907"/>
                  <a:gd name="connsiteX9" fmla="*/ 470494 w 475357"/>
                  <a:gd name="connsiteY9" fmla="*/ 283773 h 501907"/>
                  <a:gd name="connsiteX10" fmla="*/ 470494 w 475357"/>
                  <a:gd name="connsiteY10" fmla="*/ 283773 h 5019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5357" h="501907">
                    <a:moveTo>
                      <a:pt x="470494" y="283773"/>
                    </a:moveTo>
                    <a:cubicBezTo>
                      <a:pt x="476747" y="288636"/>
                      <a:pt x="477441" y="292805"/>
                      <a:pt x="469799" y="297668"/>
                    </a:cubicBezTo>
                    <a:cubicBezTo>
                      <a:pt x="375307" y="364368"/>
                      <a:pt x="280816" y="431068"/>
                      <a:pt x="186324" y="498463"/>
                    </a:cubicBezTo>
                    <a:cubicBezTo>
                      <a:pt x="177292" y="504716"/>
                      <a:pt x="174513" y="501937"/>
                      <a:pt x="171039" y="494294"/>
                    </a:cubicBezTo>
                    <a:cubicBezTo>
                      <a:pt x="145332" y="441490"/>
                      <a:pt x="119624" y="388686"/>
                      <a:pt x="94612" y="335882"/>
                    </a:cubicBezTo>
                    <a:cubicBezTo>
                      <a:pt x="64041" y="272656"/>
                      <a:pt x="33470" y="210125"/>
                      <a:pt x="2900" y="147594"/>
                    </a:cubicBezTo>
                    <a:cubicBezTo>
                      <a:pt x="-1269" y="138561"/>
                      <a:pt x="-1964" y="133698"/>
                      <a:pt x="7763" y="128140"/>
                    </a:cubicBezTo>
                    <a:cubicBezTo>
                      <a:pt x="20964" y="120497"/>
                      <a:pt x="180766" y="11415"/>
                      <a:pt x="184935" y="5856"/>
                    </a:cubicBezTo>
                    <a:cubicBezTo>
                      <a:pt x="202999" y="-2481"/>
                      <a:pt x="202999" y="-3176"/>
                      <a:pt x="217590" y="12109"/>
                    </a:cubicBezTo>
                    <a:cubicBezTo>
                      <a:pt x="234960" y="30174"/>
                      <a:pt x="435059" y="244864"/>
                      <a:pt x="470494" y="283773"/>
                    </a:cubicBezTo>
                    <a:lnTo>
                      <a:pt x="470494" y="283773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69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9D78088-B148-415F-A840-FDDE4FE0EC82}"/>
                  </a:ext>
                </a:extLst>
              </p:cNvPr>
              <p:cNvSpPr/>
              <p:nvPr/>
            </p:nvSpPr>
            <p:spPr>
              <a:xfrm>
                <a:off x="9416032" y="1871293"/>
                <a:ext cx="508551" cy="560658"/>
              </a:xfrm>
              <a:custGeom>
                <a:avLst/>
                <a:gdLst>
                  <a:gd name="connsiteX0" fmla="*/ 504161 w 508551"/>
                  <a:gd name="connsiteY0" fmla="*/ 367082 h 560658"/>
                  <a:gd name="connsiteX1" fmla="*/ 501382 w 508551"/>
                  <a:gd name="connsiteY1" fmla="*/ 383062 h 560658"/>
                  <a:gd name="connsiteX2" fmla="*/ 145649 w 508551"/>
                  <a:gd name="connsiteY2" fmla="*/ 558149 h 560658"/>
                  <a:gd name="connsiteX3" fmla="*/ 128974 w 508551"/>
                  <a:gd name="connsiteY3" fmla="*/ 550506 h 560658"/>
                  <a:gd name="connsiteX4" fmla="*/ 71307 w 508551"/>
                  <a:gd name="connsiteY4" fmla="*/ 358744 h 560658"/>
                  <a:gd name="connsiteX5" fmla="*/ 1828 w 508551"/>
                  <a:gd name="connsiteY5" fmla="*/ 130158 h 560658"/>
                  <a:gd name="connsiteX6" fmla="*/ 10860 w 508551"/>
                  <a:gd name="connsiteY6" fmla="*/ 109314 h 560658"/>
                  <a:gd name="connsiteX7" fmla="*/ 232498 w 508551"/>
                  <a:gd name="connsiteY7" fmla="*/ 3706 h 560658"/>
                  <a:gd name="connsiteX8" fmla="*/ 267933 w 508551"/>
                  <a:gd name="connsiteY8" fmla="*/ 16907 h 560658"/>
                  <a:gd name="connsiteX9" fmla="*/ 504161 w 508551"/>
                  <a:gd name="connsiteY9" fmla="*/ 367082 h 560658"/>
                  <a:gd name="connsiteX10" fmla="*/ 504161 w 508551"/>
                  <a:gd name="connsiteY10" fmla="*/ 367082 h 56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08551" h="560658">
                    <a:moveTo>
                      <a:pt x="504161" y="367082"/>
                    </a:moveTo>
                    <a:cubicBezTo>
                      <a:pt x="510414" y="374030"/>
                      <a:pt x="510414" y="378198"/>
                      <a:pt x="501382" y="383062"/>
                    </a:cubicBezTo>
                    <a:cubicBezTo>
                      <a:pt x="382573" y="441424"/>
                      <a:pt x="264459" y="499092"/>
                      <a:pt x="145649" y="558149"/>
                    </a:cubicBezTo>
                    <a:cubicBezTo>
                      <a:pt x="134533" y="563707"/>
                      <a:pt x="131754" y="559539"/>
                      <a:pt x="128974" y="550506"/>
                    </a:cubicBezTo>
                    <a:cubicBezTo>
                      <a:pt x="109520" y="486586"/>
                      <a:pt x="90066" y="422665"/>
                      <a:pt x="71307" y="358744"/>
                    </a:cubicBezTo>
                    <a:cubicBezTo>
                      <a:pt x="48379" y="282317"/>
                      <a:pt x="25451" y="205890"/>
                      <a:pt x="1828" y="130158"/>
                    </a:cubicBezTo>
                    <a:cubicBezTo>
                      <a:pt x="-1646" y="119042"/>
                      <a:pt x="-951" y="113483"/>
                      <a:pt x="10860" y="109314"/>
                    </a:cubicBezTo>
                    <a:cubicBezTo>
                      <a:pt x="27535" y="103061"/>
                      <a:pt x="226940" y="9265"/>
                      <a:pt x="232498" y="3706"/>
                    </a:cubicBezTo>
                    <a:cubicBezTo>
                      <a:pt x="254037" y="-2547"/>
                      <a:pt x="254732" y="-2547"/>
                      <a:pt x="267933" y="16907"/>
                    </a:cubicBezTo>
                    <a:cubicBezTo>
                      <a:pt x="285302" y="39835"/>
                      <a:pt x="471506" y="317057"/>
                      <a:pt x="504161" y="367082"/>
                    </a:cubicBezTo>
                    <a:lnTo>
                      <a:pt x="504161" y="367082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69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C12E04B7-0C24-4C06-8D3C-9524F881C788}"/>
                  </a:ext>
                </a:extLst>
              </p:cNvPr>
              <p:cNvSpPr/>
              <p:nvPr/>
            </p:nvSpPr>
            <p:spPr>
              <a:xfrm>
                <a:off x="8479021" y="59006"/>
                <a:ext cx="1520379" cy="4996262"/>
              </a:xfrm>
              <a:custGeom>
                <a:avLst/>
                <a:gdLst>
                  <a:gd name="connsiteX0" fmla="*/ 1487892 w 1618512"/>
                  <a:gd name="connsiteY0" fmla="*/ 1797533 h 4996562"/>
                  <a:gd name="connsiteX1" fmla="*/ 1618512 w 1618512"/>
                  <a:gd name="connsiteY1" fmla="*/ 1843390 h 4996562"/>
                  <a:gd name="connsiteX2" fmla="*/ 1570572 w 1618512"/>
                  <a:gd name="connsiteY2" fmla="*/ 1805871 h 4996562"/>
                  <a:gd name="connsiteX3" fmla="*/ 1447594 w 1618512"/>
                  <a:gd name="connsiteY3" fmla="*/ 1738476 h 4996562"/>
                  <a:gd name="connsiteX4" fmla="*/ 1419108 w 1618512"/>
                  <a:gd name="connsiteY4" fmla="*/ 1720412 h 4996562"/>
                  <a:gd name="connsiteX5" fmla="*/ 1423276 w 1618512"/>
                  <a:gd name="connsiteY5" fmla="*/ 1703737 h 4996562"/>
                  <a:gd name="connsiteX6" fmla="*/ 1464964 w 1618512"/>
                  <a:gd name="connsiteY6" fmla="*/ 1694704 h 4996562"/>
                  <a:gd name="connsiteX7" fmla="*/ 1490671 w 1618512"/>
                  <a:gd name="connsiteY7" fmla="*/ 1682893 h 4996562"/>
                  <a:gd name="connsiteX8" fmla="*/ 1462185 w 1618512"/>
                  <a:gd name="connsiteY8" fmla="*/ 1675945 h 4996562"/>
                  <a:gd name="connsiteX9" fmla="*/ 1430224 w 1618512"/>
                  <a:gd name="connsiteY9" fmla="*/ 1678029 h 4996562"/>
                  <a:gd name="connsiteX10" fmla="*/ 1274591 w 1618512"/>
                  <a:gd name="connsiteY10" fmla="*/ 1694010 h 4996562"/>
                  <a:gd name="connsiteX11" fmla="*/ 1207891 w 1618512"/>
                  <a:gd name="connsiteY11" fmla="*/ 1694010 h 4996562"/>
                  <a:gd name="connsiteX12" fmla="*/ 1071712 w 1618512"/>
                  <a:gd name="connsiteY12" fmla="*/ 1656491 h 4996562"/>
                  <a:gd name="connsiteX13" fmla="*/ 965409 w 1618512"/>
                  <a:gd name="connsiteY13" fmla="*/ 1625225 h 4996562"/>
                  <a:gd name="connsiteX14" fmla="*/ 955682 w 1618512"/>
                  <a:gd name="connsiteY14" fmla="*/ 1614109 h 4996562"/>
                  <a:gd name="connsiteX15" fmla="*/ 798659 w 1618512"/>
                  <a:gd name="connsiteY15" fmla="*/ 1295895 h 4996562"/>
                  <a:gd name="connsiteX16" fmla="*/ 807692 w 1618512"/>
                  <a:gd name="connsiteY16" fmla="*/ 1258376 h 4996562"/>
                  <a:gd name="connsiteX17" fmla="*/ 852853 w 1618512"/>
                  <a:gd name="connsiteY17" fmla="*/ 1179170 h 4996562"/>
                  <a:gd name="connsiteX18" fmla="*/ 813945 w 1618512"/>
                  <a:gd name="connsiteY18" fmla="*/ 1115249 h 4996562"/>
                  <a:gd name="connsiteX19" fmla="*/ 712506 w 1618512"/>
                  <a:gd name="connsiteY19" fmla="*/ 1079120 h 4996562"/>
                  <a:gd name="connsiteX20" fmla="*/ 612456 w 1618512"/>
                  <a:gd name="connsiteY20" fmla="*/ 1015199 h 4996562"/>
                  <a:gd name="connsiteX21" fmla="*/ 611761 w 1618512"/>
                  <a:gd name="connsiteY21" fmla="*/ 1012420 h 4996562"/>
                  <a:gd name="connsiteX22" fmla="*/ 537418 w 1618512"/>
                  <a:gd name="connsiteY22" fmla="*/ 879020 h 4996562"/>
                  <a:gd name="connsiteX23" fmla="*/ 465160 w 1618512"/>
                  <a:gd name="connsiteY23" fmla="*/ 843586 h 4996562"/>
                  <a:gd name="connsiteX24" fmla="*/ 460991 w 1618512"/>
                  <a:gd name="connsiteY24" fmla="*/ 843586 h 4996562"/>
                  <a:gd name="connsiteX25" fmla="*/ 458907 w 1618512"/>
                  <a:gd name="connsiteY25" fmla="*/ 842891 h 4996562"/>
                  <a:gd name="connsiteX26" fmla="*/ 454738 w 1618512"/>
                  <a:gd name="connsiteY26" fmla="*/ 831080 h 4996562"/>
                  <a:gd name="connsiteX27" fmla="*/ 491562 w 1618512"/>
                  <a:gd name="connsiteY27" fmla="*/ 685174 h 4996562"/>
                  <a:gd name="connsiteX28" fmla="*/ 517269 w 1618512"/>
                  <a:gd name="connsiteY28" fmla="*/ 676836 h 4996562"/>
                  <a:gd name="connsiteX29" fmla="*/ 606897 w 1618512"/>
                  <a:gd name="connsiteY29" fmla="*/ 675447 h 4996562"/>
                  <a:gd name="connsiteX30" fmla="*/ 710421 w 1618512"/>
                  <a:gd name="connsiteY30" fmla="*/ 530930 h 4996562"/>
                  <a:gd name="connsiteX31" fmla="*/ 733349 w 1618512"/>
                  <a:gd name="connsiteY31" fmla="*/ 455198 h 4996562"/>
                  <a:gd name="connsiteX32" fmla="*/ 759751 w 1618512"/>
                  <a:gd name="connsiteY32" fmla="*/ 490633 h 4996562"/>
                  <a:gd name="connsiteX33" fmla="*/ 761836 w 1618512"/>
                  <a:gd name="connsiteY33" fmla="*/ 427407 h 4996562"/>
                  <a:gd name="connsiteX34" fmla="*/ 774342 w 1618512"/>
                  <a:gd name="connsiteY34" fmla="*/ 394057 h 4996562"/>
                  <a:gd name="connsiteX35" fmla="*/ 672902 w 1618512"/>
                  <a:gd name="connsiteY35" fmla="*/ 91128 h 4996562"/>
                  <a:gd name="connsiteX36" fmla="*/ 610371 w 1618512"/>
                  <a:gd name="connsiteY36" fmla="*/ 48051 h 4996562"/>
                  <a:gd name="connsiteX37" fmla="*/ 545756 w 1618512"/>
                  <a:gd name="connsiteY37" fmla="*/ 22344 h 4996562"/>
                  <a:gd name="connsiteX38" fmla="*/ 410272 w 1618512"/>
                  <a:gd name="connsiteY38" fmla="*/ 2890 h 4996562"/>
                  <a:gd name="connsiteX39" fmla="*/ 271313 w 1618512"/>
                  <a:gd name="connsiteY39" fmla="*/ 50830 h 4996562"/>
                  <a:gd name="connsiteX40" fmla="*/ 227542 w 1618512"/>
                  <a:gd name="connsiteY40" fmla="*/ 45272 h 4996562"/>
                  <a:gd name="connsiteX41" fmla="*/ 23273 w 1618512"/>
                  <a:gd name="connsiteY41" fmla="*/ 64031 h 4996562"/>
                  <a:gd name="connsiteX42" fmla="*/ 3124 w 1618512"/>
                  <a:gd name="connsiteY42" fmla="*/ 189788 h 4996562"/>
                  <a:gd name="connsiteX43" fmla="*/ 150420 w 1618512"/>
                  <a:gd name="connsiteY43" fmla="*/ 396836 h 4996562"/>
                  <a:gd name="connsiteX44" fmla="*/ 164316 w 1618512"/>
                  <a:gd name="connsiteY44" fmla="*/ 416290 h 4996562"/>
                  <a:gd name="connsiteX45" fmla="*/ 153894 w 1618512"/>
                  <a:gd name="connsiteY45" fmla="*/ 426017 h 4996562"/>
                  <a:gd name="connsiteX46" fmla="*/ 137914 w 1618512"/>
                  <a:gd name="connsiteY46" fmla="*/ 460062 h 4996562"/>
                  <a:gd name="connsiteX47" fmla="*/ 163621 w 1618512"/>
                  <a:gd name="connsiteY47" fmla="*/ 487853 h 4996562"/>
                  <a:gd name="connsiteX48" fmla="*/ 191413 w 1618512"/>
                  <a:gd name="connsiteY48" fmla="*/ 489243 h 4996562"/>
                  <a:gd name="connsiteX49" fmla="*/ 170569 w 1618512"/>
                  <a:gd name="connsiteY49" fmla="*/ 560806 h 4996562"/>
                  <a:gd name="connsiteX50" fmla="*/ 171264 w 1618512"/>
                  <a:gd name="connsiteY50" fmla="*/ 581650 h 4996562"/>
                  <a:gd name="connsiteX51" fmla="*/ 154589 w 1618512"/>
                  <a:gd name="connsiteY51" fmla="*/ 594156 h 4996562"/>
                  <a:gd name="connsiteX52" fmla="*/ 139303 w 1618512"/>
                  <a:gd name="connsiteY52" fmla="*/ 578871 h 4996562"/>
                  <a:gd name="connsiteX53" fmla="*/ 144167 w 1618512"/>
                  <a:gd name="connsiteY53" fmla="*/ 568449 h 4996562"/>
                  <a:gd name="connsiteX54" fmla="*/ 153894 w 1618512"/>
                  <a:gd name="connsiteY54" fmla="*/ 572618 h 4996562"/>
                  <a:gd name="connsiteX55" fmla="*/ 160842 w 1618512"/>
                  <a:gd name="connsiteY55" fmla="*/ 577481 h 4996562"/>
                  <a:gd name="connsiteX56" fmla="*/ 165705 w 1618512"/>
                  <a:gd name="connsiteY56" fmla="*/ 562891 h 4996562"/>
                  <a:gd name="connsiteX57" fmla="*/ 141388 w 1618512"/>
                  <a:gd name="connsiteY57" fmla="*/ 555943 h 4996562"/>
                  <a:gd name="connsiteX58" fmla="*/ 128881 w 1618512"/>
                  <a:gd name="connsiteY58" fmla="*/ 591377 h 4996562"/>
                  <a:gd name="connsiteX59" fmla="*/ 163621 w 1618512"/>
                  <a:gd name="connsiteY59" fmla="*/ 609442 h 4996562"/>
                  <a:gd name="connsiteX60" fmla="*/ 179601 w 1618512"/>
                  <a:gd name="connsiteY60" fmla="*/ 602494 h 4996562"/>
                  <a:gd name="connsiteX61" fmla="*/ 217120 w 1618512"/>
                  <a:gd name="connsiteY61" fmla="*/ 657382 h 4996562"/>
                  <a:gd name="connsiteX62" fmla="*/ 196971 w 1618512"/>
                  <a:gd name="connsiteY62" fmla="*/ 693511 h 4996562"/>
                  <a:gd name="connsiteX63" fmla="*/ 171958 w 1618512"/>
                  <a:gd name="connsiteY63" fmla="*/ 682395 h 4996562"/>
                  <a:gd name="connsiteX64" fmla="*/ 169179 w 1618512"/>
                  <a:gd name="connsiteY64" fmla="*/ 662941 h 4996562"/>
                  <a:gd name="connsiteX65" fmla="*/ 184465 w 1618512"/>
                  <a:gd name="connsiteY65" fmla="*/ 660856 h 4996562"/>
                  <a:gd name="connsiteX66" fmla="*/ 183075 w 1618512"/>
                  <a:gd name="connsiteY66" fmla="*/ 681005 h 4996562"/>
                  <a:gd name="connsiteX67" fmla="*/ 203919 w 1618512"/>
                  <a:gd name="connsiteY67" fmla="*/ 665720 h 4996562"/>
                  <a:gd name="connsiteX68" fmla="*/ 192107 w 1618512"/>
                  <a:gd name="connsiteY68" fmla="*/ 645571 h 4996562"/>
                  <a:gd name="connsiteX69" fmla="*/ 151810 w 1618512"/>
                  <a:gd name="connsiteY69" fmla="*/ 648350 h 4996562"/>
                  <a:gd name="connsiteX70" fmla="*/ 137219 w 1618512"/>
                  <a:gd name="connsiteY70" fmla="*/ 685869 h 4996562"/>
                  <a:gd name="connsiteX71" fmla="*/ 194887 w 1618512"/>
                  <a:gd name="connsiteY71" fmla="*/ 728946 h 4996562"/>
                  <a:gd name="connsiteX72" fmla="*/ 248385 w 1618512"/>
                  <a:gd name="connsiteY72" fmla="*/ 689343 h 4996562"/>
                  <a:gd name="connsiteX73" fmla="*/ 299105 w 1618512"/>
                  <a:gd name="connsiteY73" fmla="*/ 721998 h 4996562"/>
                  <a:gd name="connsiteX74" fmla="*/ 353994 w 1618512"/>
                  <a:gd name="connsiteY74" fmla="*/ 702544 h 4996562"/>
                  <a:gd name="connsiteX75" fmla="*/ 270619 w 1618512"/>
                  <a:gd name="connsiteY75" fmla="*/ 904033 h 4996562"/>
                  <a:gd name="connsiteX76" fmla="*/ 270619 w 1618512"/>
                  <a:gd name="connsiteY76" fmla="*/ 904033 h 4996562"/>
                  <a:gd name="connsiteX77" fmla="*/ 251165 w 1618512"/>
                  <a:gd name="connsiteY77" fmla="*/ 935298 h 4996562"/>
                  <a:gd name="connsiteX78" fmla="*/ 208782 w 1618512"/>
                  <a:gd name="connsiteY78" fmla="*/ 1067309 h 4996562"/>
                  <a:gd name="connsiteX79" fmla="*/ 201140 w 1618512"/>
                  <a:gd name="connsiteY79" fmla="*/ 1161800 h 4996562"/>
                  <a:gd name="connsiteX80" fmla="*/ 164316 w 1618512"/>
                  <a:gd name="connsiteY80" fmla="*/ 1406366 h 4996562"/>
                  <a:gd name="connsiteX81" fmla="*/ 99005 w 1618512"/>
                  <a:gd name="connsiteY81" fmla="*/ 1740561 h 4996562"/>
                  <a:gd name="connsiteX82" fmla="*/ 122628 w 1618512"/>
                  <a:gd name="connsiteY82" fmla="*/ 1797533 h 4996562"/>
                  <a:gd name="connsiteX83" fmla="*/ 524217 w 1618512"/>
                  <a:gd name="connsiteY83" fmla="*/ 2068502 h 4996562"/>
                  <a:gd name="connsiteX84" fmla="*/ 326202 w 1618512"/>
                  <a:gd name="connsiteY84" fmla="*/ 2520810 h 4996562"/>
                  <a:gd name="connsiteX85" fmla="*/ 331065 w 1618512"/>
                  <a:gd name="connsiteY85" fmla="*/ 2547212 h 4996562"/>
                  <a:gd name="connsiteX86" fmla="*/ 583969 w 1618512"/>
                  <a:gd name="connsiteY86" fmla="*/ 2581952 h 4996562"/>
                  <a:gd name="connsiteX87" fmla="*/ 656922 w 1618512"/>
                  <a:gd name="connsiteY87" fmla="*/ 2591679 h 4996562"/>
                  <a:gd name="connsiteX88" fmla="*/ 656227 w 1618512"/>
                  <a:gd name="connsiteY88" fmla="*/ 2595153 h 4996562"/>
                  <a:gd name="connsiteX89" fmla="*/ 704863 w 1618512"/>
                  <a:gd name="connsiteY89" fmla="*/ 2874459 h 4996562"/>
                  <a:gd name="connsiteX90" fmla="*/ 722927 w 1618512"/>
                  <a:gd name="connsiteY90" fmla="*/ 3132921 h 4996562"/>
                  <a:gd name="connsiteX91" fmla="*/ 676376 w 1618512"/>
                  <a:gd name="connsiteY91" fmla="*/ 3296891 h 4996562"/>
                  <a:gd name="connsiteX92" fmla="*/ 517269 w 1618512"/>
                  <a:gd name="connsiteY92" fmla="*/ 3890242 h 4996562"/>
                  <a:gd name="connsiteX93" fmla="*/ 301189 w 1618512"/>
                  <a:gd name="connsiteY93" fmla="*/ 4616993 h 4996562"/>
                  <a:gd name="connsiteX94" fmla="*/ 277567 w 1618512"/>
                  <a:gd name="connsiteY94" fmla="*/ 4642700 h 4996562"/>
                  <a:gd name="connsiteX95" fmla="*/ 217120 w 1618512"/>
                  <a:gd name="connsiteY95" fmla="*/ 4728159 h 4996562"/>
                  <a:gd name="connsiteX96" fmla="*/ 178212 w 1618512"/>
                  <a:gd name="connsiteY96" fmla="*/ 4820567 h 4996562"/>
                  <a:gd name="connsiteX97" fmla="*/ 156673 w 1618512"/>
                  <a:gd name="connsiteY97" fmla="*/ 4867813 h 4996562"/>
                  <a:gd name="connsiteX98" fmla="*/ 167095 w 1618512"/>
                  <a:gd name="connsiteY98" fmla="*/ 4901162 h 4996562"/>
                  <a:gd name="connsiteX99" fmla="*/ 315085 w 1618512"/>
                  <a:gd name="connsiteY99" fmla="*/ 4994264 h 4996562"/>
                  <a:gd name="connsiteX100" fmla="*/ 307443 w 1618512"/>
                  <a:gd name="connsiteY100" fmla="*/ 4943545 h 4996562"/>
                  <a:gd name="connsiteX101" fmla="*/ 294242 w 1618512"/>
                  <a:gd name="connsiteY101" fmla="*/ 4900467 h 4996562"/>
                  <a:gd name="connsiteX102" fmla="*/ 317864 w 1618512"/>
                  <a:gd name="connsiteY102" fmla="*/ 4806671 h 4996562"/>
                  <a:gd name="connsiteX103" fmla="*/ 471413 w 1618512"/>
                  <a:gd name="connsiteY103" fmla="*/ 4399524 h 4996562"/>
                  <a:gd name="connsiteX104" fmla="*/ 648585 w 1618512"/>
                  <a:gd name="connsiteY104" fmla="*/ 3931235 h 4996562"/>
                  <a:gd name="connsiteX105" fmla="*/ 649280 w 1618512"/>
                  <a:gd name="connsiteY105" fmla="*/ 3979175 h 4996562"/>
                  <a:gd name="connsiteX106" fmla="*/ 661091 w 1618512"/>
                  <a:gd name="connsiteY106" fmla="*/ 4485678 h 4996562"/>
                  <a:gd name="connsiteX107" fmla="*/ 627046 w 1618512"/>
                  <a:gd name="connsiteY107" fmla="*/ 4602403 h 4996562"/>
                  <a:gd name="connsiteX108" fmla="*/ 622183 w 1618512"/>
                  <a:gd name="connsiteY108" fmla="*/ 4661460 h 4996562"/>
                  <a:gd name="connsiteX109" fmla="*/ 645806 w 1618512"/>
                  <a:gd name="connsiteY109" fmla="*/ 4791386 h 4996562"/>
                  <a:gd name="connsiteX110" fmla="*/ 713200 w 1618512"/>
                  <a:gd name="connsiteY110" fmla="*/ 4859475 h 4996562"/>
                  <a:gd name="connsiteX111" fmla="*/ 861885 w 1618512"/>
                  <a:gd name="connsiteY111" fmla="*/ 4860170 h 4996562"/>
                  <a:gd name="connsiteX112" fmla="*/ 864665 w 1618512"/>
                  <a:gd name="connsiteY112" fmla="*/ 4857391 h 4996562"/>
                  <a:gd name="connsiteX113" fmla="*/ 829925 w 1618512"/>
                  <a:gd name="connsiteY113" fmla="*/ 4828209 h 4996562"/>
                  <a:gd name="connsiteX114" fmla="*/ 786848 w 1618512"/>
                  <a:gd name="connsiteY114" fmla="*/ 4797639 h 4996562"/>
                  <a:gd name="connsiteX115" fmla="*/ 729180 w 1618512"/>
                  <a:gd name="connsiteY115" fmla="*/ 4553072 h 4996562"/>
                  <a:gd name="connsiteX116" fmla="*/ 857022 w 1618512"/>
                  <a:gd name="connsiteY116" fmla="*/ 3333020 h 4996562"/>
                  <a:gd name="connsiteX117" fmla="*/ 894541 w 1618512"/>
                  <a:gd name="connsiteY117" fmla="*/ 3225328 h 4996562"/>
                  <a:gd name="connsiteX118" fmla="*/ 974442 w 1618512"/>
                  <a:gd name="connsiteY118" fmla="*/ 2617386 h 4996562"/>
                  <a:gd name="connsiteX119" fmla="*/ 977915 w 1618512"/>
                  <a:gd name="connsiteY119" fmla="*/ 2617386 h 4996562"/>
                  <a:gd name="connsiteX120" fmla="*/ 1191216 w 1618512"/>
                  <a:gd name="connsiteY120" fmla="*/ 2607659 h 4996562"/>
                  <a:gd name="connsiteX121" fmla="*/ 1200943 w 1618512"/>
                  <a:gd name="connsiteY121" fmla="*/ 2590289 h 4996562"/>
                  <a:gd name="connsiteX122" fmla="*/ 1180794 w 1618512"/>
                  <a:gd name="connsiteY122" fmla="*/ 2547907 h 4996562"/>
                  <a:gd name="connsiteX123" fmla="*/ 1059901 w 1618512"/>
                  <a:gd name="connsiteY123" fmla="*/ 2181058 h 4996562"/>
                  <a:gd name="connsiteX124" fmla="*/ 981389 w 1618512"/>
                  <a:gd name="connsiteY124" fmla="*/ 1789891 h 4996562"/>
                  <a:gd name="connsiteX125" fmla="*/ 981389 w 1618512"/>
                  <a:gd name="connsiteY125" fmla="*/ 1789891 h 4996562"/>
                  <a:gd name="connsiteX126" fmla="*/ 980000 w 1618512"/>
                  <a:gd name="connsiteY126" fmla="*/ 1755846 h 4996562"/>
                  <a:gd name="connsiteX127" fmla="*/ 981389 w 1618512"/>
                  <a:gd name="connsiteY127" fmla="*/ 1755151 h 4996562"/>
                  <a:gd name="connsiteX128" fmla="*/ 1038362 w 1618512"/>
                  <a:gd name="connsiteY128" fmla="*/ 1724580 h 4996562"/>
                  <a:gd name="connsiteX129" fmla="*/ 1041836 w 1618512"/>
                  <a:gd name="connsiteY129" fmla="*/ 1720412 h 4996562"/>
                  <a:gd name="connsiteX130" fmla="*/ 1041836 w 1618512"/>
                  <a:gd name="connsiteY130" fmla="*/ 1720412 h 4996562"/>
                  <a:gd name="connsiteX131" fmla="*/ 1190521 w 1618512"/>
                  <a:gd name="connsiteY131" fmla="*/ 1745424 h 4996562"/>
                  <a:gd name="connsiteX132" fmla="*/ 1262085 w 1618512"/>
                  <a:gd name="connsiteY132" fmla="*/ 1759320 h 4996562"/>
                  <a:gd name="connsiteX133" fmla="*/ 1362135 w 1618512"/>
                  <a:gd name="connsiteY133" fmla="*/ 1805871 h 4996562"/>
                  <a:gd name="connsiteX134" fmla="*/ 1423971 w 1618512"/>
                  <a:gd name="connsiteY134" fmla="*/ 1853811 h 4996562"/>
                  <a:gd name="connsiteX135" fmla="*/ 1493450 w 1618512"/>
                  <a:gd name="connsiteY135" fmla="*/ 1894109 h 4996562"/>
                  <a:gd name="connsiteX136" fmla="*/ 1436477 w 1618512"/>
                  <a:gd name="connsiteY136" fmla="*/ 1830883 h 4996562"/>
                  <a:gd name="connsiteX137" fmla="*/ 1555981 w 1618512"/>
                  <a:gd name="connsiteY137" fmla="*/ 1886466 h 4996562"/>
                  <a:gd name="connsiteX138" fmla="*/ 1459405 w 1618512"/>
                  <a:gd name="connsiteY138" fmla="*/ 1813513 h 4996562"/>
                  <a:gd name="connsiteX139" fmla="*/ 1601837 w 1618512"/>
                  <a:gd name="connsiteY139" fmla="*/ 1882298 h 4996562"/>
                  <a:gd name="connsiteX140" fmla="*/ 1487892 w 1618512"/>
                  <a:gd name="connsiteY140" fmla="*/ 1797533 h 4996562"/>
                  <a:gd name="connsiteX141" fmla="*/ 218509 w 1618512"/>
                  <a:gd name="connsiteY141" fmla="*/ 133510 h 4996562"/>
                  <a:gd name="connsiteX142" fmla="*/ 192802 w 1618512"/>
                  <a:gd name="connsiteY142" fmla="*/ 173113 h 4996562"/>
                  <a:gd name="connsiteX143" fmla="*/ 208088 w 1618512"/>
                  <a:gd name="connsiteY143" fmla="*/ 126562 h 4996562"/>
                  <a:gd name="connsiteX144" fmla="*/ 217120 w 1618512"/>
                  <a:gd name="connsiteY144" fmla="*/ 121699 h 4996562"/>
                  <a:gd name="connsiteX145" fmla="*/ 218509 w 1618512"/>
                  <a:gd name="connsiteY145" fmla="*/ 133510 h 4996562"/>
                  <a:gd name="connsiteX146" fmla="*/ 636079 w 1618512"/>
                  <a:gd name="connsiteY146" fmla="*/ 1621057 h 4996562"/>
                  <a:gd name="connsiteX147" fmla="*/ 664565 w 1618512"/>
                  <a:gd name="connsiteY147" fmla="*/ 1663439 h 4996562"/>
                  <a:gd name="connsiteX148" fmla="*/ 617319 w 1618512"/>
                  <a:gd name="connsiteY148" fmla="*/ 1601603 h 4996562"/>
                  <a:gd name="connsiteX149" fmla="*/ 636079 w 1618512"/>
                  <a:gd name="connsiteY149" fmla="*/ 1621057 h 4996562"/>
                  <a:gd name="connsiteX150" fmla="*/ 278261 w 1618512"/>
                  <a:gd name="connsiteY150" fmla="*/ 630980 h 4996562"/>
                  <a:gd name="connsiteX151" fmla="*/ 285904 w 1618512"/>
                  <a:gd name="connsiteY151" fmla="*/ 593462 h 4996562"/>
                  <a:gd name="connsiteX152" fmla="*/ 309527 w 1618512"/>
                  <a:gd name="connsiteY152" fmla="*/ 596241 h 4996562"/>
                  <a:gd name="connsiteX153" fmla="*/ 319949 w 1618512"/>
                  <a:gd name="connsiteY153" fmla="*/ 603189 h 4996562"/>
                  <a:gd name="connsiteX154" fmla="*/ 324812 w 1618512"/>
                  <a:gd name="connsiteY154" fmla="*/ 640707 h 4996562"/>
                  <a:gd name="connsiteX155" fmla="*/ 310917 w 1618512"/>
                  <a:gd name="connsiteY155" fmla="*/ 610831 h 4996562"/>
                  <a:gd name="connsiteX156" fmla="*/ 299105 w 1618512"/>
                  <a:gd name="connsiteY156" fmla="*/ 612221 h 4996562"/>
                  <a:gd name="connsiteX157" fmla="*/ 296326 w 1618512"/>
                  <a:gd name="connsiteY157" fmla="*/ 623338 h 4996562"/>
                  <a:gd name="connsiteX158" fmla="*/ 305358 w 1618512"/>
                  <a:gd name="connsiteY158" fmla="*/ 623338 h 4996562"/>
                  <a:gd name="connsiteX159" fmla="*/ 314390 w 1618512"/>
                  <a:gd name="connsiteY159" fmla="*/ 631675 h 4996562"/>
                  <a:gd name="connsiteX160" fmla="*/ 300495 w 1618512"/>
                  <a:gd name="connsiteY160" fmla="*/ 646960 h 4996562"/>
                  <a:gd name="connsiteX161" fmla="*/ 278261 w 1618512"/>
                  <a:gd name="connsiteY161" fmla="*/ 630980 h 4996562"/>
                  <a:gd name="connsiteX162" fmla="*/ 335234 w 1618512"/>
                  <a:gd name="connsiteY162" fmla="*/ 658077 h 4996562"/>
                  <a:gd name="connsiteX163" fmla="*/ 292157 w 1618512"/>
                  <a:gd name="connsiteY163" fmla="*/ 667804 h 4996562"/>
                  <a:gd name="connsiteX164" fmla="*/ 335234 w 1618512"/>
                  <a:gd name="connsiteY164" fmla="*/ 658077 h 4996562"/>
                  <a:gd name="connsiteX165" fmla="*/ 284515 w 1618512"/>
                  <a:gd name="connsiteY165" fmla="*/ 692817 h 4996562"/>
                  <a:gd name="connsiteX166" fmla="*/ 319949 w 1618512"/>
                  <a:gd name="connsiteY166" fmla="*/ 691427 h 4996562"/>
                  <a:gd name="connsiteX167" fmla="*/ 344266 w 1618512"/>
                  <a:gd name="connsiteY167" fmla="*/ 665025 h 4996562"/>
                  <a:gd name="connsiteX168" fmla="*/ 344961 w 1618512"/>
                  <a:gd name="connsiteY168" fmla="*/ 654603 h 4996562"/>
                  <a:gd name="connsiteX169" fmla="*/ 369974 w 1618512"/>
                  <a:gd name="connsiteY169" fmla="*/ 636539 h 4996562"/>
                  <a:gd name="connsiteX170" fmla="*/ 369279 w 1618512"/>
                  <a:gd name="connsiteY170" fmla="*/ 658772 h 4996562"/>
                  <a:gd name="connsiteX171" fmla="*/ 284515 w 1618512"/>
                  <a:gd name="connsiteY171" fmla="*/ 692817 h 4996562"/>
                  <a:gd name="connsiteX172" fmla="*/ 235184 w 1618512"/>
                  <a:gd name="connsiteY172" fmla="*/ 1683588 h 4996562"/>
                  <a:gd name="connsiteX173" fmla="*/ 353299 w 1618512"/>
                  <a:gd name="connsiteY173" fmla="*/ 1327855 h 4996562"/>
                  <a:gd name="connsiteX174" fmla="*/ 353299 w 1618512"/>
                  <a:gd name="connsiteY174" fmla="*/ 1327855 h 4996562"/>
                  <a:gd name="connsiteX175" fmla="*/ 367195 w 1618512"/>
                  <a:gd name="connsiteY175" fmla="*/ 1344530 h 4996562"/>
                  <a:gd name="connsiteX176" fmla="*/ 525607 w 1618512"/>
                  <a:gd name="connsiteY176" fmla="*/ 1507806 h 4996562"/>
                  <a:gd name="connsiteX177" fmla="*/ 597865 w 1618512"/>
                  <a:gd name="connsiteY177" fmla="*/ 1581454 h 4996562"/>
                  <a:gd name="connsiteX178" fmla="*/ 577021 w 1618512"/>
                  <a:gd name="connsiteY178" fmla="*/ 1562694 h 4996562"/>
                  <a:gd name="connsiteX179" fmla="*/ 597865 w 1618512"/>
                  <a:gd name="connsiteY179" fmla="*/ 1627310 h 4996562"/>
                  <a:gd name="connsiteX180" fmla="*/ 667344 w 1618512"/>
                  <a:gd name="connsiteY180" fmla="*/ 1687756 h 4996562"/>
                  <a:gd name="connsiteX181" fmla="*/ 673597 w 1618512"/>
                  <a:gd name="connsiteY181" fmla="*/ 1684283 h 4996562"/>
                  <a:gd name="connsiteX182" fmla="*/ 678461 w 1618512"/>
                  <a:gd name="connsiteY182" fmla="*/ 1747509 h 4996562"/>
                  <a:gd name="connsiteX183" fmla="*/ 692357 w 1618512"/>
                  <a:gd name="connsiteY183" fmla="*/ 1778774 h 4996562"/>
                  <a:gd name="connsiteX184" fmla="*/ 731960 w 1618512"/>
                  <a:gd name="connsiteY184" fmla="*/ 1778079 h 4996562"/>
                  <a:gd name="connsiteX185" fmla="*/ 730570 w 1618512"/>
                  <a:gd name="connsiteY185" fmla="*/ 1780164 h 4996562"/>
                  <a:gd name="connsiteX186" fmla="*/ 729875 w 1618512"/>
                  <a:gd name="connsiteY186" fmla="*/ 1780164 h 4996562"/>
                  <a:gd name="connsiteX187" fmla="*/ 670818 w 1618512"/>
                  <a:gd name="connsiteY187" fmla="*/ 1828799 h 4996562"/>
                  <a:gd name="connsiteX188" fmla="*/ 550619 w 1618512"/>
                  <a:gd name="connsiteY188" fmla="*/ 2006665 h 4996562"/>
                  <a:gd name="connsiteX189" fmla="*/ 247691 w 1618512"/>
                  <a:gd name="connsiteY189" fmla="*/ 1726665 h 4996562"/>
                  <a:gd name="connsiteX190" fmla="*/ 235184 w 1618512"/>
                  <a:gd name="connsiteY190" fmla="*/ 1683588 h 4996562"/>
                  <a:gd name="connsiteX0" fmla="*/ 1485321 w 1615941"/>
                  <a:gd name="connsiteY0" fmla="*/ 1797533 h 4996562"/>
                  <a:gd name="connsiteX1" fmla="*/ 1615941 w 1615941"/>
                  <a:gd name="connsiteY1" fmla="*/ 1843390 h 4996562"/>
                  <a:gd name="connsiteX2" fmla="*/ 1568001 w 1615941"/>
                  <a:gd name="connsiteY2" fmla="*/ 1805871 h 4996562"/>
                  <a:gd name="connsiteX3" fmla="*/ 1445023 w 1615941"/>
                  <a:gd name="connsiteY3" fmla="*/ 1738476 h 4996562"/>
                  <a:gd name="connsiteX4" fmla="*/ 1416537 w 1615941"/>
                  <a:gd name="connsiteY4" fmla="*/ 1720412 h 4996562"/>
                  <a:gd name="connsiteX5" fmla="*/ 1420705 w 1615941"/>
                  <a:gd name="connsiteY5" fmla="*/ 1703737 h 4996562"/>
                  <a:gd name="connsiteX6" fmla="*/ 1462393 w 1615941"/>
                  <a:gd name="connsiteY6" fmla="*/ 1694704 h 4996562"/>
                  <a:gd name="connsiteX7" fmla="*/ 1488100 w 1615941"/>
                  <a:gd name="connsiteY7" fmla="*/ 1682893 h 4996562"/>
                  <a:gd name="connsiteX8" fmla="*/ 1459614 w 1615941"/>
                  <a:gd name="connsiteY8" fmla="*/ 1675945 h 4996562"/>
                  <a:gd name="connsiteX9" fmla="*/ 1427653 w 1615941"/>
                  <a:gd name="connsiteY9" fmla="*/ 1678029 h 4996562"/>
                  <a:gd name="connsiteX10" fmla="*/ 1272020 w 1615941"/>
                  <a:gd name="connsiteY10" fmla="*/ 1694010 h 4996562"/>
                  <a:gd name="connsiteX11" fmla="*/ 1205320 w 1615941"/>
                  <a:gd name="connsiteY11" fmla="*/ 1694010 h 4996562"/>
                  <a:gd name="connsiteX12" fmla="*/ 1069141 w 1615941"/>
                  <a:gd name="connsiteY12" fmla="*/ 1656491 h 4996562"/>
                  <a:gd name="connsiteX13" fmla="*/ 962838 w 1615941"/>
                  <a:gd name="connsiteY13" fmla="*/ 1625225 h 4996562"/>
                  <a:gd name="connsiteX14" fmla="*/ 953111 w 1615941"/>
                  <a:gd name="connsiteY14" fmla="*/ 1614109 h 4996562"/>
                  <a:gd name="connsiteX15" fmla="*/ 796088 w 1615941"/>
                  <a:gd name="connsiteY15" fmla="*/ 1295895 h 4996562"/>
                  <a:gd name="connsiteX16" fmla="*/ 805121 w 1615941"/>
                  <a:gd name="connsiteY16" fmla="*/ 1258376 h 4996562"/>
                  <a:gd name="connsiteX17" fmla="*/ 850282 w 1615941"/>
                  <a:gd name="connsiteY17" fmla="*/ 1179170 h 4996562"/>
                  <a:gd name="connsiteX18" fmla="*/ 811374 w 1615941"/>
                  <a:gd name="connsiteY18" fmla="*/ 1115249 h 4996562"/>
                  <a:gd name="connsiteX19" fmla="*/ 709935 w 1615941"/>
                  <a:gd name="connsiteY19" fmla="*/ 1079120 h 4996562"/>
                  <a:gd name="connsiteX20" fmla="*/ 609885 w 1615941"/>
                  <a:gd name="connsiteY20" fmla="*/ 1015199 h 4996562"/>
                  <a:gd name="connsiteX21" fmla="*/ 609190 w 1615941"/>
                  <a:gd name="connsiteY21" fmla="*/ 1012420 h 4996562"/>
                  <a:gd name="connsiteX22" fmla="*/ 534847 w 1615941"/>
                  <a:gd name="connsiteY22" fmla="*/ 879020 h 4996562"/>
                  <a:gd name="connsiteX23" fmla="*/ 462589 w 1615941"/>
                  <a:gd name="connsiteY23" fmla="*/ 843586 h 4996562"/>
                  <a:gd name="connsiteX24" fmla="*/ 458420 w 1615941"/>
                  <a:gd name="connsiteY24" fmla="*/ 843586 h 4996562"/>
                  <a:gd name="connsiteX25" fmla="*/ 456336 w 1615941"/>
                  <a:gd name="connsiteY25" fmla="*/ 842891 h 4996562"/>
                  <a:gd name="connsiteX26" fmla="*/ 452167 w 1615941"/>
                  <a:gd name="connsiteY26" fmla="*/ 831080 h 4996562"/>
                  <a:gd name="connsiteX27" fmla="*/ 488991 w 1615941"/>
                  <a:gd name="connsiteY27" fmla="*/ 685174 h 4996562"/>
                  <a:gd name="connsiteX28" fmla="*/ 514698 w 1615941"/>
                  <a:gd name="connsiteY28" fmla="*/ 676836 h 4996562"/>
                  <a:gd name="connsiteX29" fmla="*/ 604326 w 1615941"/>
                  <a:gd name="connsiteY29" fmla="*/ 675447 h 4996562"/>
                  <a:gd name="connsiteX30" fmla="*/ 707850 w 1615941"/>
                  <a:gd name="connsiteY30" fmla="*/ 530930 h 4996562"/>
                  <a:gd name="connsiteX31" fmla="*/ 730778 w 1615941"/>
                  <a:gd name="connsiteY31" fmla="*/ 455198 h 4996562"/>
                  <a:gd name="connsiteX32" fmla="*/ 757180 w 1615941"/>
                  <a:gd name="connsiteY32" fmla="*/ 490633 h 4996562"/>
                  <a:gd name="connsiteX33" fmla="*/ 759265 w 1615941"/>
                  <a:gd name="connsiteY33" fmla="*/ 427407 h 4996562"/>
                  <a:gd name="connsiteX34" fmla="*/ 771771 w 1615941"/>
                  <a:gd name="connsiteY34" fmla="*/ 394057 h 4996562"/>
                  <a:gd name="connsiteX35" fmla="*/ 670331 w 1615941"/>
                  <a:gd name="connsiteY35" fmla="*/ 91128 h 4996562"/>
                  <a:gd name="connsiteX36" fmla="*/ 607800 w 1615941"/>
                  <a:gd name="connsiteY36" fmla="*/ 48051 h 4996562"/>
                  <a:gd name="connsiteX37" fmla="*/ 543185 w 1615941"/>
                  <a:gd name="connsiteY37" fmla="*/ 22344 h 4996562"/>
                  <a:gd name="connsiteX38" fmla="*/ 407701 w 1615941"/>
                  <a:gd name="connsiteY38" fmla="*/ 2890 h 4996562"/>
                  <a:gd name="connsiteX39" fmla="*/ 268742 w 1615941"/>
                  <a:gd name="connsiteY39" fmla="*/ 50830 h 4996562"/>
                  <a:gd name="connsiteX40" fmla="*/ 224971 w 1615941"/>
                  <a:gd name="connsiteY40" fmla="*/ 45272 h 4996562"/>
                  <a:gd name="connsiteX41" fmla="*/ 88257 w 1615941"/>
                  <a:gd name="connsiteY41" fmla="*/ 222436 h 4996562"/>
                  <a:gd name="connsiteX42" fmla="*/ 553 w 1615941"/>
                  <a:gd name="connsiteY42" fmla="*/ 189788 h 4996562"/>
                  <a:gd name="connsiteX43" fmla="*/ 147849 w 1615941"/>
                  <a:gd name="connsiteY43" fmla="*/ 396836 h 4996562"/>
                  <a:gd name="connsiteX44" fmla="*/ 161745 w 1615941"/>
                  <a:gd name="connsiteY44" fmla="*/ 416290 h 4996562"/>
                  <a:gd name="connsiteX45" fmla="*/ 151323 w 1615941"/>
                  <a:gd name="connsiteY45" fmla="*/ 426017 h 4996562"/>
                  <a:gd name="connsiteX46" fmla="*/ 135343 w 1615941"/>
                  <a:gd name="connsiteY46" fmla="*/ 460062 h 4996562"/>
                  <a:gd name="connsiteX47" fmla="*/ 161050 w 1615941"/>
                  <a:gd name="connsiteY47" fmla="*/ 487853 h 4996562"/>
                  <a:gd name="connsiteX48" fmla="*/ 188842 w 1615941"/>
                  <a:gd name="connsiteY48" fmla="*/ 489243 h 4996562"/>
                  <a:gd name="connsiteX49" fmla="*/ 167998 w 1615941"/>
                  <a:gd name="connsiteY49" fmla="*/ 560806 h 4996562"/>
                  <a:gd name="connsiteX50" fmla="*/ 168693 w 1615941"/>
                  <a:gd name="connsiteY50" fmla="*/ 581650 h 4996562"/>
                  <a:gd name="connsiteX51" fmla="*/ 152018 w 1615941"/>
                  <a:gd name="connsiteY51" fmla="*/ 594156 h 4996562"/>
                  <a:gd name="connsiteX52" fmla="*/ 136732 w 1615941"/>
                  <a:gd name="connsiteY52" fmla="*/ 578871 h 4996562"/>
                  <a:gd name="connsiteX53" fmla="*/ 141596 w 1615941"/>
                  <a:gd name="connsiteY53" fmla="*/ 568449 h 4996562"/>
                  <a:gd name="connsiteX54" fmla="*/ 151323 w 1615941"/>
                  <a:gd name="connsiteY54" fmla="*/ 572618 h 4996562"/>
                  <a:gd name="connsiteX55" fmla="*/ 158271 w 1615941"/>
                  <a:gd name="connsiteY55" fmla="*/ 577481 h 4996562"/>
                  <a:gd name="connsiteX56" fmla="*/ 163134 w 1615941"/>
                  <a:gd name="connsiteY56" fmla="*/ 562891 h 4996562"/>
                  <a:gd name="connsiteX57" fmla="*/ 138817 w 1615941"/>
                  <a:gd name="connsiteY57" fmla="*/ 555943 h 4996562"/>
                  <a:gd name="connsiteX58" fmla="*/ 126310 w 1615941"/>
                  <a:gd name="connsiteY58" fmla="*/ 591377 h 4996562"/>
                  <a:gd name="connsiteX59" fmla="*/ 161050 w 1615941"/>
                  <a:gd name="connsiteY59" fmla="*/ 609442 h 4996562"/>
                  <a:gd name="connsiteX60" fmla="*/ 177030 w 1615941"/>
                  <a:gd name="connsiteY60" fmla="*/ 602494 h 4996562"/>
                  <a:gd name="connsiteX61" fmla="*/ 214549 w 1615941"/>
                  <a:gd name="connsiteY61" fmla="*/ 657382 h 4996562"/>
                  <a:gd name="connsiteX62" fmla="*/ 194400 w 1615941"/>
                  <a:gd name="connsiteY62" fmla="*/ 693511 h 4996562"/>
                  <a:gd name="connsiteX63" fmla="*/ 169387 w 1615941"/>
                  <a:gd name="connsiteY63" fmla="*/ 682395 h 4996562"/>
                  <a:gd name="connsiteX64" fmla="*/ 166608 w 1615941"/>
                  <a:gd name="connsiteY64" fmla="*/ 662941 h 4996562"/>
                  <a:gd name="connsiteX65" fmla="*/ 181894 w 1615941"/>
                  <a:gd name="connsiteY65" fmla="*/ 660856 h 4996562"/>
                  <a:gd name="connsiteX66" fmla="*/ 180504 w 1615941"/>
                  <a:gd name="connsiteY66" fmla="*/ 681005 h 4996562"/>
                  <a:gd name="connsiteX67" fmla="*/ 201348 w 1615941"/>
                  <a:gd name="connsiteY67" fmla="*/ 665720 h 4996562"/>
                  <a:gd name="connsiteX68" fmla="*/ 189536 w 1615941"/>
                  <a:gd name="connsiteY68" fmla="*/ 645571 h 4996562"/>
                  <a:gd name="connsiteX69" fmla="*/ 149239 w 1615941"/>
                  <a:gd name="connsiteY69" fmla="*/ 648350 h 4996562"/>
                  <a:gd name="connsiteX70" fmla="*/ 134648 w 1615941"/>
                  <a:gd name="connsiteY70" fmla="*/ 685869 h 4996562"/>
                  <a:gd name="connsiteX71" fmla="*/ 192316 w 1615941"/>
                  <a:gd name="connsiteY71" fmla="*/ 728946 h 4996562"/>
                  <a:gd name="connsiteX72" fmla="*/ 245814 w 1615941"/>
                  <a:gd name="connsiteY72" fmla="*/ 689343 h 4996562"/>
                  <a:gd name="connsiteX73" fmla="*/ 296534 w 1615941"/>
                  <a:gd name="connsiteY73" fmla="*/ 721998 h 4996562"/>
                  <a:gd name="connsiteX74" fmla="*/ 351423 w 1615941"/>
                  <a:gd name="connsiteY74" fmla="*/ 702544 h 4996562"/>
                  <a:gd name="connsiteX75" fmla="*/ 268048 w 1615941"/>
                  <a:gd name="connsiteY75" fmla="*/ 904033 h 4996562"/>
                  <a:gd name="connsiteX76" fmla="*/ 268048 w 1615941"/>
                  <a:gd name="connsiteY76" fmla="*/ 904033 h 4996562"/>
                  <a:gd name="connsiteX77" fmla="*/ 248594 w 1615941"/>
                  <a:gd name="connsiteY77" fmla="*/ 935298 h 4996562"/>
                  <a:gd name="connsiteX78" fmla="*/ 206211 w 1615941"/>
                  <a:gd name="connsiteY78" fmla="*/ 1067309 h 4996562"/>
                  <a:gd name="connsiteX79" fmla="*/ 198569 w 1615941"/>
                  <a:gd name="connsiteY79" fmla="*/ 1161800 h 4996562"/>
                  <a:gd name="connsiteX80" fmla="*/ 161745 w 1615941"/>
                  <a:gd name="connsiteY80" fmla="*/ 1406366 h 4996562"/>
                  <a:gd name="connsiteX81" fmla="*/ 96434 w 1615941"/>
                  <a:gd name="connsiteY81" fmla="*/ 1740561 h 4996562"/>
                  <a:gd name="connsiteX82" fmla="*/ 120057 w 1615941"/>
                  <a:gd name="connsiteY82" fmla="*/ 1797533 h 4996562"/>
                  <a:gd name="connsiteX83" fmla="*/ 521646 w 1615941"/>
                  <a:gd name="connsiteY83" fmla="*/ 2068502 h 4996562"/>
                  <a:gd name="connsiteX84" fmla="*/ 323631 w 1615941"/>
                  <a:gd name="connsiteY84" fmla="*/ 2520810 h 4996562"/>
                  <a:gd name="connsiteX85" fmla="*/ 328494 w 1615941"/>
                  <a:gd name="connsiteY85" fmla="*/ 2547212 h 4996562"/>
                  <a:gd name="connsiteX86" fmla="*/ 581398 w 1615941"/>
                  <a:gd name="connsiteY86" fmla="*/ 2581952 h 4996562"/>
                  <a:gd name="connsiteX87" fmla="*/ 654351 w 1615941"/>
                  <a:gd name="connsiteY87" fmla="*/ 2591679 h 4996562"/>
                  <a:gd name="connsiteX88" fmla="*/ 653656 w 1615941"/>
                  <a:gd name="connsiteY88" fmla="*/ 2595153 h 4996562"/>
                  <a:gd name="connsiteX89" fmla="*/ 702292 w 1615941"/>
                  <a:gd name="connsiteY89" fmla="*/ 2874459 h 4996562"/>
                  <a:gd name="connsiteX90" fmla="*/ 720356 w 1615941"/>
                  <a:gd name="connsiteY90" fmla="*/ 3132921 h 4996562"/>
                  <a:gd name="connsiteX91" fmla="*/ 673805 w 1615941"/>
                  <a:gd name="connsiteY91" fmla="*/ 3296891 h 4996562"/>
                  <a:gd name="connsiteX92" fmla="*/ 514698 w 1615941"/>
                  <a:gd name="connsiteY92" fmla="*/ 3890242 h 4996562"/>
                  <a:gd name="connsiteX93" fmla="*/ 298618 w 1615941"/>
                  <a:gd name="connsiteY93" fmla="*/ 4616993 h 4996562"/>
                  <a:gd name="connsiteX94" fmla="*/ 274996 w 1615941"/>
                  <a:gd name="connsiteY94" fmla="*/ 4642700 h 4996562"/>
                  <a:gd name="connsiteX95" fmla="*/ 214549 w 1615941"/>
                  <a:gd name="connsiteY95" fmla="*/ 4728159 h 4996562"/>
                  <a:gd name="connsiteX96" fmla="*/ 175641 w 1615941"/>
                  <a:gd name="connsiteY96" fmla="*/ 4820567 h 4996562"/>
                  <a:gd name="connsiteX97" fmla="*/ 154102 w 1615941"/>
                  <a:gd name="connsiteY97" fmla="*/ 4867813 h 4996562"/>
                  <a:gd name="connsiteX98" fmla="*/ 164524 w 1615941"/>
                  <a:gd name="connsiteY98" fmla="*/ 4901162 h 4996562"/>
                  <a:gd name="connsiteX99" fmla="*/ 312514 w 1615941"/>
                  <a:gd name="connsiteY99" fmla="*/ 4994264 h 4996562"/>
                  <a:gd name="connsiteX100" fmla="*/ 304872 w 1615941"/>
                  <a:gd name="connsiteY100" fmla="*/ 4943545 h 4996562"/>
                  <a:gd name="connsiteX101" fmla="*/ 291671 w 1615941"/>
                  <a:gd name="connsiteY101" fmla="*/ 4900467 h 4996562"/>
                  <a:gd name="connsiteX102" fmla="*/ 315293 w 1615941"/>
                  <a:gd name="connsiteY102" fmla="*/ 4806671 h 4996562"/>
                  <a:gd name="connsiteX103" fmla="*/ 468842 w 1615941"/>
                  <a:gd name="connsiteY103" fmla="*/ 4399524 h 4996562"/>
                  <a:gd name="connsiteX104" fmla="*/ 646014 w 1615941"/>
                  <a:gd name="connsiteY104" fmla="*/ 3931235 h 4996562"/>
                  <a:gd name="connsiteX105" fmla="*/ 646709 w 1615941"/>
                  <a:gd name="connsiteY105" fmla="*/ 3979175 h 4996562"/>
                  <a:gd name="connsiteX106" fmla="*/ 658520 w 1615941"/>
                  <a:gd name="connsiteY106" fmla="*/ 4485678 h 4996562"/>
                  <a:gd name="connsiteX107" fmla="*/ 624475 w 1615941"/>
                  <a:gd name="connsiteY107" fmla="*/ 4602403 h 4996562"/>
                  <a:gd name="connsiteX108" fmla="*/ 619612 w 1615941"/>
                  <a:gd name="connsiteY108" fmla="*/ 4661460 h 4996562"/>
                  <a:gd name="connsiteX109" fmla="*/ 643235 w 1615941"/>
                  <a:gd name="connsiteY109" fmla="*/ 4791386 h 4996562"/>
                  <a:gd name="connsiteX110" fmla="*/ 710629 w 1615941"/>
                  <a:gd name="connsiteY110" fmla="*/ 4859475 h 4996562"/>
                  <a:gd name="connsiteX111" fmla="*/ 859314 w 1615941"/>
                  <a:gd name="connsiteY111" fmla="*/ 4860170 h 4996562"/>
                  <a:gd name="connsiteX112" fmla="*/ 862094 w 1615941"/>
                  <a:gd name="connsiteY112" fmla="*/ 4857391 h 4996562"/>
                  <a:gd name="connsiteX113" fmla="*/ 827354 w 1615941"/>
                  <a:gd name="connsiteY113" fmla="*/ 4828209 h 4996562"/>
                  <a:gd name="connsiteX114" fmla="*/ 784277 w 1615941"/>
                  <a:gd name="connsiteY114" fmla="*/ 4797639 h 4996562"/>
                  <a:gd name="connsiteX115" fmla="*/ 726609 w 1615941"/>
                  <a:gd name="connsiteY115" fmla="*/ 4553072 h 4996562"/>
                  <a:gd name="connsiteX116" fmla="*/ 854451 w 1615941"/>
                  <a:gd name="connsiteY116" fmla="*/ 3333020 h 4996562"/>
                  <a:gd name="connsiteX117" fmla="*/ 891970 w 1615941"/>
                  <a:gd name="connsiteY117" fmla="*/ 3225328 h 4996562"/>
                  <a:gd name="connsiteX118" fmla="*/ 971871 w 1615941"/>
                  <a:gd name="connsiteY118" fmla="*/ 2617386 h 4996562"/>
                  <a:gd name="connsiteX119" fmla="*/ 975344 w 1615941"/>
                  <a:gd name="connsiteY119" fmla="*/ 2617386 h 4996562"/>
                  <a:gd name="connsiteX120" fmla="*/ 1188645 w 1615941"/>
                  <a:gd name="connsiteY120" fmla="*/ 2607659 h 4996562"/>
                  <a:gd name="connsiteX121" fmla="*/ 1198372 w 1615941"/>
                  <a:gd name="connsiteY121" fmla="*/ 2590289 h 4996562"/>
                  <a:gd name="connsiteX122" fmla="*/ 1178223 w 1615941"/>
                  <a:gd name="connsiteY122" fmla="*/ 2547907 h 4996562"/>
                  <a:gd name="connsiteX123" fmla="*/ 1057330 w 1615941"/>
                  <a:gd name="connsiteY123" fmla="*/ 2181058 h 4996562"/>
                  <a:gd name="connsiteX124" fmla="*/ 978818 w 1615941"/>
                  <a:gd name="connsiteY124" fmla="*/ 1789891 h 4996562"/>
                  <a:gd name="connsiteX125" fmla="*/ 978818 w 1615941"/>
                  <a:gd name="connsiteY125" fmla="*/ 1789891 h 4996562"/>
                  <a:gd name="connsiteX126" fmla="*/ 977429 w 1615941"/>
                  <a:gd name="connsiteY126" fmla="*/ 1755846 h 4996562"/>
                  <a:gd name="connsiteX127" fmla="*/ 978818 w 1615941"/>
                  <a:gd name="connsiteY127" fmla="*/ 1755151 h 4996562"/>
                  <a:gd name="connsiteX128" fmla="*/ 1035791 w 1615941"/>
                  <a:gd name="connsiteY128" fmla="*/ 1724580 h 4996562"/>
                  <a:gd name="connsiteX129" fmla="*/ 1039265 w 1615941"/>
                  <a:gd name="connsiteY129" fmla="*/ 1720412 h 4996562"/>
                  <a:gd name="connsiteX130" fmla="*/ 1039265 w 1615941"/>
                  <a:gd name="connsiteY130" fmla="*/ 1720412 h 4996562"/>
                  <a:gd name="connsiteX131" fmla="*/ 1187950 w 1615941"/>
                  <a:gd name="connsiteY131" fmla="*/ 1745424 h 4996562"/>
                  <a:gd name="connsiteX132" fmla="*/ 1259514 w 1615941"/>
                  <a:gd name="connsiteY132" fmla="*/ 1759320 h 4996562"/>
                  <a:gd name="connsiteX133" fmla="*/ 1359564 w 1615941"/>
                  <a:gd name="connsiteY133" fmla="*/ 1805871 h 4996562"/>
                  <a:gd name="connsiteX134" fmla="*/ 1421400 w 1615941"/>
                  <a:gd name="connsiteY134" fmla="*/ 1853811 h 4996562"/>
                  <a:gd name="connsiteX135" fmla="*/ 1490879 w 1615941"/>
                  <a:gd name="connsiteY135" fmla="*/ 1894109 h 4996562"/>
                  <a:gd name="connsiteX136" fmla="*/ 1433906 w 1615941"/>
                  <a:gd name="connsiteY136" fmla="*/ 1830883 h 4996562"/>
                  <a:gd name="connsiteX137" fmla="*/ 1553410 w 1615941"/>
                  <a:gd name="connsiteY137" fmla="*/ 1886466 h 4996562"/>
                  <a:gd name="connsiteX138" fmla="*/ 1456834 w 1615941"/>
                  <a:gd name="connsiteY138" fmla="*/ 1813513 h 4996562"/>
                  <a:gd name="connsiteX139" fmla="*/ 1599266 w 1615941"/>
                  <a:gd name="connsiteY139" fmla="*/ 1882298 h 4996562"/>
                  <a:gd name="connsiteX140" fmla="*/ 1485321 w 1615941"/>
                  <a:gd name="connsiteY140" fmla="*/ 1797533 h 4996562"/>
                  <a:gd name="connsiteX141" fmla="*/ 215938 w 1615941"/>
                  <a:gd name="connsiteY141" fmla="*/ 133510 h 4996562"/>
                  <a:gd name="connsiteX142" fmla="*/ 190231 w 1615941"/>
                  <a:gd name="connsiteY142" fmla="*/ 173113 h 4996562"/>
                  <a:gd name="connsiteX143" fmla="*/ 205517 w 1615941"/>
                  <a:gd name="connsiteY143" fmla="*/ 126562 h 4996562"/>
                  <a:gd name="connsiteX144" fmla="*/ 214549 w 1615941"/>
                  <a:gd name="connsiteY144" fmla="*/ 121699 h 4996562"/>
                  <a:gd name="connsiteX145" fmla="*/ 215938 w 1615941"/>
                  <a:gd name="connsiteY145" fmla="*/ 133510 h 4996562"/>
                  <a:gd name="connsiteX146" fmla="*/ 633508 w 1615941"/>
                  <a:gd name="connsiteY146" fmla="*/ 1621057 h 4996562"/>
                  <a:gd name="connsiteX147" fmla="*/ 661994 w 1615941"/>
                  <a:gd name="connsiteY147" fmla="*/ 1663439 h 4996562"/>
                  <a:gd name="connsiteX148" fmla="*/ 614748 w 1615941"/>
                  <a:gd name="connsiteY148" fmla="*/ 1601603 h 4996562"/>
                  <a:gd name="connsiteX149" fmla="*/ 633508 w 1615941"/>
                  <a:gd name="connsiteY149" fmla="*/ 1621057 h 4996562"/>
                  <a:gd name="connsiteX150" fmla="*/ 275690 w 1615941"/>
                  <a:gd name="connsiteY150" fmla="*/ 630980 h 4996562"/>
                  <a:gd name="connsiteX151" fmla="*/ 283333 w 1615941"/>
                  <a:gd name="connsiteY151" fmla="*/ 593462 h 4996562"/>
                  <a:gd name="connsiteX152" fmla="*/ 306956 w 1615941"/>
                  <a:gd name="connsiteY152" fmla="*/ 596241 h 4996562"/>
                  <a:gd name="connsiteX153" fmla="*/ 317378 w 1615941"/>
                  <a:gd name="connsiteY153" fmla="*/ 603189 h 4996562"/>
                  <a:gd name="connsiteX154" fmla="*/ 322241 w 1615941"/>
                  <a:gd name="connsiteY154" fmla="*/ 640707 h 4996562"/>
                  <a:gd name="connsiteX155" fmla="*/ 308346 w 1615941"/>
                  <a:gd name="connsiteY155" fmla="*/ 610831 h 4996562"/>
                  <a:gd name="connsiteX156" fmla="*/ 296534 w 1615941"/>
                  <a:gd name="connsiteY156" fmla="*/ 612221 h 4996562"/>
                  <a:gd name="connsiteX157" fmla="*/ 293755 w 1615941"/>
                  <a:gd name="connsiteY157" fmla="*/ 623338 h 4996562"/>
                  <a:gd name="connsiteX158" fmla="*/ 302787 w 1615941"/>
                  <a:gd name="connsiteY158" fmla="*/ 623338 h 4996562"/>
                  <a:gd name="connsiteX159" fmla="*/ 311819 w 1615941"/>
                  <a:gd name="connsiteY159" fmla="*/ 631675 h 4996562"/>
                  <a:gd name="connsiteX160" fmla="*/ 297924 w 1615941"/>
                  <a:gd name="connsiteY160" fmla="*/ 646960 h 4996562"/>
                  <a:gd name="connsiteX161" fmla="*/ 275690 w 1615941"/>
                  <a:gd name="connsiteY161" fmla="*/ 630980 h 4996562"/>
                  <a:gd name="connsiteX162" fmla="*/ 332663 w 1615941"/>
                  <a:gd name="connsiteY162" fmla="*/ 658077 h 4996562"/>
                  <a:gd name="connsiteX163" fmla="*/ 289586 w 1615941"/>
                  <a:gd name="connsiteY163" fmla="*/ 667804 h 4996562"/>
                  <a:gd name="connsiteX164" fmla="*/ 332663 w 1615941"/>
                  <a:gd name="connsiteY164" fmla="*/ 658077 h 4996562"/>
                  <a:gd name="connsiteX165" fmla="*/ 281944 w 1615941"/>
                  <a:gd name="connsiteY165" fmla="*/ 692817 h 4996562"/>
                  <a:gd name="connsiteX166" fmla="*/ 317378 w 1615941"/>
                  <a:gd name="connsiteY166" fmla="*/ 691427 h 4996562"/>
                  <a:gd name="connsiteX167" fmla="*/ 341695 w 1615941"/>
                  <a:gd name="connsiteY167" fmla="*/ 665025 h 4996562"/>
                  <a:gd name="connsiteX168" fmla="*/ 342390 w 1615941"/>
                  <a:gd name="connsiteY168" fmla="*/ 654603 h 4996562"/>
                  <a:gd name="connsiteX169" fmla="*/ 367403 w 1615941"/>
                  <a:gd name="connsiteY169" fmla="*/ 636539 h 4996562"/>
                  <a:gd name="connsiteX170" fmla="*/ 366708 w 1615941"/>
                  <a:gd name="connsiteY170" fmla="*/ 658772 h 4996562"/>
                  <a:gd name="connsiteX171" fmla="*/ 281944 w 1615941"/>
                  <a:gd name="connsiteY171" fmla="*/ 692817 h 4996562"/>
                  <a:gd name="connsiteX172" fmla="*/ 232613 w 1615941"/>
                  <a:gd name="connsiteY172" fmla="*/ 1683588 h 4996562"/>
                  <a:gd name="connsiteX173" fmla="*/ 350728 w 1615941"/>
                  <a:gd name="connsiteY173" fmla="*/ 1327855 h 4996562"/>
                  <a:gd name="connsiteX174" fmla="*/ 350728 w 1615941"/>
                  <a:gd name="connsiteY174" fmla="*/ 1327855 h 4996562"/>
                  <a:gd name="connsiteX175" fmla="*/ 364624 w 1615941"/>
                  <a:gd name="connsiteY175" fmla="*/ 1344530 h 4996562"/>
                  <a:gd name="connsiteX176" fmla="*/ 523036 w 1615941"/>
                  <a:gd name="connsiteY176" fmla="*/ 1507806 h 4996562"/>
                  <a:gd name="connsiteX177" fmla="*/ 595294 w 1615941"/>
                  <a:gd name="connsiteY177" fmla="*/ 1581454 h 4996562"/>
                  <a:gd name="connsiteX178" fmla="*/ 574450 w 1615941"/>
                  <a:gd name="connsiteY178" fmla="*/ 1562694 h 4996562"/>
                  <a:gd name="connsiteX179" fmla="*/ 595294 w 1615941"/>
                  <a:gd name="connsiteY179" fmla="*/ 1627310 h 4996562"/>
                  <a:gd name="connsiteX180" fmla="*/ 664773 w 1615941"/>
                  <a:gd name="connsiteY180" fmla="*/ 1687756 h 4996562"/>
                  <a:gd name="connsiteX181" fmla="*/ 671026 w 1615941"/>
                  <a:gd name="connsiteY181" fmla="*/ 1684283 h 4996562"/>
                  <a:gd name="connsiteX182" fmla="*/ 675890 w 1615941"/>
                  <a:gd name="connsiteY182" fmla="*/ 1747509 h 4996562"/>
                  <a:gd name="connsiteX183" fmla="*/ 689786 w 1615941"/>
                  <a:gd name="connsiteY183" fmla="*/ 1778774 h 4996562"/>
                  <a:gd name="connsiteX184" fmla="*/ 729389 w 1615941"/>
                  <a:gd name="connsiteY184" fmla="*/ 1778079 h 4996562"/>
                  <a:gd name="connsiteX185" fmla="*/ 727999 w 1615941"/>
                  <a:gd name="connsiteY185" fmla="*/ 1780164 h 4996562"/>
                  <a:gd name="connsiteX186" fmla="*/ 727304 w 1615941"/>
                  <a:gd name="connsiteY186" fmla="*/ 1780164 h 4996562"/>
                  <a:gd name="connsiteX187" fmla="*/ 668247 w 1615941"/>
                  <a:gd name="connsiteY187" fmla="*/ 1828799 h 4996562"/>
                  <a:gd name="connsiteX188" fmla="*/ 548048 w 1615941"/>
                  <a:gd name="connsiteY188" fmla="*/ 2006665 h 4996562"/>
                  <a:gd name="connsiteX189" fmla="*/ 245120 w 1615941"/>
                  <a:gd name="connsiteY189" fmla="*/ 1726665 h 4996562"/>
                  <a:gd name="connsiteX190" fmla="*/ 232613 w 1615941"/>
                  <a:gd name="connsiteY190" fmla="*/ 1683588 h 4996562"/>
                  <a:gd name="connsiteX0" fmla="*/ 1485321 w 1615941"/>
                  <a:gd name="connsiteY0" fmla="*/ 1797533 h 4996562"/>
                  <a:gd name="connsiteX1" fmla="*/ 1615941 w 1615941"/>
                  <a:gd name="connsiteY1" fmla="*/ 1843390 h 4996562"/>
                  <a:gd name="connsiteX2" fmla="*/ 1568001 w 1615941"/>
                  <a:gd name="connsiteY2" fmla="*/ 1805871 h 4996562"/>
                  <a:gd name="connsiteX3" fmla="*/ 1445023 w 1615941"/>
                  <a:gd name="connsiteY3" fmla="*/ 1738476 h 4996562"/>
                  <a:gd name="connsiteX4" fmla="*/ 1416537 w 1615941"/>
                  <a:gd name="connsiteY4" fmla="*/ 1720412 h 4996562"/>
                  <a:gd name="connsiteX5" fmla="*/ 1420705 w 1615941"/>
                  <a:gd name="connsiteY5" fmla="*/ 1703737 h 4996562"/>
                  <a:gd name="connsiteX6" fmla="*/ 1462393 w 1615941"/>
                  <a:gd name="connsiteY6" fmla="*/ 1694704 h 4996562"/>
                  <a:gd name="connsiteX7" fmla="*/ 1488100 w 1615941"/>
                  <a:gd name="connsiteY7" fmla="*/ 1682893 h 4996562"/>
                  <a:gd name="connsiteX8" fmla="*/ 1459614 w 1615941"/>
                  <a:gd name="connsiteY8" fmla="*/ 1675945 h 4996562"/>
                  <a:gd name="connsiteX9" fmla="*/ 1427653 w 1615941"/>
                  <a:gd name="connsiteY9" fmla="*/ 1678029 h 4996562"/>
                  <a:gd name="connsiteX10" fmla="*/ 1272020 w 1615941"/>
                  <a:gd name="connsiteY10" fmla="*/ 1694010 h 4996562"/>
                  <a:gd name="connsiteX11" fmla="*/ 1205320 w 1615941"/>
                  <a:gd name="connsiteY11" fmla="*/ 1694010 h 4996562"/>
                  <a:gd name="connsiteX12" fmla="*/ 1069141 w 1615941"/>
                  <a:gd name="connsiteY12" fmla="*/ 1656491 h 4996562"/>
                  <a:gd name="connsiteX13" fmla="*/ 962838 w 1615941"/>
                  <a:gd name="connsiteY13" fmla="*/ 1625225 h 4996562"/>
                  <a:gd name="connsiteX14" fmla="*/ 953111 w 1615941"/>
                  <a:gd name="connsiteY14" fmla="*/ 1614109 h 4996562"/>
                  <a:gd name="connsiteX15" fmla="*/ 796088 w 1615941"/>
                  <a:gd name="connsiteY15" fmla="*/ 1295895 h 4996562"/>
                  <a:gd name="connsiteX16" fmla="*/ 805121 w 1615941"/>
                  <a:gd name="connsiteY16" fmla="*/ 1258376 h 4996562"/>
                  <a:gd name="connsiteX17" fmla="*/ 850282 w 1615941"/>
                  <a:gd name="connsiteY17" fmla="*/ 1179170 h 4996562"/>
                  <a:gd name="connsiteX18" fmla="*/ 811374 w 1615941"/>
                  <a:gd name="connsiteY18" fmla="*/ 1115249 h 4996562"/>
                  <a:gd name="connsiteX19" fmla="*/ 709935 w 1615941"/>
                  <a:gd name="connsiteY19" fmla="*/ 1079120 h 4996562"/>
                  <a:gd name="connsiteX20" fmla="*/ 609885 w 1615941"/>
                  <a:gd name="connsiteY20" fmla="*/ 1015199 h 4996562"/>
                  <a:gd name="connsiteX21" fmla="*/ 609190 w 1615941"/>
                  <a:gd name="connsiteY21" fmla="*/ 1012420 h 4996562"/>
                  <a:gd name="connsiteX22" fmla="*/ 534847 w 1615941"/>
                  <a:gd name="connsiteY22" fmla="*/ 879020 h 4996562"/>
                  <a:gd name="connsiteX23" fmla="*/ 462589 w 1615941"/>
                  <a:gd name="connsiteY23" fmla="*/ 843586 h 4996562"/>
                  <a:gd name="connsiteX24" fmla="*/ 458420 w 1615941"/>
                  <a:gd name="connsiteY24" fmla="*/ 843586 h 4996562"/>
                  <a:gd name="connsiteX25" fmla="*/ 456336 w 1615941"/>
                  <a:gd name="connsiteY25" fmla="*/ 842891 h 4996562"/>
                  <a:gd name="connsiteX26" fmla="*/ 452167 w 1615941"/>
                  <a:gd name="connsiteY26" fmla="*/ 831080 h 4996562"/>
                  <a:gd name="connsiteX27" fmla="*/ 488991 w 1615941"/>
                  <a:gd name="connsiteY27" fmla="*/ 685174 h 4996562"/>
                  <a:gd name="connsiteX28" fmla="*/ 514698 w 1615941"/>
                  <a:gd name="connsiteY28" fmla="*/ 676836 h 4996562"/>
                  <a:gd name="connsiteX29" fmla="*/ 604326 w 1615941"/>
                  <a:gd name="connsiteY29" fmla="*/ 675447 h 4996562"/>
                  <a:gd name="connsiteX30" fmla="*/ 707850 w 1615941"/>
                  <a:gd name="connsiteY30" fmla="*/ 530930 h 4996562"/>
                  <a:gd name="connsiteX31" fmla="*/ 730778 w 1615941"/>
                  <a:gd name="connsiteY31" fmla="*/ 455198 h 4996562"/>
                  <a:gd name="connsiteX32" fmla="*/ 757180 w 1615941"/>
                  <a:gd name="connsiteY32" fmla="*/ 490633 h 4996562"/>
                  <a:gd name="connsiteX33" fmla="*/ 759265 w 1615941"/>
                  <a:gd name="connsiteY33" fmla="*/ 427407 h 4996562"/>
                  <a:gd name="connsiteX34" fmla="*/ 771771 w 1615941"/>
                  <a:gd name="connsiteY34" fmla="*/ 394057 h 4996562"/>
                  <a:gd name="connsiteX35" fmla="*/ 670331 w 1615941"/>
                  <a:gd name="connsiteY35" fmla="*/ 91128 h 4996562"/>
                  <a:gd name="connsiteX36" fmla="*/ 607800 w 1615941"/>
                  <a:gd name="connsiteY36" fmla="*/ 48051 h 4996562"/>
                  <a:gd name="connsiteX37" fmla="*/ 543185 w 1615941"/>
                  <a:gd name="connsiteY37" fmla="*/ 22344 h 4996562"/>
                  <a:gd name="connsiteX38" fmla="*/ 407701 w 1615941"/>
                  <a:gd name="connsiteY38" fmla="*/ 2890 h 4996562"/>
                  <a:gd name="connsiteX39" fmla="*/ 268742 w 1615941"/>
                  <a:gd name="connsiteY39" fmla="*/ 50830 h 4996562"/>
                  <a:gd name="connsiteX40" fmla="*/ 88257 w 1615941"/>
                  <a:gd name="connsiteY40" fmla="*/ 222436 h 4996562"/>
                  <a:gd name="connsiteX41" fmla="*/ 553 w 1615941"/>
                  <a:gd name="connsiteY41" fmla="*/ 189788 h 4996562"/>
                  <a:gd name="connsiteX42" fmla="*/ 147849 w 1615941"/>
                  <a:gd name="connsiteY42" fmla="*/ 396836 h 4996562"/>
                  <a:gd name="connsiteX43" fmla="*/ 161745 w 1615941"/>
                  <a:gd name="connsiteY43" fmla="*/ 416290 h 4996562"/>
                  <a:gd name="connsiteX44" fmla="*/ 151323 w 1615941"/>
                  <a:gd name="connsiteY44" fmla="*/ 426017 h 4996562"/>
                  <a:gd name="connsiteX45" fmla="*/ 135343 w 1615941"/>
                  <a:gd name="connsiteY45" fmla="*/ 460062 h 4996562"/>
                  <a:gd name="connsiteX46" fmla="*/ 161050 w 1615941"/>
                  <a:gd name="connsiteY46" fmla="*/ 487853 h 4996562"/>
                  <a:gd name="connsiteX47" fmla="*/ 188842 w 1615941"/>
                  <a:gd name="connsiteY47" fmla="*/ 489243 h 4996562"/>
                  <a:gd name="connsiteX48" fmla="*/ 167998 w 1615941"/>
                  <a:gd name="connsiteY48" fmla="*/ 560806 h 4996562"/>
                  <a:gd name="connsiteX49" fmla="*/ 168693 w 1615941"/>
                  <a:gd name="connsiteY49" fmla="*/ 581650 h 4996562"/>
                  <a:gd name="connsiteX50" fmla="*/ 152018 w 1615941"/>
                  <a:gd name="connsiteY50" fmla="*/ 594156 h 4996562"/>
                  <a:gd name="connsiteX51" fmla="*/ 136732 w 1615941"/>
                  <a:gd name="connsiteY51" fmla="*/ 578871 h 4996562"/>
                  <a:gd name="connsiteX52" fmla="*/ 141596 w 1615941"/>
                  <a:gd name="connsiteY52" fmla="*/ 568449 h 4996562"/>
                  <a:gd name="connsiteX53" fmla="*/ 151323 w 1615941"/>
                  <a:gd name="connsiteY53" fmla="*/ 572618 h 4996562"/>
                  <a:gd name="connsiteX54" fmla="*/ 158271 w 1615941"/>
                  <a:gd name="connsiteY54" fmla="*/ 577481 h 4996562"/>
                  <a:gd name="connsiteX55" fmla="*/ 163134 w 1615941"/>
                  <a:gd name="connsiteY55" fmla="*/ 562891 h 4996562"/>
                  <a:gd name="connsiteX56" fmla="*/ 138817 w 1615941"/>
                  <a:gd name="connsiteY56" fmla="*/ 555943 h 4996562"/>
                  <a:gd name="connsiteX57" fmla="*/ 126310 w 1615941"/>
                  <a:gd name="connsiteY57" fmla="*/ 591377 h 4996562"/>
                  <a:gd name="connsiteX58" fmla="*/ 161050 w 1615941"/>
                  <a:gd name="connsiteY58" fmla="*/ 609442 h 4996562"/>
                  <a:gd name="connsiteX59" fmla="*/ 177030 w 1615941"/>
                  <a:gd name="connsiteY59" fmla="*/ 602494 h 4996562"/>
                  <a:gd name="connsiteX60" fmla="*/ 214549 w 1615941"/>
                  <a:gd name="connsiteY60" fmla="*/ 657382 h 4996562"/>
                  <a:gd name="connsiteX61" fmla="*/ 194400 w 1615941"/>
                  <a:gd name="connsiteY61" fmla="*/ 693511 h 4996562"/>
                  <a:gd name="connsiteX62" fmla="*/ 169387 w 1615941"/>
                  <a:gd name="connsiteY62" fmla="*/ 682395 h 4996562"/>
                  <a:gd name="connsiteX63" fmla="*/ 166608 w 1615941"/>
                  <a:gd name="connsiteY63" fmla="*/ 662941 h 4996562"/>
                  <a:gd name="connsiteX64" fmla="*/ 181894 w 1615941"/>
                  <a:gd name="connsiteY64" fmla="*/ 660856 h 4996562"/>
                  <a:gd name="connsiteX65" fmla="*/ 180504 w 1615941"/>
                  <a:gd name="connsiteY65" fmla="*/ 681005 h 4996562"/>
                  <a:gd name="connsiteX66" fmla="*/ 201348 w 1615941"/>
                  <a:gd name="connsiteY66" fmla="*/ 665720 h 4996562"/>
                  <a:gd name="connsiteX67" fmla="*/ 189536 w 1615941"/>
                  <a:gd name="connsiteY67" fmla="*/ 645571 h 4996562"/>
                  <a:gd name="connsiteX68" fmla="*/ 149239 w 1615941"/>
                  <a:gd name="connsiteY68" fmla="*/ 648350 h 4996562"/>
                  <a:gd name="connsiteX69" fmla="*/ 134648 w 1615941"/>
                  <a:gd name="connsiteY69" fmla="*/ 685869 h 4996562"/>
                  <a:gd name="connsiteX70" fmla="*/ 192316 w 1615941"/>
                  <a:gd name="connsiteY70" fmla="*/ 728946 h 4996562"/>
                  <a:gd name="connsiteX71" fmla="*/ 245814 w 1615941"/>
                  <a:gd name="connsiteY71" fmla="*/ 689343 h 4996562"/>
                  <a:gd name="connsiteX72" fmla="*/ 296534 w 1615941"/>
                  <a:gd name="connsiteY72" fmla="*/ 721998 h 4996562"/>
                  <a:gd name="connsiteX73" fmla="*/ 351423 w 1615941"/>
                  <a:gd name="connsiteY73" fmla="*/ 702544 h 4996562"/>
                  <a:gd name="connsiteX74" fmla="*/ 268048 w 1615941"/>
                  <a:gd name="connsiteY74" fmla="*/ 904033 h 4996562"/>
                  <a:gd name="connsiteX75" fmla="*/ 268048 w 1615941"/>
                  <a:gd name="connsiteY75" fmla="*/ 904033 h 4996562"/>
                  <a:gd name="connsiteX76" fmla="*/ 248594 w 1615941"/>
                  <a:gd name="connsiteY76" fmla="*/ 935298 h 4996562"/>
                  <a:gd name="connsiteX77" fmla="*/ 206211 w 1615941"/>
                  <a:gd name="connsiteY77" fmla="*/ 1067309 h 4996562"/>
                  <a:gd name="connsiteX78" fmla="*/ 198569 w 1615941"/>
                  <a:gd name="connsiteY78" fmla="*/ 1161800 h 4996562"/>
                  <a:gd name="connsiteX79" fmla="*/ 161745 w 1615941"/>
                  <a:gd name="connsiteY79" fmla="*/ 1406366 h 4996562"/>
                  <a:gd name="connsiteX80" fmla="*/ 96434 w 1615941"/>
                  <a:gd name="connsiteY80" fmla="*/ 1740561 h 4996562"/>
                  <a:gd name="connsiteX81" fmla="*/ 120057 w 1615941"/>
                  <a:gd name="connsiteY81" fmla="*/ 1797533 h 4996562"/>
                  <a:gd name="connsiteX82" fmla="*/ 521646 w 1615941"/>
                  <a:gd name="connsiteY82" fmla="*/ 2068502 h 4996562"/>
                  <a:gd name="connsiteX83" fmla="*/ 323631 w 1615941"/>
                  <a:gd name="connsiteY83" fmla="*/ 2520810 h 4996562"/>
                  <a:gd name="connsiteX84" fmla="*/ 328494 w 1615941"/>
                  <a:gd name="connsiteY84" fmla="*/ 2547212 h 4996562"/>
                  <a:gd name="connsiteX85" fmla="*/ 581398 w 1615941"/>
                  <a:gd name="connsiteY85" fmla="*/ 2581952 h 4996562"/>
                  <a:gd name="connsiteX86" fmla="*/ 654351 w 1615941"/>
                  <a:gd name="connsiteY86" fmla="*/ 2591679 h 4996562"/>
                  <a:gd name="connsiteX87" fmla="*/ 653656 w 1615941"/>
                  <a:gd name="connsiteY87" fmla="*/ 2595153 h 4996562"/>
                  <a:gd name="connsiteX88" fmla="*/ 702292 w 1615941"/>
                  <a:gd name="connsiteY88" fmla="*/ 2874459 h 4996562"/>
                  <a:gd name="connsiteX89" fmla="*/ 720356 w 1615941"/>
                  <a:gd name="connsiteY89" fmla="*/ 3132921 h 4996562"/>
                  <a:gd name="connsiteX90" fmla="*/ 673805 w 1615941"/>
                  <a:gd name="connsiteY90" fmla="*/ 3296891 h 4996562"/>
                  <a:gd name="connsiteX91" fmla="*/ 514698 w 1615941"/>
                  <a:gd name="connsiteY91" fmla="*/ 3890242 h 4996562"/>
                  <a:gd name="connsiteX92" fmla="*/ 298618 w 1615941"/>
                  <a:gd name="connsiteY92" fmla="*/ 4616993 h 4996562"/>
                  <a:gd name="connsiteX93" fmla="*/ 274996 w 1615941"/>
                  <a:gd name="connsiteY93" fmla="*/ 4642700 h 4996562"/>
                  <a:gd name="connsiteX94" fmla="*/ 214549 w 1615941"/>
                  <a:gd name="connsiteY94" fmla="*/ 4728159 h 4996562"/>
                  <a:gd name="connsiteX95" fmla="*/ 175641 w 1615941"/>
                  <a:gd name="connsiteY95" fmla="*/ 4820567 h 4996562"/>
                  <a:gd name="connsiteX96" fmla="*/ 154102 w 1615941"/>
                  <a:gd name="connsiteY96" fmla="*/ 4867813 h 4996562"/>
                  <a:gd name="connsiteX97" fmla="*/ 164524 w 1615941"/>
                  <a:gd name="connsiteY97" fmla="*/ 4901162 h 4996562"/>
                  <a:gd name="connsiteX98" fmla="*/ 312514 w 1615941"/>
                  <a:gd name="connsiteY98" fmla="*/ 4994264 h 4996562"/>
                  <a:gd name="connsiteX99" fmla="*/ 304872 w 1615941"/>
                  <a:gd name="connsiteY99" fmla="*/ 4943545 h 4996562"/>
                  <a:gd name="connsiteX100" fmla="*/ 291671 w 1615941"/>
                  <a:gd name="connsiteY100" fmla="*/ 4900467 h 4996562"/>
                  <a:gd name="connsiteX101" fmla="*/ 315293 w 1615941"/>
                  <a:gd name="connsiteY101" fmla="*/ 4806671 h 4996562"/>
                  <a:gd name="connsiteX102" fmla="*/ 468842 w 1615941"/>
                  <a:gd name="connsiteY102" fmla="*/ 4399524 h 4996562"/>
                  <a:gd name="connsiteX103" fmla="*/ 646014 w 1615941"/>
                  <a:gd name="connsiteY103" fmla="*/ 3931235 h 4996562"/>
                  <a:gd name="connsiteX104" fmla="*/ 646709 w 1615941"/>
                  <a:gd name="connsiteY104" fmla="*/ 3979175 h 4996562"/>
                  <a:gd name="connsiteX105" fmla="*/ 658520 w 1615941"/>
                  <a:gd name="connsiteY105" fmla="*/ 4485678 h 4996562"/>
                  <a:gd name="connsiteX106" fmla="*/ 624475 w 1615941"/>
                  <a:gd name="connsiteY106" fmla="*/ 4602403 h 4996562"/>
                  <a:gd name="connsiteX107" fmla="*/ 619612 w 1615941"/>
                  <a:gd name="connsiteY107" fmla="*/ 4661460 h 4996562"/>
                  <a:gd name="connsiteX108" fmla="*/ 643235 w 1615941"/>
                  <a:gd name="connsiteY108" fmla="*/ 4791386 h 4996562"/>
                  <a:gd name="connsiteX109" fmla="*/ 710629 w 1615941"/>
                  <a:gd name="connsiteY109" fmla="*/ 4859475 h 4996562"/>
                  <a:gd name="connsiteX110" fmla="*/ 859314 w 1615941"/>
                  <a:gd name="connsiteY110" fmla="*/ 4860170 h 4996562"/>
                  <a:gd name="connsiteX111" fmla="*/ 862094 w 1615941"/>
                  <a:gd name="connsiteY111" fmla="*/ 4857391 h 4996562"/>
                  <a:gd name="connsiteX112" fmla="*/ 827354 w 1615941"/>
                  <a:gd name="connsiteY112" fmla="*/ 4828209 h 4996562"/>
                  <a:gd name="connsiteX113" fmla="*/ 784277 w 1615941"/>
                  <a:gd name="connsiteY113" fmla="*/ 4797639 h 4996562"/>
                  <a:gd name="connsiteX114" fmla="*/ 726609 w 1615941"/>
                  <a:gd name="connsiteY114" fmla="*/ 4553072 h 4996562"/>
                  <a:gd name="connsiteX115" fmla="*/ 854451 w 1615941"/>
                  <a:gd name="connsiteY115" fmla="*/ 3333020 h 4996562"/>
                  <a:gd name="connsiteX116" fmla="*/ 891970 w 1615941"/>
                  <a:gd name="connsiteY116" fmla="*/ 3225328 h 4996562"/>
                  <a:gd name="connsiteX117" fmla="*/ 971871 w 1615941"/>
                  <a:gd name="connsiteY117" fmla="*/ 2617386 h 4996562"/>
                  <a:gd name="connsiteX118" fmla="*/ 975344 w 1615941"/>
                  <a:gd name="connsiteY118" fmla="*/ 2617386 h 4996562"/>
                  <a:gd name="connsiteX119" fmla="*/ 1188645 w 1615941"/>
                  <a:gd name="connsiteY119" fmla="*/ 2607659 h 4996562"/>
                  <a:gd name="connsiteX120" fmla="*/ 1198372 w 1615941"/>
                  <a:gd name="connsiteY120" fmla="*/ 2590289 h 4996562"/>
                  <a:gd name="connsiteX121" fmla="*/ 1178223 w 1615941"/>
                  <a:gd name="connsiteY121" fmla="*/ 2547907 h 4996562"/>
                  <a:gd name="connsiteX122" fmla="*/ 1057330 w 1615941"/>
                  <a:gd name="connsiteY122" fmla="*/ 2181058 h 4996562"/>
                  <a:gd name="connsiteX123" fmla="*/ 978818 w 1615941"/>
                  <a:gd name="connsiteY123" fmla="*/ 1789891 h 4996562"/>
                  <a:gd name="connsiteX124" fmla="*/ 978818 w 1615941"/>
                  <a:gd name="connsiteY124" fmla="*/ 1789891 h 4996562"/>
                  <a:gd name="connsiteX125" fmla="*/ 977429 w 1615941"/>
                  <a:gd name="connsiteY125" fmla="*/ 1755846 h 4996562"/>
                  <a:gd name="connsiteX126" fmla="*/ 978818 w 1615941"/>
                  <a:gd name="connsiteY126" fmla="*/ 1755151 h 4996562"/>
                  <a:gd name="connsiteX127" fmla="*/ 1035791 w 1615941"/>
                  <a:gd name="connsiteY127" fmla="*/ 1724580 h 4996562"/>
                  <a:gd name="connsiteX128" fmla="*/ 1039265 w 1615941"/>
                  <a:gd name="connsiteY128" fmla="*/ 1720412 h 4996562"/>
                  <a:gd name="connsiteX129" fmla="*/ 1039265 w 1615941"/>
                  <a:gd name="connsiteY129" fmla="*/ 1720412 h 4996562"/>
                  <a:gd name="connsiteX130" fmla="*/ 1187950 w 1615941"/>
                  <a:gd name="connsiteY130" fmla="*/ 1745424 h 4996562"/>
                  <a:gd name="connsiteX131" fmla="*/ 1259514 w 1615941"/>
                  <a:gd name="connsiteY131" fmla="*/ 1759320 h 4996562"/>
                  <a:gd name="connsiteX132" fmla="*/ 1359564 w 1615941"/>
                  <a:gd name="connsiteY132" fmla="*/ 1805871 h 4996562"/>
                  <a:gd name="connsiteX133" fmla="*/ 1421400 w 1615941"/>
                  <a:gd name="connsiteY133" fmla="*/ 1853811 h 4996562"/>
                  <a:gd name="connsiteX134" fmla="*/ 1490879 w 1615941"/>
                  <a:gd name="connsiteY134" fmla="*/ 1894109 h 4996562"/>
                  <a:gd name="connsiteX135" fmla="*/ 1433906 w 1615941"/>
                  <a:gd name="connsiteY135" fmla="*/ 1830883 h 4996562"/>
                  <a:gd name="connsiteX136" fmla="*/ 1553410 w 1615941"/>
                  <a:gd name="connsiteY136" fmla="*/ 1886466 h 4996562"/>
                  <a:gd name="connsiteX137" fmla="*/ 1456834 w 1615941"/>
                  <a:gd name="connsiteY137" fmla="*/ 1813513 h 4996562"/>
                  <a:gd name="connsiteX138" fmla="*/ 1599266 w 1615941"/>
                  <a:gd name="connsiteY138" fmla="*/ 1882298 h 4996562"/>
                  <a:gd name="connsiteX139" fmla="*/ 1485321 w 1615941"/>
                  <a:gd name="connsiteY139" fmla="*/ 1797533 h 4996562"/>
                  <a:gd name="connsiteX140" fmla="*/ 215938 w 1615941"/>
                  <a:gd name="connsiteY140" fmla="*/ 133510 h 4996562"/>
                  <a:gd name="connsiteX141" fmla="*/ 190231 w 1615941"/>
                  <a:gd name="connsiteY141" fmla="*/ 173113 h 4996562"/>
                  <a:gd name="connsiteX142" fmla="*/ 205517 w 1615941"/>
                  <a:gd name="connsiteY142" fmla="*/ 126562 h 4996562"/>
                  <a:gd name="connsiteX143" fmla="*/ 214549 w 1615941"/>
                  <a:gd name="connsiteY143" fmla="*/ 121699 h 4996562"/>
                  <a:gd name="connsiteX144" fmla="*/ 215938 w 1615941"/>
                  <a:gd name="connsiteY144" fmla="*/ 133510 h 4996562"/>
                  <a:gd name="connsiteX145" fmla="*/ 633508 w 1615941"/>
                  <a:gd name="connsiteY145" fmla="*/ 1621057 h 4996562"/>
                  <a:gd name="connsiteX146" fmla="*/ 661994 w 1615941"/>
                  <a:gd name="connsiteY146" fmla="*/ 1663439 h 4996562"/>
                  <a:gd name="connsiteX147" fmla="*/ 614748 w 1615941"/>
                  <a:gd name="connsiteY147" fmla="*/ 1601603 h 4996562"/>
                  <a:gd name="connsiteX148" fmla="*/ 633508 w 1615941"/>
                  <a:gd name="connsiteY148" fmla="*/ 1621057 h 4996562"/>
                  <a:gd name="connsiteX149" fmla="*/ 275690 w 1615941"/>
                  <a:gd name="connsiteY149" fmla="*/ 630980 h 4996562"/>
                  <a:gd name="connsiteX150" fmla="*/ 283333 w 1615941"/>
                  <a:gd name="connsiteY150" fmla="*/ 593462 h 4996562"/>
                  <a:gd name="connsiteX151" fmla="*/ 306956 w 1615941"/>
                  <a:gd name="connsiteY151" fmla="*/ 596241 h 4996562"/>
                  <a:gd name="connsiteX152" fmla="*/ 317378 w 1615941"/>
                  <a:gd name="connsiteY152" fmla="*/ 603189 h 4996562"/>
                  <a:gd name="connsiteX153" fmla="*/ 322241 w 1615941"/>
                  <a:gd name="connsiteY153" fmla="*/ 640707 h 4996562"/>
                  <a:gd name="connsiteX154" fmla="*/ 308346 w 1615941"/>
                  <a:gd name="connsiteY154" fmla="*/ 610831 h 4996562"/>
                  <a:gd name="connsiteX155" fmla="*/ 296534 w 1615941"/>
                  <a:gd name="connsiteY155" fmla="*/ 612221 h 4996562"/>
                  <a:gd name="connsiteX156" fmla="*/ 293755 w 1615941"/>
                  <a:gd name="connsiteY156" fmla="*/ 623338 h 4996562"/>
                  <a:gd name="connsiteX157" fmla="*/ 302787 w 1615941"/>
                  <a:gd name="connsiteY157" fmla="*/ 623338 h 4996562"/>
                  <a:gd name="connsiteX158" fmla="*/ 311819 w 1615941"/>
                  <a:gd name="connsiteY158" fmla="*/ 631675 h 4996562"/>
                  <a:gd name="connsiteX159" fmla="*/ 297924 w 1615941"/>
                  <a:gd name="connsiteY159" fmla="*/ 646960 h 4996562"/>
                  <a:gd name="connsiteX160" fmla="*/ 275690 w 1615941"/>
                  <a:gd name="connsiteY160" fmla="*/ 630980 h 4996562"/>
                  <a:gd name="connsiteX161" fmla="*/ 332663 w 1615941"/>
                  <a:gd name="connsiteY161" fmla="*/ 658077 h 4996562"/>
                  <a:gd name="connsiteX162" fmla="*/ 289586 w 1615941"/>
                  <a:gd name="connsiteY162" fmla="*/ 667804 h 4996562"/>
                  <a:gd name="connsiteX163" fmla="*/ 332663 w 1615941"/>
                  <a:gd name="connsiteY163" fmla="*/ 658077 h 4996562"/>
                  <a:gd name="connsiteX164" fmla="*/ 281944 w 1615941"/>
                  <a:gd name="connsiteY164" fmla="*/ 692817 h 4996562"/>
                  <a:gd name="connsiteX165" fmla="*/ 317378 w 1615941"/>
                  <a:gd name="connsiteY165" fmla="*/ 691427 h 4996562"/>
                  <a:gd name="connsiteX166" fmla="*/ 341695 w 1615941"/>
                  <a:gd name="connsiteY166" fmla="*/ 665025 h 4996562"/>
                  <a:gd name="connsiteX167" fmla="*/ 342390 w 1615941"/>
                  <a:gd name="connsiteY167" fmla="*/ 654603 h 4996562"/>
                  <a:gd name="connsiteX168" fmla="*/ 367403 w 1615941"/>
                  <a:gd name="connsiteY168" fmla="*/ 636539 h 4996562"/>
                  <a:gd name="connsiteX169" fmla="*/ 366708 w 1615941"/>
                  <a:gd name="connsiteY169" fmla="*/ 658772 h 4996562"/>
                  <a:gd name="connsiteX170" fmla="*/ 281944 w 1615941"/>
                  <a:gd name="connsiteY170" fmla="*/ 692817 h 4996562"/>
                  <a:gd name="connsiteX171" fmla="*/ 232613 w 1615941"/>
                  <a:gd name="connsiteY171" fmla="*/ 1683588 h 4996562"/>
                  <a:gd name="connsiteX172" fmla="*/ 350728 w 1615941"/>
                  <a:gd name="connsiteY172" fmla="*/ 1327855 h 4996562"/>
                  <a:gd name="connsiteX173" fmla="*/ 350728 w 1615941"/>
                  <a:gd name="connsiteY173" fmla="*/ 1327855 h 4996562"/>
                  <a:gd name="connsiteX174" fmla="*/ 364624 w 1615941"/>
                  <a:gd name="connsiteY174" fmla="*/ 1344530 h 4996562"/>
                  <a:gd name="connsiteX175" fmla="*/ 523036 w 1615941"/>
                  <a:gd name="connsiteY175" fmla="*/ 1507806 h 4996562"/>
                  <a:gd name="connsiteX176" fmla="*/ 595294 w 1615941"/>
                  <a:gd name="connsiteY176" fmla="*/ 1581454 h 4996562"/>
                  <a:gd name="connsiteX177" fmla="*/ 574450 w 1615941"/>
                  <a:gd name="connsiteY177" fmla="*/ 1562694 h 4996562"/>
                  <a:gd name="connsiteX178" fmla="*/ 595294 w 1615941"/>
                  <a:gd name="connsiteY178" fmla="*/ 1627310 h 4996562"/>
                  <a:gd name="connsiteX179" fmla="*/ 664773 w 1615941"/>
                  <a:gd name="connsiteY179" fmla="*/ 1687756 h 4996562"/>
                  <a:gd name="connsiteX180" fmla="*/ 671026 w 1615941"/>
                  <a:gd name="connsiteY180" fmla="*/ 1684283 h 4996562"/>
                  <a:gd name="connsiteX181" fmla="*/ 675890 w 1615941"/>
                  <a:gd name="connsiteY181" fmla="*/ 1747509 h 4996562"/>
                  <a:gd name="connsiteX182" fmla="*/ 689786 w 1615941"/>
                  <a:gd name="connsiteY182" fmla="*/ 1778774 h 4996562"/>
                  <a:gd name="connsiteX183" fmla="*/ 729389 w 1615941"/>
                  <a:gd name="connsiteY183" fmla="*/ 1778079 h 4996562"/>
                  <a:gd name="connsiteX184" fmla="*/ 727999 w 1615941"/>
                  <a:gd name="connsiteY184" fmla="*/ 1780164 h 4996562"/>
                  <a:gd name="connsiteX185" fmla="*/ 727304 w 1615941"/>
                  <a:gd name="connsiteY185" fmla="*/ 1780164 h 4996562"/>
                  <a:gd name="connsiteX186" fmla="*/ 668247 w 1615941"/>
                  <a:gd name="connsiteY186" fmla="*/ 1828799 h 4996562"/>
                  <a:gd name="connsiteX187" fmla="*/ 548048 w 1615941"/>
                  <a:gd name="connsiteY187" fmla="*/ 2006665 h 4996562"/>
                  <a:gd name="connsiteX188" fmla="*/ 245120 w 1615941"/>
                  <a:gd name="connsiteY188" fmla="*/ 1726665 h 4996562"/>
                  <a:gd name="connsiteX189" fmla="*/ 232613 w 1615941"/>
                  <a:gd name="connsiteY189" fmla="*/ 1683588 h 4996562"/>
                  <a:gd name="connsiteX0" fmla="*/ 1400794 w 1531414"/>
                  <a:gd name="connsiteY0" fmla="*/ 1797533 h 4996562"/>
                  <a:gd name="connsiteX1" fmla="*/ 1531414 w 1531414"/>
                  <a:gd name="connsiteY1" fmla="*/ 1843390 h 4996562"/>
                  <a:gd name="connsiteX2" fmla="*/ 1483474 w 1531414"/>
                  <a:gd name="connsiteY2" fmla="*/ 1805871 h 4996562"/>
                  <a:gd name="connsiteX3" fmla="*/ 1360496 w 1531414"/>
                  <a:gd name="connsiteY3" fmla="*/ 1738476 h 4996562"/>
                  <a:gd name="connsiteX4" fmla="*/ 1332010 w 1531414"/>
                  <a:gd name="connsiteY4" fmla="*/ 1720412 h 4996562"/>
                  <a:gd name="connsiteX5" fmla="*/ 1336178 w 1531414"/>
                  <a:gd name="connsiteY5" fmla="*/ 1703737 h 4996562"/>
                  <a:gd name="connsiteX6" fmla="*/ 1377866 w 1531414"/>
                  <a:gd name="connsiteY6" fmla="*/ 1694704 h 4996562"/>
                  <a:gd name="connsiteX7" fmla="*/ 1403573 w 1531414"/>
                  <a:gd name="connsiteY7" fmla="*/ 1682893 h 4996562"/>
                  <a:gd name="connsiteX8" fmla="*/ 1375087 w 1531414"/>
                  <a:gd name="connsiteY8" fmla="*/ 1675945 h 4996562"/>
                  <a:gd name="connsiteX9" fmla="*/ 1343126 w 1531414"/>
                  <a:gd name="connsiteY9" fmla="*/ 1678029 h 4996562"/>
                  <a:gd name="connsiteX10" fmla="*/ 1187493 w 1531414"/>
                  <a:gd name="connsiteY10" fmla="*/ 1694010 h 4996562"/>
                  <a:gd name="connsiteX11" fmla="*/ 1120793 w 1531414"/>
                  <a:gd name="connsiteY11" fmla="*/ 1694010 h 4996562"/>
                  <a:gd name="connsiteX12" fmla="*/ 984614 w 1531414"/>
                  <a:gd name="connsiteY12" fmla="*/ 1656491 h 4996562"/>
                  <a:gd name="connsiteX13" fmla="*/ 878311 w 1531414"/>
                  <a:gd name="connsiteY13" fmla="*/ 1625225 h 4996562"/>
                  <a:gd name="connsiteX14" fmla="*/ 868584 w 1531414"/>
                  <a:gd name="connsiteY14" fmla="*/ 1614109 h 4996562"/>
                  <a:gd name="connsiteX15" fmla="*/ 711561 w 1531414"/>
                  <a:gd name="connsiteY15" fmla="*/ 1295895 h 4996562"/>
                  <a:gd name="connsiteX16" fmla="*/ 720594 w 1531414"/>
                  <a:gd name="connsiteY16" fmla="*/ 1258376 h 4996562"/>
                  <a:gd name="connsiteX17" fmla="*/ 765755 w 1531414"/>
                  <a:gd name="connsiteY17" fmla="*/ 1179170 h 4996562"/>
                  <a:gd name="connsiteX18" fmla="*/ 726847 w 1531414"/>
                  <a:gd name="connsiteY18" fmla="*/ 1115249 h 4996562"/>
                  <a:gd name="connsiteX19" fmla="*/ 625408 w 1531414"/>
                  <a:gd name="connsiteY19" fmla="*/ 1079120 h 4996562"/>
                  <a:gd name="connsiteX20" fmla="*/ 525358 w 1531414"/>
                  <a:gd name="connsiteY20" fmla="*/ 1015199 h 4996562"/>
                  <a:gd name="connsiteX21" fmla="*/ 524663 w 1531414"/>
                  <a:gd name="connsiteY21" fmla="*/ 1012420 h 4996562"/>
                  <a:gd name="connsiteX22" fmla="*/ 450320 w 1531414"/>
                  <a:gd name="connsiteY22" fmla="*/ 879020 h 4996562"/>
                  <a:gd name="connsiteX23" fmla="*/ 378062 w 1531414"/>
                  <a:gd name="connsiteY23" fmla="*/ 843586 h 4996562"/>
                  <a:gd name="connsiteX24" fmla="*/ 373893 w 1531414"/>
                  <a:gd name="connsiteY24" fmla="*/ 843586 h 4996562"/>
                  <a:gd name="connsiteX25" fmla="*/ 371809 w 1531414"/>
                  <a:gd name="connsiteY25" fmla="*/ 842891 h 4996562"/>
                  <a:gd name="connsiteX26" fmla="*/ 367640 w 1531414"/>
                  <a:gd name="connsiteY26" fmla="*/ 831080 h 4996562"/>
                  <a:gd name="connsiteX27" fmla="*/ 404464 w 1531414"/>
                  <a:gd name="connsiteY27" fmla="*/ 685174 h 4996562"/>
                  <a:gd name="connsiteX28" fmla="*/ 430171 w 1531414"/>
                  <a:gd name="connsiteY28" fmla="*/ 676836 h 4996562"/>
                  <a:gd name="connsiteX29" fmla="*/ 519799 w 1531414"/>
                  <a:gd name="connsiteY29" fmla="*/ 675447 h 4996562"/>
                  <a:gd name="connsiteX30" fmla="*/ 623323 w 1531414"/>
                  <a:gd name="connsiteY30" fmla="*/ 530930 h 4996562"/>
                  <a:gd name="connsiteX31" fmla="*/ 646251 w 1531414"/>
                  <a:gd name="connsiteY31" fmla="*/ 455198 h 4996562"/>
                  <a:gd name="connsiteX32" fmla="*/ 672653 w 1531414"/>
                  <a:gd name="connsiteY32" fmla="*/ 490633 h 4996562"/>
                  <a:gd name="connsiteX33" fmla="*/ 674738 w 1531414"/>
                  <a:gd name="connsiteY33" fmla="*/ 427407 h 4996562"/>
                  <a:gd name="connsiteX34" fmla="*/ 687244 w 1531414"/>
                  <a:gd name="connsiteY34" fmla="*/ 394057 h 4996562"/>
                  <a:gd name="connsiteX35" fmla="*/ 585804 w 1531414"/>
                  <a:gd name="connsiteY35" fmla="*/ 91128 h 4996562"/>
                  <a:gd name="connsiteX36" fmla="*/ 523273 w 1531414"/>
                  <a:gd name="connsiteY36" fmla="*/ 48051 h 4996562"/>
                  <a:gd name="connsiteX37" fmla="*/ 458658 w 1531414"/>
                  <a:gd name="connsiteY37" fmla="*/ 22344 h 4996562"/>
                  <a:gd name="connsiteX38" fmla="*/ 323174 w 1531414"/>
                  <a:gd name="connsiteY38" fmla="*/ 2890 h 4996562"/>
                  <a:gd name="connsiteX39" fmla="*/ 184215 w 1531414"/>
                  <a:gd name="connsiteY39" fmla="*/ 50830 h 4996562"/>
                  <a:gd name="connsiteX40" fmla="*/ 3730 w 1531414"/>
                  <a:gd name="connsiteY40" fmla="*/ 222436 h 4996562"/>
                  <a:gd name="connsiteX41" fmla="*/ 63322 w 1531414"/>
                  <a:gd name="connsiteY41" fmla="*/ 396836 h 4996562"/>
                  <a:gd name="connsiteX42" fmla="*/ 77218 w 1531414"/>
                  <a:gd name="connsiteY42" fmla="*/ 416290 h 4996562"/>
                  <a:gd name="connsiteX43" fmla="*/ 66796 w 1531414"/>
                  <a:gd name="connsiteY43" fmla="*/ 426017 h 4996562"/>
                  <a:gd name="connsiteX44" fmla="*/ 50816 w 1531414"/>
                  <a:gd name="connsiteY44" fmla="*/ 460062 h 4996562"/>
                  <a:gd name="connsiteX45" fmla="*/ 76523 w 1531414"/>
                  <a:gd name="connsiteY45" fmla="*/ 487853 h 4996562"/>
                  <a:gd name="connsiteX46" fmla="*/ 104315 w 1531414"/>
                  <a:gd name="connsiteY46" fmla="*/ 489243 h 4996562"/>
                  <a:gd name="connsiteX47" fmla="*/ 83471 w 1531414"/>
                  <a:gd name="connsiteY47" fmla="*/ 560806 h 4996562"/>
                  <a:gd name="connsiteX48" fmla="*/ 84166 w 1531414"/>
                  <a:gd name="connsiteY48" fmla="*/ 581650 h 4996562"/>
                  <a:gd name="connsiteX49" fmla="*/ 67491 w 1531414"/>
                  <a:gd name="connsiteY49" fmla="*/ 594156 h 4996562"/>
                  <a:gd name="connsiteX50" fmla="*/ 52205 w 1531414"/>
                  <a:gd name="connsiteY50" fmla="*/ 578871 h 4996562"/>
                  <a:gd name="connsiteX51" fmla="*/ 57069 w 1531414"/>
                  <a:gd name="connsiteY51" fmla="*/ 568449 h 4996562"/>
                  <a:gd name="connsiteX52" fmla="*/ 66796 w 1531414"/>
                  <a:gd name="connsiteY52" fmla="*/ 572618 h 4996562"/>
                  <a:gd name="connsiteX53" fmla="*/ 73744 w 1531414"/>
                  <a:gd name="connsiteY53" fmla="*/ 577481 h 4996562"/>
                  <a:gd name="connsiteX54" fmla="*/ 78607 w 1531414"/>
                  <a:gd name="connsiteY54" fmla="*/ 562891 h 4996562"/>
                  <a:gd name="connsiteX55" fmla="*/ 54290 w 1531414"/>
                  <a:gd name="connsiteY55" fmla="*/ 555943 h 4996562"/>
                  <a:gd name="connsiteX56" fmla="*/ 41783 w 1531414"/>
                  <a:gd name="connsiteY56" fmla="*/ 591377 h 4996562"/>
                  <a:gd name="connsiteX57" fmla="*/ 76523 w 1531414"/>
                  <a:gd name="connsiteY57" fmla="*/ 609442 h 4996562"/>
                  <a:gd name="connsiteX58" fmla="*/ 92503 w 1531414"/>
                  <a:gd name="connsiteY58" fmla="*/ 602494 h 4996562"/>
                  <a:gd name="connsiteX59" fmla="*/ 130022 w 1531414"/>
                  <a:gd name="connsiteY59" fmla="*/ 657382 h 4996562"/>
                  <a:gd name="connsiteX60" fmla="*/ 109873 w 1531414"/>
                  <a:gd name="connsiteY60" fmla="*/ 693511 h 4996562"/>
                  <a:gd name="connsiteX61" fmla="*/ 84860 w 1531414"/>
                  <a:gd name="connsiteY61" fmla="*/ 682395 h 4996562"/>
                  <a:gd name="connsiteX62" fmla="*/ 82081 w 1531414"/>
                  <a:gd name="connsiteY62" fmla="*/ 662941 h 4996562"/>
                  <a:gd name="connsiteX63" fmla="*/ 97367 w 1531414"/>
                  <a:gd name="connsiteY63" fmla="*/ 660856 h 4996562"/>
                  <a:gd name="connsiteX64" fmla="*/ 95977 w 1531414"/>
                  <a:gd name="connsiteY64" fmla="*/ 681005 h 4996562"/>
                  <a:gd name="connsiteX65" fmla="*/ 116821 w 1531414"/>
                  <a:gd name="connsiteY65" fmla="*/ 665720 h 4996562"/>
                  <a:gd name="connsiteX66" fmla="*/ 105009 w 1531414"/>
                  <a:gd name="connsiteY66" fmla="*/ 645571 h 4996562"/>
                  <a:gd name="connsiteX67" fmla="*/ 64712 w 1531414"/>
                  <a:gd name="connsiteY67" fmla="*/ 648350 h 4996562"/>
                  <a:gd name="connsiteX68" fmla="*/ 50121 w 1531414"/>
                  <a:gd name="connsiteY68" fmla="*/ 685869 h 4996562"/>
                  <a:gd name="connsiteX69" fmla="*/ 107789 w 1531414"/>
                  <a:gd name="connsiteY69" fmla="*/ 728946 h 4996562"/>
                  <a:gd name="connsiteX70" fmla="*/ 161287 w 1531414"/>
                  <a:gd name="connsiteY70" fmla="*/ 689343 h 4996562"/>
                  <a:gd name="connsiteX71" fmla="*/ 212007 w 1531414"/>
                  <a:gd name="connsiteY71" fmla="*/ 721998 h 4996562"/>
                  <a:gd name="connsiteX72" fmla="*/ 266896 w 1531414"/>
                  <a:gd name="connsiteY72" fmla="*/ 702544 h 4996562"/>
                  <a:gd name="connsiteX73" fmla="*/ 183521 w 1531414"/>
                  <a:gd name="connsiteY73" fmla="*/ 904033 h 4996562"/>
                  <a:gd name="connsiteX74" fmla="*/ 183521 w 1531414"/>
                  <a:gd name="connsiteY74" fmla="*/ 904033 h 4996562"/>
                  <a:gd name="connsiteX75" fmla="*/ 164067 w 1531414"/>
                  <a:gd name="connsiteY75" fmla="*/ 935298 h 4996562"/>
                  <a:gd name="connsiteX76" fmla="*/ 121684 w 1531414"/>
                  <a:gd name="connsiteY76" fmla="*/ 1067309 h 4996562"/>
                  <a:gd name="connsiteX77" fmla="*/ 114042 w 1531414"/>
                  <a:gd name="connsiteY77" fmla="*/ 1161800 h 4996562"/>
                  <a:gd name="connsiteX78" fmla="*/ 77218 w 1531414"/>
                  <a:gd name="connsiteY78" fmla="*/ 1406366 h 4996562"/>
                  <a:gd name="connsiteX79" fmla="*/ 11907 w 1531414"/>
                  <a:gd name="connsiteY79" fmla="*/ 1740561 h 4996562"/>
                  <a:gd name="connsiteX80" fmla="*/ 35530 w 1531414"/>
                  <a:gd name="connsiteY80" fmla="*/ 1797533 h 4996562"/>
                  <a:gd name="connsiteX81" fmla="*/ 437119 w 1531414"/>
                  <a:gd name="connsiteY81" fmla="*/ 2068502 h 4996562"/>
                  <a:gd name="connsiteX82" fmla="*/ 239104 w 1531414"/>
                  <a:gd name="connsiteY82" fmla="*/ 2520810 h 4996562"/>
                  <a:gd name="connsiteX83" fmla="*/ 243967 w 1531414"/>
                  <a:gd name="connsiteY83" fmla="*/ 2547212 h 4996562"/>
                  <a:gd name="connsiteX84" fmla="*/ 496871 w 1531414"/>
                  <a:gd name="connsiteY84" fmla="*/ 2581952 h 4996562"/>
                  <a:gd name="connsiteX85" fmla="*/ 569824 w 1531414"/>
                  <a:gd name="connsiteY85" fmla="*/ 2591679 h 4996562"/>
                  <a:gd name="connsiteX86" fmla="*/ 569129 w 1531414"/>
                  <a:gd name="connsiteY86" fmla="*/ 2595153 h 4996562"/>
                  <a:gd name="connsiteX87" fmla="*/ 617765 w 1531414"/>
                  <a:gd name="connsiteY87" fmla="*/ 2874459 h 4996562"/>
                  <a:gd name="connsiteX88" fmla="*/ 635829 w 1531414"/>
                  <a:gd name="connsiteY88" fmla="*/ 3132921 h 4996562"/>
                  <a:gd name="connsiteX89" fmla="*/ 589278 w 1531414"/>
                  <a:gd name="connsiteY89" fmla="*/ 3296891 h 4996562"/>
                  <a:gd name="connsiteX90" fmla="*/ 430171 w 1531414"/>
                  <a:gd name="connsiteY90" fmla="*/ 3890242 h 4996562"/>
                  <a:gd name="connsiteX91" fmla="*/ 214091 w 1531414"/>
                  <a:gd name="connsiteY91" fmla="*/ 4616993 h 4996562"/>
                  <a:gd name="connsiteX92" fmla="*/ 190469 w 1531414"/>
                  <a:gd name="connsiteY92" fmla="*/ 4642700 h 4996562"/>
                  <a:gd name="connsiteX93" fmla="*/ 130022 w 1531414"/>
                  <a:gd name="connsiteY93" fmla="*/ 4728159 h 4996562"/>
                  <a:gd name="connsiteX94" fmla="*/ 91114 w 1531414"/>
                  <a:gd name="connsiteY94" fmla="*/ 4820567 h 4996562"/>
                  <a:gd name="connsiteX95" fmla="*/ 69575 w 1531414"/>
                  <a:gd name="connsiteY95" fmla="*/ 4867813 h 4996562"/>
                  <a:gd name="connsiteX96" fmla="*/ 79997 w 1531414"/>
                  <a:gd name="connsiteY96" fmla="*/ 4901162 h 4996562"/>
                  <a:gd name="connsiteX97" fmla="*/ 227987 w 1531414"/>
                  <a:gd name="connsiteY97" fmla="*/ 4994264 h 4996562"/>
                  <a:gd name="connsiteX98" fmla="*/ 220345 w 1531414"/>
                  <a:gd name="connsiteY98" fmla="*/ 4943545 h 4996562"/>
                  <a:gd name="connsiteX99" fmla="*/ 207144 w 1531414"/>
                  <a:gd name="connsiteY99" fmla="*/ 4900467 h 4996562"/>
                  <a:gd name="connsiteX100" fmla="*/ 230766 w 1531414"/>
                  <a:gd name="connsiteY100" fmla="*/ 4806671 h 4996562"/>
                  <a:gd name="connsiteX101" fmla="*/ 384315 w 1531414"/>
                  <a:gd name="connsiteY101" fmla="*/ 4399524 h 4996562"/>
                  <a:gd name="connsiteX102" fmla="*/ 561487 w 1531414"/>
                  <a:gd name="connsiteY102" fmla="*/ 3931235 h 4996562"/>
                  <a:gd name="connsiteX103" fmla="*/ 562182 w 1531414"/>
                  <a:gd name="connsiteY103" fmla="*/ 3979175 h 4996562"/>
                  <a:gd name="connsiteX104" fmla="*/ 573993 w 1531414"/>
                  <a:gd name="connsiteY104" fmla="*/ 4485678 h 4996562"/>
                  <a:gd name="connsiteX105" fmla="*/ 539948 w 1531414"/>
                  <a:gd name="connsiteY105" fmla="*/ 4602403 h 4996562"/>
                  <a:gd name="connsiteX106" fmla="*/ 535085 w 1531414"/>
                  <a:gd name="connsiteY106" fmla="*/ 4661460 h 4996562"/>
                  <a:gd name="connsiteX107" fmla="*/ 558708 w 1531414"/>
                  <a:gd name="connsiteY107" fmla="*/ 4791386 h 4996562"/>
                  <a:gd name="connsiteX108" fmla="*/ 626102 w 1531414"/>
                  <a:gd name="connsiteY108" fmla="*/ 4859475 h 4996562"/>
                  <a:gd name="connsiteX109" fmla="*/ 774787 w 1531414"/>
                  <a:gd name="connsiteY109" fmla="*/ 4860170 h 4996562"/>
                  <a:gd name="connsiteX110" fmla="*/ 777567 w 1531414"/>
                  <a:gd name="connsiteY110" fmla="*/ 4857391 h 4996562"/>
                  <a:gd name="connsiteX111" fmla="*/ 742827 w 1531414"/>
                  <a:gd name="connsiteY111" fmla="*/ 4828209 h 4996562"/>
                  <a:gd name="connsiteX112" fmla="*/ 699750 w 1531414"/>
                  <a:gd name="connsiteY112" fmla="*/ 4797639 h 4996562"/>
                  <a:gd name="connsiteX113" fmla="*/ 642082 w 1531414"/>
                  <a:gd name="connsiteY113" fmla="*/ 4553072 h 4996562"/>
                  <a:gd name="connsiteX114" fmla="*/ 769924 w 1531414"/>
                  <a:gd name="connsiteY114" fmla="*/ 3333020 h 4996562"/>
                  <a:gd name="connsiteX115" fmla="*/ 807443 w 1531414"/>
                  <a:gd name="connsiteY115" fmla="*/ 3225328 h 4996562"/>
                  <a:gd name="connsiteX116" fmla="*/ 887344 w 1531414"/>
                  <a:gd name="connsiteY116" fmla="*/ 2617386 h 4996562"/>
                  <a:gd name="connsiteX117" fmla="*/ 890817 w 1531414"/>
                  <a:gd name="connsiteY117" fmla="*/ 2617386 h 4996562"/>
                  <a:gd name="connsiteX118" fmla="*/ 1104118 w 1531414"/>
                  <a:gd name="connsiteY118" fmla="*/ 2607659 h 4996562"/>
                  <a:gd name="connsiteX119" fmla="*/ 1113845 w 1531414"/>
                  <a:gd name="connsiteY119" fmla="*/ 2590289 h 4996562"/>
                  <a:gd name="connsiteX120" fmla="*/ 1093696 w 1531414"/>
                  <a:gd name="connsiteY120" fmla="*/ 2547907 h 4996562"/>
                  <a:gd name="connsiteX121" fmla="*/ 972803 w 1531414"/>
                  <a:gd name="connsiteY121" fmla="*/ 2181058 h 4996562"/>
                  <a:gd name="connsiteX122" fmla="*/ 894291 w 1531414"/>
                  <a:gd name="connsiteY122" fmla="*/ 1789891 h 4996562"/>
                  <a:gd name="connsiteX123" fmla="*/ 894291 w 1531414"/>
                  <a:gd name="connsiteY123" fmla="*/ 1789891 h 4996562"/>
                  <a:gd name="connsiteX124" fmla="*/ 892902 w 1531414"/>
                  <a:gd name="connsiteY124" fmla="*/ 1755846 h 4996562"/>
                  <a:gd name="connsiteX125" fmla="*/ 894291 w 1531414"/>
                  <a:gd name="connsiteY125" fmla="*/ 1755151 h 4996562"/>
                  <a:gd name="connsiteX126" fmla="*/ 951264 w 1531414"/>
                  <a:gd name="connsiteY126" fmla="*/ 1724580 h 4996562"/>
                  <a:gd name="connsiteX127" fmla="*/ 954738 w 1531414"/>
                  <a:gd name="connsiteY127" fmla="*/ 1720412 h 4996562"/>
                  <a:gd name="connsiteX128" fmla="*/ 954738 w 1531414"/>
                  <a:gd name="connsiteY128" fmla="*/ 1720412 h 4996562"/>
                  <a:gd name="connsiteX129" fmla="*/ 1103423 w 1531414"/>
                  <a:gd name="connsiteY129" fmla="*/ 1745424 h 4996562"/>
                  <a:gd name="connsiteX130" fmla="*/ 1174987 w 1531414"/>
                  <a:gd name="connsiteY130" fmla="*/ 1759320 h 4996562"/>
                  <a:gd name="connsiteX131" fmla="*/ 1275037 w 1531414"/>
                  <a:gd name="connsiteY131" fmla="*/ 1805871 h 4996562"/>
                  <a:gd name="connsiteX132" fmla="*/ 1336873 w 1531414"/>
                  <a:gd name="connsiteY132" fmla="*/ 1853811 h 4996562"/>
                  <a:gd name="connsiteX133" fmla="*/ 1406352 w 1531414"/>
                  <a:gd name="connsiteY133" fmla="*/ 1894109 h 4996562"/>
                  <a:gd name="connsiteX134" fmla="*/ 1349379 w 1531414"/>
                  <a:gd name="connsiteY134" fmla="*/ 1830883 h 4996562"/>
                  <a:gd name="connsiteX135" fmla="*/ 1468883 w 1531414"/>
                  <a:gd name="connsiteY135" fmla="*/ 1886466 h 4996562"/>
                  <a:gd name="connsiteX136" fmla="*/ 1372307 w 1531414"/>
                  <a:gd name="connsiteY136" fmla="*/ 1813513 h 4996562"/>
                  <a:gd name="connsiteX137" fmla="*/ 1514739 w 1531414"/>
                  <a:gd name="connsiteY137" fmla="*/ 1882298 h 4996562"/>
                  <a:gd name="connsiteX138" fmla="*/ 1400794 w 1531414"/>
                  <a:gd name="connsiteY138" fmla="*/ 1797533 h 4996562"/>
                  <a:gd name="connsiteX139" fmla="*/ 131411 w 1531414"/>
                  <a:gd name="connsiteY139" fmla="*/ 133510 h 4996562"/>
                  <a:gd name="connsiteX140" fmla="*/ 105704 w 1531414"/>
                  <a:gd name="connsiteY140" fmla="*/ 173113 h 4996562"/>
                  <a:gd name="connsiteX141" fmla="*/ 120990 w 1531414"/>
                  <a:gd name="connsiteY141" fmla="*/ 126562 h 4996562"/>
                  <a:gd name="connsiteX142" fmla="*/ 130022 w 1531414"/>
                  <a:gd name="connsiteY142" fmla="*/ 121699 h 4996562"/>
                  <a:gd name="connsiteX143" fmla="*/ 131411 w 1531414"/>
                  <a:gd name="connsiteY143" fmla="*/ 133510 h 4996562"/>
                  <a:gd name="connsiteX144" fmla="*/ 548981 w 1531414"/>
                  <a:gd name="connsiteY144" fmla="*/ 1621057 h 4996562"/>
                  <a:gd name="connsiteX145" fmla="*/ 577467 w 1531414"/>
                  <a:gd name="connsiteY145" fmla="*/ 1663439 h 4996562"/>
                  <a:gd name="connsiteX146" fmla="*/ 530221 w 1531414"/>
                  <a:gd name="connsiteY146" fmla="*/ 1601603 h 4996562"/>
                  <a:gd name="connsiteX147" fmla="*/ 548981 w 1531414"/>
                  <a:gd name="connsiteY147" fmla="*/ 1621057 h 4996562"/>
                  <a:gd name="connsiteX148" fmla="*/ 191163 w 1531414"/>
                  <a:gd name="connsiteY148" fmla="*/ 630980 h 4996562"/>
                  <a:gd name="connsiteX149" fmla="*/ 198806 w 1531414"/>
                  <a:gd name="connsiteY149" fmla="*/ 593462 h 4996562"/>
                  <a:gd name="connsiteX150" fmla="*/ 222429 w 1531414"/>
                  <a:gd name="connsiteY150" fmla="*/ 596241 h 4996562"/>
                  <a:gd name="connsiteX151" fmla="*/ 232851 w 1531414"/>
                  <a:gd name="connsiteY151" fmla="*/ 603189 h 4996562"/>
                  <a:gd name="connsiteX152" fmla="*/ 237714 w 1531414"/>
                  <a:gd name="connsiteY152" fmla="*/ 640707 h 4996562"/>
                  <a:gd name="connsiteX153" fmla="*/ 223819 w 1531414"/>
                  <a:gd name="connsiteY153" fmla="*/ 610831 h 4996562"/>
                  <a:gd name="connsiteX154" fmla="*/ 212007 w 1531414"/>
                  <a:gd name="connsiteY154" fmla="*/ 612221 h 4996562"/>
                  <a:gd name="connsiteX155" fmla="*/ 209228 w 1531414"/>
                  <a:gd name="connsiteY155" fmla="*/ 623338 h 4996562"/>
                  <a:gd name="connsiteX156" fmla="*/ 218260 w 1531414"/>
                  <a:gd name="connsiteY156" fmla="*/ 623338 h 4996562"/>
                  <a:gd name="connsiteX157" fmla="*/ 227292 w 1531414"/>
                  <a:gd name="connsiteY157" fmla="*/ 631675 h 4996562"/>
                  <a:gd name="connsiteX158" fmla="*/ 213397 w 1531414"/>
                  <a:gd name="connsiteY158" fmla="*/ 646960 h 4996562"/>
                  <a:gd name="connsiteX159" fmla="*/ 191163 w 1531414"/>
                  <a:gd name="connsiteY159" fmla="*/ 630980 h 4996562"/>
                  <a:gd name="connsiteX160" fmla="*/ 248136 w 1531414"/>
                  <a:gd name="connsiteY160" fmla="*/ 658077 h 4996562"/>
                  <a:gd name="connsiteX161" fmla="*/ 205059 w 1531414"/>
                  <a:gd name="connsiteY161" fmla="*/ 667804 h 4996562"/>
                  <a:gd name="connsiteX162" fmla="*/ 248136 w 1531414"/>
                  <a:gd name="connsiteY162" fmla="*/ 658077 h 4996562"/>
                  <a:gd name="connsiteX163" fmla="*/ 197417 w 1531414"/>
                  <a:gd name="connsiteY163" fmla="*/ 692817 h 4996562"/>
                  <a:gd name="connsiteX164" fmla="*/ 232851 w 1531414"/>
                  <a:gd name="connsiteY164" fmla="*/ 691427 h 4996562"/>
                  <a:gd name="connsiteX165" fmla="*/ 257168 w 1531414"/>
                  <a:gd name="connsiteY165" fmla="*/ 665025 h 4996562"/>
                  <a:gd name="connsiteX166" fmla="*/ 257863 w 1531414"/>
                  <a:gd name="connsiteY166" fmla="*/ 654603 h 4996562"/>
                  <a:gd name="connsiteX167" fmla="*/ 282876 w 1531414"/>
                  <a:gd name="connsiteY167" fmla="*/ 636539 h 4996562"/>
                  <a:gd name="connsiteX168" fmla="*/ 282181 w 1531414"/>
                  <a:gd name="connsiteY168" fmla="*/ 658772 h 4996562"/>
                  <a:gd name="connsiteX169" fmla="*/ 197417 w 1531414"/>
                  <a:gd name="connsiteY169" fmla="*/ 692817 h 4996562"/>
                  <a:gd name="connsiteX170" fmla="*/ 148086 w 1531414"/>
                  <a:gd name="connsiteY170" fmla="*/ 1683588 h 4996562"/>
                  <a:gd name="connsiteX171" fmla="*/ 266201 w 1531414"/>
                  <a:gd name="connsiteY171" fmla="*/ 1327855 h 4996562"/>
                  <a:gd name="connsiteX172" fmla="*/ 266201 w 1531414"/>
                  <a:gd name="connsiteY172" fmla="*/ 1327855 h 4996562"/>
                  <a:gd name="connsiteX173" fmla="*/ 280097 w 1531414"/>
                  <a:gd name="connsiteY173" fmla="*/ 1344530 h 4996562"/>
                  <a:gd name="connsiteX174" fmla="*/ 438509 w 1531414"/>
                  <a:gd name="connsiteY174" fmla="*/ 1507806 h 4996562"/>
                  <a:gd name="connsiteX175" fmla="*/ 510767 w 1531414"/>
                  <a:gd name="connsiteY175" fmla="*/ 1581454 h 4996562"/>
                  <a:gd name="connsiteX176" fmla="*/ 489923 w 1531414"/>
                  <a:gd name="connsiteY176" fmla="*/ 1562694 h 4996562"/>
                  <a:gd name="connsiteX177" fmla="*/ 510767 w 1531414"/>
                  <a:gd name="connsiteY177" fmla="*/ 1627310 h 4996562"/>
                  <a:gd name="connsiteX178" fmla="*/ 580246 w 1531414"/>
                  <a:gd name="connsiteY178" fmla="*/ 1687756 h 4996562"/>
                  <a:gd name="connsiteX179" fmla="*/ 586499 w 1531414"/>
                  <a:gd name="connsiteY179" fmla="*/ 1684283 h 4996562"/>
                  <a:gd name="connsiteX180" fmla="*/ 591363 w 1531414"/>
                  <a:gd name="connsiteY180" fmla="*/ 1747509 h 4996562"/>
                  <a:gd name="connsiteX181" fmla="*/ 605259 w 1531414"/>
                  <a:gd name="connsiteY181" fmla="*/ 1778774 h 4996562"/>
                  <a:gd name="connsiteX182" fmla="*/ 644862 w 1531414"/>
                  <a:gd name="connsiteY182" fmla="*/ 1778079 h 4996562"/>
                  <a:gd name="connsiteX183" fmla="*/ 643472 w 1531414"/>
                  <a:gd name="connsiteY183" fmla="*/ 1780164 h 4996562"/>
                  <a:gd name="connsiteX184" fmla="*/ 642777 w 1531414"/>
                  <a:gd name="connsiteY184" fmla="*/ 1780164 h 4996562"/>
                  <a:gd name="connsiteX185" fmla="*/ 583720 w 1531414"/>
                  <a:gd name="connsiteY185" fmla="*/ 1828799 h 4996562"/>
                  <a:gd name="connsiteX186" fmla="*/ 463521 w 1531414"/>
                  <a:gd name="connsiteY186" fmla="*/ 2006665 h 4996562"/>
                  <a:gd name="connsiteX187" fmla="*/ 160593 w 1531414"/>
                  <a:gd name="connsiteY187" fmla="*/ 1726665 h 4996562"/>
                  <a:gd name="connsiteX188" fmla="*/ 148086 w 1531414"/>
                  <a:gd name="connsiteY188" fmla="*/ 1683588 h 4996562"/>
                  <a:gd name="connsiteX0" fmla="*/ 1400794 w 1531414"/>
                  <a:gd name="connsiteY0" fmla="*/ 1797533 h 4996562"/>
                  <a:gd name="connsiteX1" fmla="*/ 1531414 w 1531414"/>
                  <a:gd name="connsiteY1" fmla="*/ 1843390 h 4996562"/>
                  <a:gd name="connsiteX2" fmla="*/ 1483474 w 1531414"/>
                  <a:gd name="connsiteY2" fmla="*/ 1805871 h 4996562"/>
                  <a:gd name="connsiteX3" fmla="*/ 1360496 w 1531414"/>
                  <a:gd name="connsiteY3" fmla="*/ 1738476 h 4996562"/>
                  <a:gd name="connsiteX4" fmla="*/ 1332010 w 1531414"/>
                  <a:gd name="connsiteY4" fmla="*/ 1720412 h 4996562"/>
                  <a:gd name="connsiteX5" fmla="*/ 1336178 w 1531414"/>
                  <a:gd name="connsiteY5" fmla="*/ 1703737 h 4996562"/>
                  <a:gd name="connsiteX6" fmla="*/ 1377866 w 1531414"/>
                  <a:gd name="connsiteY6" fmla="*/ 1694704 h 4996562"/>
                  <a:gd name="connsiteX7" fmla="*/ 1403573 w 1531414"/>
                  <a:gd name="connsiteY7" fmla="*/ 1682893 h 4996562"/>
                  <a:gd name="connsiteX8" fmla="*/ 1375087 w 1531414"/>
                  <a:gd name="connsiteY8" fmla="*/ 1675945 h 4996562"/>
                  <a:gd name="connsiteX9" fmla="*/ 1343126 w 1531414"/>
                  <a:gd name="connsiteY9" fmla="*/ 1678029 h 4996562"/>
                  <a:gd name="connsiteX10" fmla="*/ 1187493 w 1531414"/>
                  <a:gd name="connsiteY10" fmla="*/ 1694010 h 4996562"/>
                  <a:gd name="connsiteX11" fmla="*/ 1120793 w 1531414"/>
                  <a:gd name="connsiteY11" fmla="*/ 1694010 h 4996562"/>
                  <a:gd name="connsiteX12" fmla="*/ 984614 w 1531414"/>
                  <a:gd name="connsiteY12" fmla="*/ 1656491 h 4996562"/>
                  <a:gd name="connsiteX13" fmla="*/ 878311 w 1531414"/>
                  <a:gd name="connsiteY13" fmla="*/ 1625225 h 4996562"/>
                  <a:gd name="connsiteX14" fmla="*/ 868584 w 1531414"/>
                  <a:gd name="connsiteY14" fmla="*/ 1614109 h 4996562"/>
                  <a:gd name="connsiteX15" fmla="*/ 711561 w 1531414"/>
                  <a:gd name="connsiteY15" fmla="*/ 1295895 h 4996562"/>
                  <a:gd name="connsiteX16" fmla="*/ 720594 w 1531414"/>
                  <a:gd name="connsiteY16" fmla="*/ 1258376 h 4996562"/>
                  <a:gd name="connsiteX17" fmla="*/ 765755 w 1531414"/>
                  <a:gd name="connsiteY17" fmla="*/ 1179170 h 4996562"/>
                  <a:gd name="connsiteX18" fmla="*/ 726847 w 1531414"/>
                  <a:gd name="connsiteY18" fmla="*/ 1115249 h 4996562"/>
                  <a:gd name="connsiteX19" fmla="*/ 625408 w 1531414"/>
                  <a:gd name="connsiteY19" fmla="*/ 1079120 h 4996562"/>
                  <a:gd name="connsiteX20" fmla="*/ 525358 w 1531414"/>
                  <a:gd name="connsiteY20" fmla="*/ 1015199 h 4996562"/>
                  <a:gd name="connsiteX21" fmla="*/ 524663 w 1531414"/>
                  <a:gd name="connsiteY21" fmla="*/ 1012420 h 4996562"/>
                  <a:gd name="connsiteX22" fmla="*/ 450320 w 1531414"/>
                  <a:gd name="connsiteY22" fmla="*/ 879020 h 4996562"/>
                  <a:gd name="connsiteX23" fmla="*/ 378062 w 1531414"/>
                  <a:gd name="connsiteY23" fmla="*/ 843586 h 4996562"/>
                  <a:gd name="connsiteX24" fmla="*/ 373893 w 1531414"/>
                  <a:gd name="connsiteY24" fmla="*/ 843586 h 4996562"/>
                  <a:gd name="connsiteX25" fmla="*/ 371809 w 1531414"/>
                  <a:gd name="connsiteY25" fmla="*/ 842891 h 4996562"/>
                  <a:gd name="connsiteX26" fmla="*/ 367640 w 1531414"/>
                  <a:gd name="connsiteY26" fmla="*/ 831080 h 4996562"/>
                  <a:gd name="connsiteX27" fmla="*/ 404464 w 1531414"/>
                  <a:gd name="connsiteY27" fmla="*/ 685174 h 4996562"/>
                  <a:gd name="connsiteX28" fmla="*/ 430171 w 1531414"/>
                  <a:gd name="connsiteY28" fmla="*/ 676836 h 4996562"/>
                  <a:gd name="connsiteX29" fmla="*/ 519799 w 1531414"/>
                  <a:gd name="connsiteY29" fmla="*/ 675447 h 4996562"/>
                  <a:gd name="connsiteX30" fmla="*/ 623323 w 1531414"/>
                  <a:gd name="connsiteY30" fmla="*/ 530930 h 4996562"/>
                  <a:gd name="connsiteX31" fmla="*/ 646251 w 1531414"/>
                  <a:gd name="connsiteY31" fmla="*/ 455198 h 4996562"/>
                  <a:gd name="connsiteX32" fmla="*/ 672653 w 1531414"/>
                  <a:gd name="connsiteY32" fmla="*/ 490633 h 4996562"/>
                  <a:gd name="connsiteX33" fmla="*/ 674738 w 1531414"/>
                  <a:gd name="connsiteY33" fmla="*/ 427407 h 4996562"/>
                  <a:gd name="connsiteX34" fmla="*/ 687244 w 1531414"/>
                  <a:gd name="connsiteY34" fmla="*/ 394057 h 4996562"/>
                  <a:gd name="connsiteX35" fmla="*/ 585804 w 1531414"/>
                  <a:gd name="connsiteY35" fmla="*/ 91128 h 4996562"/>
                  <a:gd name="connsiteX36" fmla="*/ 523273 w 1531414"/>
                  <a:gd name="connsiteY36" fmla="*/ 48051 h 4996562"/>
                  <a:gd name="connsiteX37" fmla="*/ 458658 w 1531414"/>
                  <a:gd name="connsiteY37" fmla="*/ 22344 h 4996562"/>
                  <a:gd name="connsiteX38" fmla="*/ 323174 w 1531414"/>
                  <a:gd name="connsiteY38" fmla="*/ 2890 h 4996562"/>
                  <a:gd name="connsiteX39" fmla="*/ 184215 w 1531414"/>
                  <a:gd name="connsiteY39" fmla="*/ 50830 h 4996562"/>
                  <a:gd name="connsiteX40" fmla="*/ 3730 w 1531414"/>
                  <a:gd name="connsiteY40" fmla="*/ 222436 h 4996562"/>
                  <a:gd name="connsiteX41" fmla="*/ 63322 w 1531414"/>
                  <a:gd name="connsiteY41" fmla="*/ 396836 h 4996562"/>
                  <a:gd name="connsiteX42" fmla="*/ 77218 w 1531414"/>
                  <a:gd name="connsiteY42" fmla="*/ 416290 h 4996562"/>
                  <a:gd name="connsiteX43" fmla="*/ 66796 w 1531414"/>
                  <a:gd name="connsiteY43" fmla="*/ 426017 h 4996562"/>
                  <a:gd name="connsiteX44" fmla="*/ 50816 w 1531414"/>
                  <a:gd name="connsiteY44" fmla="*/ 460062 h 4996562"/>
                  <a:gd name="connsiteX45" fmla="*/ 76523 w 1531414"/>
                  <a:gd name="connsiteY45" fmla="*/ 487853 h 4996562"/>
                  <a:gd name="connsiteX46" fmla="*/ 104315 w 1531414"/>
                  <a:gd name="connsiteY46" fmla="*/ 489243 h 4996562"/>
                  <a:gd name="connsiteX47" fmla="*/ 83471 w 1531414"/>
                  <a:gd name="connsiteY47" fmla="*/ 560806 h 4996562"/>
                  <a:gd name="connsiteX48" fmla="*/ 84166 w 1531414"/>
                  <a:gd name="connsiteY48" fmla="*/ 581650 h 4996562"/>
                  <a:gd name="connsiteX49" fmla="*/ 67491 w 1531414"/>
                  <a:gd name="connsiteY49" fmla="*/ 594156 h 4996562"/>
                  <a:gd name="connsiteX50" fmla="*/ 52205 w 1531414"/>
                  <a:gd name="connsiteY50" fmla="*/ 578871 h 4996562"/>
                  <a:gd name="connsiteX51" fmla="*/ 57069 w 1531414"/>
                  <a:gd name="connsiteY51" fmla="*/ 568449 h 4996562"/>
                  <a:gd name="connsiteX52" fmla="*/ 66796 w 1531414"/>
                  <a:gd name="connsiteY52" fmla="*/ 572618 h 4996562"/>
                  <a:gd name="connsiteX53" fmla="*/ 73744 w 1531414"/>
                  <a:gd name="connsiteY53" fmla="*/ 577481 h 4996562"/>
                  <a:gd name="connsiteX54" fmla="*/ 78607 w 1531414"/>
                  <a:gd name="connsiteY54" fmla="*/ 562891 h 4996562"/>
                  <a:gd name="connsiteX55" fmla="*/ 54290 w 1531414"/>
                  <a:gd name="connsiteY55" fmla="*/ 555943 h 4996562"/>
                  <a:gd name="connsiteX56" fmla="*/ 41783 w 1531414"/>
                  <a:gd name="connsiteY56" fmla="*/ 591377 h 4996562"/>
                  <a:gd name="connsiteX57" fmla="*/ 76523 w 1531414"/>
                  <a:gd name="connsiteY57" fmla="*/ 609442 h 4996562"/>
                  <a:gd name="connsiteX58" fmla="*/ 92503 w 1531414"/>
                  <a:gd name="connsiteY58" fmla="*/ 602494 h 4996562"/>
                  <a:gd name="connsiteX59" fmla="*/ 130022 w 1531414"/>
                  <a:gd name="connsiteY59" fmla="*/ 657382 h 4996562"/>
                  <a:gd name="connsiteX60" fmla="*/ 109873 w 1531414"/>
                  <a:gd name="connsiteY60" fmla="*/ 693511 h 4996562"/>
                  <a:gd name="connsiteX61" fmla="*/ 84860 w 1531414"/>
                  <a:gd name="connsiteY61" fmla="*/ 682395 h 4996562"/>
                  <a:gd name="connsiteX62" fmla="*/ 82081 w 1531414"/>
                  <a:gd name="connsiteY62" fmla="*/ 662941 h 4996562"/>
                  <a:gd name="connsiteX63" fmla="*/ 97367 w 1531414"/>
                  <a:gd name="connsiteY63" fmla="*/ 660856 h 4996562"/>
                  <a:gd name="connsiteX64" fmla="*/ 95977 w 1531414"/>
                  <a:gd name="connsiteY64" fmla="*/ 681005 h 4996562"/>
                  <a:gd name="connsiteX65" fmla="*/ 116821 w 1531414"/>
                  <a:gd name="connsiteY65" fmla="*/ 665720 h 4996562"/>
                  <a:gd name="connsiteX66" fmla="*/ 105009 w 1531414"/>
                  <a:gd name="connsiteY66" fmla="*/ 645571 h 4996562"/>
                  <a:gd name="connsiteX67" fmla="*/ 64712 w 1531414"/>
                  <a:gd name="connsiteY67" fmla="*/ 648350 h 4996562"/>
                  <a:gd name="connsiteX68" fmla="*/ 50121 w 1531414"/>
                  <a:gd name="connsiteY68" fmla="*/ 685869 h 4996562"/>
                  <a:gd name="connsiteX69" fmla="*/ 107789 w 1531414"/>
                  <a:gd name="connsiteY69" fmla="*/ 728946 h 4996562"/>
                  <a:gd name="connsiteX70" fmla="*/ 161287 w 1531414"/>
                  <a:gd name="connsiteY70" fmla="*/ 689343 h 4996562"/>
                  <a:gd name="connsiteX71" fmla="*/ 212007 w 1531414"/>
                  <a:gd name="connsiteY71" fmla="*/ 721998 h 4996562"/>
                  <a:gd name="connsiteX72" fmla="*/ 266896 w 1531414"/>
                  <a:gd name="connsiteY72" fmla="*/ 702544 h 4996562"/>
                  <a:gd name="connsiteX73" fmla="*/ 183521 w 1531414"/>
                  <a:gd name="connsiteY73" fmla="*/ 904033 h 4996562"/>
                  <a:gd name="connsiteX74" fmla="*/ 183521 w 1531414"/>
                  <a:gd name="connsiteY74" fmla="*/ 904033 h 4996562"/>
                  <a:gd name="connsiteX75" fmla="*/ 164067 w 1531414"/>
                  <a:gd name="connsiteY75" fmla="*/ 935298 h 4996562"/>
                  <a:gd name="connsiteX76" fmla="*/ 121684 w 1531414"/>
                  <a:gd name="connsiteY76" fmla="*/ 1067309 h 4996562"/>
                  <a:gd name="connsiteX77" fmla="*/ 114042 w 1531414"/>
                  <a:gd name="connsiteY77" fmla="*/ 1161800 h 4996562"/>
                  <a:gd name="connsiteX78" fmla="*/ 77218 w 1531414"/>
                  <a:gd name="connsiteY78" fmla="*/ 1406366 h 4996562"/>
                  <a:gd name="connsiteX79" fmla="*/ 11907 w 1531414"/>
                  <a:gd name="connsiteY79" fmla="*/ 1740561 h 4996562"/>
                  <a:gd name="connsiteX80" fmla="*/ 35530 w 1531414"/>
                  <a:gd name="connsiteY80" fmla="*/ 1797533 h 4996562"/>
                  <a:gd name="connsiteX81" fmla="*/ 437119 w 1531414"/>
                  <a:gd name="connsiteY81" fmla="*/ 2068502 h 4996562"/>
                  <a:gd name="connsiteX82" fmla="*/ 239104 w 1531414"/>
                  <a:gd name="connsiteY82" fmla="*/ 2520810 h 4996562"/>
                  <a:gd name="connsiteX83" fmla="*/ 243967 w 1531414"/>
                  <a:gd name="connsiteY83" fmla="*/ 2547212 h 4996562"/>
                  <a:gd name="connsiteX84" fmla="*/ 496871 w 1531414"/>
                  <a:gd name="connsiteY84" fmla="*/ 2581952 h 4996562"/>
                  <a:gd name="connsiteX85" fmla="*/ 569824 w 1531414"/>
                  <a:gd name="connsiteY85" fmla="*/ 2591679 h 4996562"/>
                  <a:gd name="connsiteX86" fmla="*/ 569129 w 1531414"/>
                  <a:gd name="connsiteY86" fmla="*/ 2595153 h 4996562"/>
                  <a:gd name="connsiteX87" fmla="*/ 617765 w 1531414"/>
                  <a:gd name="connsiteY87" fmla="*/ 2874459 h 4996562"/>
                  <a:gd name="connsiteX88" fmla="*/ 635829 w 1531414"/>
                  <a:gd name="connsiteY88" fmla="*/ 3132921 h 4996562"/>
                  <a:gd name="connsiteX89" fmla="*/ 589278 w 1531414"/>
                  <a:gd name="connsiteY89" fmla="*/ 3296891 h 4996562"/>
                  <a:gd name="connsiteX90" fmla="*/ 430171 w 1531414"/>
                  <a:gd name="connsiteY90" fmla="*/ 3890242 h 4996562"/>
                  <a:gd name="connsiteX91" fmla="*/ 214091 w 1531414"/>
                  <a:gd name="connsiteY91" fmla="*/ 4616993 h 4996562"/>
                  <a:gd name="connsiteX92" fmla="*/ 190469 w 1531414"/>
                  <a:gd name="connsiteY92" fmla="*/ 4642700 h 4996562"/>
                  <a:gd name="connsiteX93" fmla="*/ 130022 w 1531414"/>
                  <a:gd name="connsiteY93" fmla="*/ 4728159 h 4996562"/>
                  <a:gd name="connsiteX94" fmla="*/ 91114 w 1531414"/>
                  <a:gd name="connsiteY94" fmla="*/ 4820567 h 4996562"/>
                  <a:gd name="connsiteX95" fmla="*/ 69575 w 1531414"/>
                  <a:gd name="connsiteY95" fmla="*/ 4867813 h 4996562"/>
                  <a:gd name="connsiteX96" fmla="*/ 79997 w 1531414"/>
                  <a:gd name="connsiteY96" fmla="*/ 4901162 h 4996562"/>
                  <a:gd name="connsiteX97" fmla="*/ 227987 w 1531414"/>
                  <a:gd name="connsiteY97" fmla="*/ 4994264 h 4996562"/>
                  <a:gd name="connsiteX98" fmla="*/ 220345 w 1531414"/>
                  <a:gd name="connsiteY98" fmla="*/ 4943545 h 4996562"/>
                  <a:gd name="connsiteX99" fmla="*/ 207144 w 1531414"/>
                  <a:gd name="connsiteY99" fmla="*/ 4900467 h 4996562"/>
                  <a:gd name="connsiteX100" fmla="*/ 230766 w 1531414"/>
                  <a:gd name="connsiteY100" fmla="*/ 4806671 h 4996562"/>
                  <a:gd name="connsiteX101" fmla="*/ 384315 w 1531414"/>
                  <a:gd name="connsiteY101" fmla="*/ 4399524 h 4996562"/>
                  <a:gd name="connsiteX102" fmla="*/ 561487 w 1531414"/>
                  <a:gd name="connsiteY102" fmla="*/ 3931235 h 4996562"/>
                  <a:gd name="connsiteX103" fmla="*/ 562182 w 1531414"/>
                  <a:gd name="connsiteY103" fmla="*/ 3979175 h 4996562"/>
                  <a:gd name="connsiteX104" fmla="*/ 573993 w 1531414"/>
                  <a:gd name="connsiteY104" fmla="*/ 4485678 h 4996562"/>
                  <a:gd name="connsiteX105" fmla="*/ 539948 w 1531414"/>
                  <a:gd name="connsiteY105" fmla="*/ 4602403 h 4996562"/>
                  <a:gd name="connsiteX106" fmla="*/ 535085 w 1531414"/>
                  <a:gd name="connsiteY106" fmla="*/ 4661460 h 4996562"/>
                  <a:gd name="connsiteX107" fmla="*/ 558708 w 1531414"/>
                  <a:gd name="connsiteY107" fmla="*/ 4791386 h 4996562"/>
                  <a:gd name="connsiteX108" fmla="*/ 626102 w 1531414"/>
                  <a:gd name="connsiteY108" fmla="*/ 4859475 h 4996562"/>
                  <a:gd name="connsiteX109" fmla="*/ 774787 w 1531414"/>
                  <a:gd name="connsiteY109" fmla="*/ 4860170 h 4996562"/>
                  <a:gd name="connsiteX110" fmla="*/ 777567 w 1531414"/>
                  <a:gd name="connsiteY110" fmla="*/ 4857391 h 4996562"/>
                  <a:gd name="connsiteX111" fmla="*/ 742827 w 1531414"/>
                  <a:gd name="connsiteY111" fmla="*/ 4828209 h 4996562"/>
                  <a:gd name="connsiteX112" fmla="*/ 699750 w 1531414"/>
                  <a:gd name="connsiteY112" fmla="*/ 4797639 h 4996562"/>
                  <a:gd name="connsiteX113" fmla="*/ 642082 w 1531414"/>
                  <a:gd name="connsiteY113" fmla="*/ 4553072 h 4996562"/>
                  <a:gd name="connsiteX114" fmla="*/ 769924 w 1531414"/>
                  <a:gd name="connsiteY114" fmla="*/ 3333020 h 4996562"/>
                  <a:gd name="connsiteX115" fmla="*/ 807443 w 1531414"/>
                  <a:gd name="connsiteY115" fmla="*/ 3225328 h 4996562"/>
                  <a:gd name="connsiteX116" fmla="*/ 887344 w 1531414"/>
                  <a:gd name="connsiteY116" fmla="*/ 2617386 h 4996562"/>
                  <a:gd name="connsiteX117" fmla="*/ 890817 w 1531414"/>
                  <a:gd name="connsiteY117" fmla="*/ 2617386 h 4996562"/>
                  <a:gd name="connsiteX118" fmla="*/ 1104118 w 1531414"/>
                  <a:gd name="connsiteY118" fmla="*/ 2607659 h 4996562"/>
                  <a:gd name="connsiteX119" fmla="*/ 1113845 w 1531414"/>
                  <a:gd name="connsiteY119" fmla="*/ 2590289 h 4996562"/>
                  <a:gd name="connsiteX120" fmla="*/ 1093696 w 1531414"/>
                  <a:gd name="connsiteY120" fmla="*/ 2547907 h 4996562"/>
                  <a:gd name="connsiteX121" fmla="*/ 972803 w 1531414"/>
                  <a:gd name="connsiteY121" fmla="*/ 2181058 h 4996562"/>
                  <a:gd name="connsiteX122" fmla="*/ 894291 w 1531414"/>
                  <a:gd name="connsiteY122" fmla="*/ 1789891 h 4996562"/>
                  <a:gd name="connsiteX123" fmla="*/ 894291 w 1531414"/>
                  <a:gd name="connsiteY123" fmla="*/ 1789891 h 4996562"/>
                  <a:gd name="connsiteX124" fmla="*/ 892902 w 1531414"/>
                  <a:gd name="connsiteY124" fmla="*/ 1755846 h 4996562"/>
                  <a:gd name="connsiteX125" fmla="*/ 894291 w 1531414"/>
                  <a:gd name="connsiteY125" fmla="*/ 1755151 h 4996562"/>
                  <a:gd name="connsiteX126" fmla="*/ 951264 w 1531414"/>
                  <a:gd name="connsiteY126" fmla="*/ 1724580 h 4996562"/>
                  <a:gd name="connsiteX127" fmla="*/ 954738 w 1531414"/>
                  <a:gd name="connsiteY127" fmla="*/ 1720412 h 4996562"/>
                  <a:gd name="connsiteX128" fmla="*/ 954738 w 1531414"/>
                  <a:gd name="connsiteY128" fmla="*/ 1720412 h 4996562"/>
                  <a:gd name="connsiteX129" fmla="*/ 1103423 w 1531414"/>
                  <a:gd name="connsiteY129" fmla="*/ 1745424 h 4996562"/>
                  <a:gd name="connsiteX130" fmla="*/ 1174987 w 1531414"/>
                  <a:gd name="connsiteY130" fmla="*/ 1759320 h 4996562"/>
                  <a:gd name="connsiteX131" fmla="*/ 1275037 w 1531414"/>
                  <a:gd name="connsiteY131" fmla="*/ 1805871 h 4996562"/>
                  <a:gd name="connsiteX132" fmla="*/ 1336873 w 1531414"/>
                  <a:gd name="connsiteY132" fmla="*/ 1853811 h 4996562"/>
                  <a:gd name="connsiteX133" fmla="*/ 1406352 w 1531414"/>
                  <a:gd name="connsiteY133" fmla="*/ 1894109 h 4996562"/>
                  <a:gd name="connsiteX134" fmla="*/ 1349379 w 1531414"/>
                  <a:gd name="connsiteY134" fmla="*/ 1830883 h 4996562"/>
                  <a:gd name="connsiteX135" fmla="*/ 1468883 w 1531414"/>
                  <a:gd name="connsiteY135" fmla="*/ 1886466 h 4996562"/>
                  <a:gd name="connsiteX136" fmla="*/ 1372307 w 1531414"/>
                  <a:gd name="connsiteY136" fmla="*/ 1813513 h 4996562"/>
                  <a:gd name="connsiteX137" fmla="*/ 1514739 w 1531414"/>
                  <a:gd name="connsiteY137" fmla="*/ 1882298 h 4996562"/>
                  <a:gd name="connsiteX138" fmla="*/ 1400794 w 1531414"/>
                  <a:gd name="connsiteY138" fmla="*/ 1797533 h 4996562"/>
                  <a:gd name="connsiteX139" fmla="*/ 131411 w 1531414"/>
                  <a:gd name="connsiteY139" fmla="*/ 133510 h 4996562"/>
                  <a:gd name="connsiteX140" fmla="*/ 105704 w 1531414"/>
                  <a:gd name="connsiteY140" fmla="*/ 173113 h 4996562"/>
                  <a:gd name="connsiteX141" fmla="*/ 120990 w 1531414"/>
                  <a:gd name="connsiteY141" fmla="*/ 126562 h 4996562"/>
                  <a:gd name="connsiteX142" fmla="*/ 130022 w 1531414"/>
                  <a:gd name="connsiteY142" fmla="*/ 121699 h 4996562"/>
                  <a:gd name="connsiteX143" fmla="*/ 131411 w 1531414"/>
                  <a:gd name="connsiteY143" fmla="*/ 133510 h 4996562"/>
                  <a:gd name="connsiteX144" fmla="*/ 548981 w 1531414"/>
                  <a:gd name="connsiteY144" fmla="*/ 1621057 h 4996562"/>
                  <a:gd name="connsiteX145" fmla="*/ 577467 w 1531414"/>
                  <a:gd name="connsiteY145" fmla="*/ 1663439 h 4996562"/>
                  <a:gd name="connsiteX146" fmla="*/ 530221 w 1531414"/>
                  <a:gd name="connsiteY146" fmla="*/ 1601603 h 4996562"/>
                  <a:gd name="connsiteX147" fmla="*/ 548981 w 1531414"/>
                  <a:gd name="connsiteY147" fmla="*/ 1621057 h 4996562"/>
                  <a:gd name="connsiteX148" fmla="*/ 191163 w 1531414"/>
                  <a:gd name="connsiteY148" fmla="*/ 630980 h 4996562"/>
                  <a:gd name="connsiteX149" fmla="*/ 198806 w 1531414"/>
                  <a:gd name="connsiteY149" fmla="*/ 593462 h 4996562"/>
                  <a:gd name="connsiteX150" fmla="*/ 222429 w 1531414"/>
                  <a:gd name="connsiteY150" fmla="*/ 596241 h 4996562"/>
                  <a:gd name="connsiteX151" fmla="*/ 232851 w 1531414"/>
                  <a:gd name="connsiteY151" fmla="*/ 603189 h 4996562"/>
                  <a:gd name="connsiteX152" fmla="*/ 237714 w 1531414"/>
                  <a:gd name="connsiteY152" fmla="*/ 640707 h 4996562"/>
                  <a:gd name="connsiteX153" fmla="*/ 223819 w 1531414"/>
                  <a:gd name="connsiteY153" fmla="*/ 610831 h 4996562"/>
                  <a:gd name="connsiteX154" fmla="*/ 212007 w 1531414"/>
                  <a:gd name="connsiteY154" fmla="*/ 612221 h 4996562"/>
                  <a:gd name="connsiteX155" fmla="*/ 209228 w 1531414"/>
                  <a:gd name="connsiteY155" fmla="*/ 623338 h 4996562"/>
                  <a:gd name="connsiteX156" fmla="*/ 218260 w 1531414"/>
                  <a:gd name="connsiteY156" fmla="*/ 623338 h 4996562"/>
                  <a:gd name="connsiteX157" fmla="*/ 227292 w 1531414"/>
                  <a:gd name="connsiteY157" fmla="*/ 631675 h 4996562"/>
                  <a:gd name="connsiteX158" fmla="*/ 213397 w 1531414"/>
                  <a:gd name="connsiteY158" fmla="*/ 646960 h 4996562"/>
                  <a:gd name="connsiteX159" fmla="*/ 191163 w 1531414"/>
                  <a:gd name="connsiteY159" fmla="*/ 630980 h 4996562"/>
                  <a:gd name="connsiteX160" fmla="*/ 248136 w 1531414"/>
                  <a:gd name="connsiteY160" fmla="*/ 658077 h 4996562"/>
                  <a:gd name="connsiteX161" fmla="*/ 205059 w 1531414"/>
                  <a:gd name="connsiteY161" fmla="*/ 667804 h 4996562"/>
                  <a:gd name="connsiteX162" fmla="*/ 248136 w 1531414"/>
                  <a:gd name="connsiteY162" fmla="*/ 658077 h 4996562"/>
                  <a:gd name="connsiteX163" fmla="*/ 197417 w 1531414"/>
                  <a:gd name="connsiteY163" fmla="*/ 692817 h 4996562"/>
                  <a:gd name="connsiteX164" fmla="*/ 232851 w 1531414"/>
                  <a:gd name="connsiteY164" fmla="*/ 691427 h 4996562"/>
                  <a:gd name="connsiteX165" fmla="*/ 257168 w 1531414"/>
                  <a:gd name="connsiteY165" fmla="*/ 665025 h 4996562"/>
                  <a:gd name="connsiteX166" fmla="*/ 257863 w 1531414"/>
                  <a:gd name="connsiteY166" fmla="*/ 654603 h 4996562"/>
                  <a:gd name="connsiteX167" fmla="*/ 282876 w 1531414"/>
                  <a:gd name="connsiteY167" fmla="*/ 636539 h 4996562"/>
                  <a:gd name="connsiteX168" fmla="*/ 282181 w 1531414"/>
                  <a:gd name="connsiteY168" fmla="*/ 658772 h 4996562"/>
                  <a:gd name="connsiteX169" fmla="*/ 197417 w 1531414"/>
                  <a:gd name="connsiteY169" fmla="*/ 692817 h 4996562"/>
                  <a:gd name="connsiteX170" fmla="*/ 148086 w 1531414"/>
                  <a:gd name="connsiteY170" fmla="*/ 1683588 h 4996562"/>
                  <a:gd name="connsiteX171" fmla="*/ 266201 w 1531414"/>
                  <a:gd name="connsiteY171" fmla="*/ 1327855 h 4996562"/>
                  <a:gd name="connsiteX172" fmla="*/ 266201 w 1531414"/>
                  <a:gd name="connsiteY172" fmla="*/ 1327855 h 4996562"/>
                  <a:gd name="connsiteX173" fmla="*/ 280097 w 1531414"/>
                  <a:gd name="connsiteY173" fmla="*/ 1344530 h 4996562"/>
                  <a:gd name="connsiteX174" fmla="*/ 438509 w 1531414"/>
                  <a:gd name="connsiteY174" fmla="*/ 1507806 h 4996562"/>
                  <a:gd name="connsiteX175" fmla="*/ 510767 w 1531414"/>
                  <a:gd name="connsiteY175" fmla="*/ 1581454 h 4996562"/>
                  <a:gd name="connsiteX176" fmla="*/ 489923 w 1531414"/>
                  <a:gd name="connsiteY176" fmla="*/ 1562694 h 4996562"/>
                  <a:gd name="connsiteX177" fmla="*/ 510767 w 1531414"/>
                  <a:gd name="connsiteY177" fmla="*/ 1627310 h 4996562"/>
                  <a:gd name="connsiteX178" fmla="*/ 580246 w 1531414"/>
                  <a:gd name="connsiteY178" fmla="*/ 1687756 h 4996562"/>
                  <a:gd name="connsiteX179" fmla="*/ 586499 w 1531414"/>
                  <a:gd name="connsiteY179" fmla="*/ 1684283 h 4996562"/>
                  <a:gd name="connsiteX180" fmla="*/ 591363 w 1531414"/>
                  <a:gd name="connsiteY180" fmla="*/ 1747509 h 4996562"/>
                  <a:gd name="connsiteX181" fmla="*/ 605259 w 1531414"/>
                  <a:gd name="connsiteY181" fmla="*/ 1778774 h 4996562"/>
                  <a:gd name="connsiteX182" fmla="*/ 644862 w 1531414"/>
                  <a:gd name="connsiteY182" fmla="*/ 1778079 h 4996562"/>
                  <a:gd name="connsiteX183" fmla="*/ 643472 w 1531414"/>
                  <a:gd name="connsiteY183" fmla="*/ 1780164 h 4996562"/>
                  <a:gd name="connsiteX184" fmla="*/ 642777 w 1531414"/>
                  <a:gd name="connsiteY184" fmla="*/ 1780164 h 4996562"/>
                  <a:gd name="connsiteX185" fmla="*/ 583720 w 1531414"/>
                  <a:gd name="connsiteY185" fmla="*/ 1828799 h 4996562"/>
                  <a:gd name="connsiteX186" fmla="*/ 463521 w 1531414"/>
                  <a:gd name="connsiteY186" fmla="*/ 2006665 h 4996562"/>
                  <a:gd name="connsiteX187" fmla="*/ 160593 w 1531414"/>
                  <a:gd name="connsiteY187" fmla="*/ 1726665 h 4996562"/>
                  <a:gd name="connsiteX188" fmla="*/ 148086 w 1531414"/>
                  <a:gd name="connsiteY188" fmla="*/ 1683588 h 4996562"/>
                  <a:gd name="connsiteX0" fmla="*/ 1389759 w 1520379"/>
                  <a:gd name="connsiteY0" fmla="*/ 1797533 h 4996562"/>
                  <a:gd name="connsiteX1" fmla="*/ 1520379 w 1520379"/>
                  <a:gd name="connsiteY1" fmla="*/ 1843390 h 4996562"/>
                  <a:gd name="connsiteX2" fmla="*/ 1472439 w 1520379"/>
                  <a:gd name="connsiteY2" fmla="*/ 1805871 h 4996562"/>
                  <a:gd name="connsiteX3" fmla="*/ 1349461 w 1520379"/>
                  <a:gd name="connsiteY3" fmla="*/ 1738476 h 4996562"/>
                  <a:gd name="connsiteX4" fmla="*/ 1320975 w 1520379"/>
                  <a:gd name="connsiteY4" fmla="*/ 1720412 h 4996562"/>
                  <a:gd name="connsiteX5" fmla="*/ 1325143 w 1520379"/>
                  <a:gd name="connsiteY5" fmla="*/ 1703737 h 4996562"/>
                  <a:gd name="connsiteX6" fmla="*/ 1366831 w 1520379"/>
                  <a:gd name="connsiteY6" fmla="*/ 1694704 h 4996562"/>
                  <a:gd name="connsiteX7" fmla="*/ 1392538 w 1520379"/>
                  <a:gd name="connsiteY7" fmla="*/ 1682893 h 4996562"/>
                  <a:gd name="connsiteX8" fmla="*/ 1364052 w 1520379"/>
                  <a:gd name="connsiteY8" fmla="*/ 1675945 h 4996562"/>
                  <a:gd name="connsiteX9" fmla="*/ 1332091 w 1520379"/>
                  <a:gd name="connsiteY9" fmla="*/ 1678029 h 4996562"/>
                  <a:gd name="connsiteX10" fmla="*/ 1176458 w 1520379"/>
                  <a:gd name="connsiteY10" fmla="*/ 1694010 h 4996562"/>
                  <a:gd name="connsiteX11" fmla="*/ 1109758 w 1520379"/>
                  <a:gd name="connsiteY11" fmla="*/ 1694010 h 4996562"/>
                  <a:gd name="connsiteX12" fmla="*/ 973579 w 1520379"/>
                  <a:gd name="connsiteY12" fmla="*/ 1656491 h 4996562"/>
                  <a:gd name="connsiteX13" fmla="*/ 867276 w 1520379"/>
                  <a:gd name="connsiteY13" fmla="*/ 1625225 h 4996562"/>
                  <a:gd name="connsiteX14" fmla="*/ 857549 w 1520379"/>
                  <a:gd name="connsiteY14" fmla="*/ 1614109 h 4996562"/>
                  <a:gd name="connsiteX15" fmla="*/ 700526 w 1520379"/>
                  <a:gd name="connsiteY15" fmla="*/ 1295895 h 4996562"/>
                  <a:gd name="connsiteX16" fmla="*/ 709559 w 1520379"/>
                  <a:gd name="connsiteY16" fmla="*/ 1258376 h 4996562"/>
                  <a:gd name="connsiteX17" fmla="*/ 754720 w 1520379"/>
                  <a:gd name="connsiteY17" fmla="*/ 1179170 h 4996562"/>
                  <a:gd name="connsiteX18" fmla="*/ 715812 w 1520379"/>
                  <a:gd name="connsiteY18" fmla="*/ 1115249 h 4996562"/>
                  <a:gd name="connsiteX19" fmla="*/ 614373 w 1520379"/>
                  <a:gd name="connsiteY19" fmla="*/ 1079120 h 4996562"/>
                  <a:gd name="connsiteX20" fmla="*/ 514323 w 1520379"/>
                  <a:gd name="connsiteY20" fmla="*/ 1015199 h 4996562"/>
                  <a:gd name="connsiteX21" fmla="*/ 513628 w 1520379"/>
                  <a:gd name="connsiteY21" fmla="*/ 1012420 h 4996562"/>
                  <a:gd name="connsiteX22" fmla="*/ 439285 w 1520379"/>
                  <a:gd name="connsiteY22" fmla="*/ 879020 h 4996562"/>
                  <a:gd name="connsiteX23" fmla="*/ 367027 w 1520379"/>
                  <a:gd name="connsiteY23" fmla="*/ 843586 h 4996562"/>
                  <a:gd name="connsiteX24" fmla="*/ 362858 w 1520379"/>
                  <a:gd name="connsiteY24" fmla="*/ 843586 h 4996562"/>
                  <a:gd name="connsiteX25" fmla="*/ 360774 w 1520379"/>
                  <a:gd name="connsiteY25" fmla="*/ 842891 h 4996562"/>
                  <a:gd name="connsiteX26" fmla="*/ 356605 w 1520379"/>
                  <a:gd name="connsiteY26" fmla="*/ 831080 h 4996562"/>
                  <a:gd name="connsiteX27" fmla="*/ 393429 w 1520379"/>
                  <a:gd name="connsiteY27" fmla="*/ 685174 h 4996562"/>
                  <a:gd name="connsiteX28" fmla="*/ 419136 w 1520379"/>
                  <a:gd name="connsiteY28" fmla="*/ 676836 h 4996562"/>
                  <a:gd name="connsiteX29" fmla="*/ 508764 w 1520379"/>
                  <a:gd name="connsiteY29" fmla="*/ 675447 h 4996562"/>
                  <a:gd name="connsiteX30" fmla="*/ 612288 w 1520379"/>
                  <a:gd name="connsiteY30" fmla="*/ 530930 h 4996562"/>
                  <a:gd name="connsiteX31" fmla="*/ 635216 w 1520379"/>
                  <a:gd name="connsiteY31" fmla="*/ 455198 h 4996562"/>
                  <a:gd name="connsiteX32" fmla="*/ 661618 w 1520379"/>
                  <a:gd name="connsiteY32" fmla="*/ 490633 h 4996562"/>
                  <a:gd name="connsiteX33" fmla="*/ 663703 w 1520379"/>
                  <a:gd name="connsiteY33" fmla="*/ 427407 h 4996562"/>
                  <a:gd name="connsiteX34" fmla="*/ 676209 w 1520379"/>
                  <a:gd name="connsiteY34" fmla="*/ 394057 h 4996562"/>
                  <a:gd name="connsiteX35" fmla="*/ 574769 w 1520379"/>
                  <a:gd name="connsiteY35" fmla="*/ 91128 h 4996562"/>
                  <a:gd name="connsiteX36" fmla="*/ 512238 w 1520379"/>
                  <a:gd name="connsiteY36" fmla="*/ 48051 h 4996562"/>
                  <a:gd name="connsiteX37" fmla="*/ 447623 w 1520379"/>
                  <a:gd name="connsiteY37" fmla="*/ 22344 h 4996562"/>
                  <a:gd name="connsiteX38" fmla="*/ 312139 w 1520379"/>
                  <a:gd name="connsiteY38" fmla="*/ 2890 h 4996562"/>
                  <a:gd name="connsiteX39" fmla="*/ 173180 w 1520379"/>
                  <a:gd name="connsiteY39" fmla="*/ 50830 h 4996562"/>
                  <a:gd name="connsiteX40" fmla="*/ 4342 w 1520379"/>
                  <a:gd name="connsiteY40" fmla="*/ 269026 h 4996562"/>
                  <a:gd name="connsiteX41" fmla="*/ 52287 w 1520379"/>
                  <a:gd name="connsiteY41" fmla="*/ 396836 h 4996562"/>
                  <a:gd name="connsiteX42" fmla="*/ 66183 w 1520379"/>
                  <a:gd name="connsiteY42" fmla="*/ 416290 h 4996562"/>
                  <a:gd name="connsiteX43" fmla="*/ 55761 w 1520379"/>
                  <a:gd name="connsiteY43" fmla="*/ 426017 h 4996562"/>
                  <a:gd name="connsiteX44" fmla="*/ 39781 w 1520379"/>
                  <a:gd name="connsiteY44" fmla="*/ 460062 h 4996562"/>
                  <a:gd name="connsiteX45" fmla="*/ 65488 w 1520379"/>
                  <a:gd name="connsiteY45" fmla="*/ 487853 h 4996562"/>
                  <a:gd name="connsiteX46" fmla="*/ 93280 w 1520379"/>
                  <a:gd name="connsiteY46" fmla="*/ 489243 h 4996562"/>
                  <a:gd name="connsiteX47" fmla="*/ 72436 w 1520379"/>
                  <a:gd name="connsiteY47" fmla="*/ 560806 h 4996562"/>
                  <a:gd name="connsiteX48" fmla="*/ 73131 w 1520379"/>
                  <a:gd name="connsiteY48" fmla="*/ 581650 h 4996562"/>
                  <a:gd name="connsiteX49" fmla="*/ 56456 w 1520379"/>
                  <a:gd name="connsiteY49" fmla="*/ 594156 h 4996562"/>
                  <a:gd name="connsiteX50" fmla="*/ 41170 w 1520379"/>
                  <a:gd name="connsiteY50" fmla="*/ 578871 h 4996562"/>
                  <a:gd name="connsiteX51" fmla="*/ 46034 w 1520379"/>
                  <a:gd name="connsiteY51" fmla="*/ 568449 h 4996562"/>
                  <a:gd name="connsiteX52" fmla="*/ 55761 w 1520379"/>
                  <a:gd name="connsiteY52" fmla="*/ 572618 h 4996562"/>
                  <a:gd name="connsiteX53" fmla="*/ 62709 w 1520379"/>
                  <a:gd name="connsiteY53" fmla="*/ 577481 h 4996562"/>
                  <a:gd name="connsiteX54" fmla="*/ 67572 w 1520379"/>
                  <a:gd name="connsiteY54" fmla="*/ 562891 h 4996562"/>
                  <a:gd name="connsiteX55" fmla="*/ 43255 w 1520379"/>
                  <a:gd name="connsiteY55" fmla="*/ 555943 h 4996562"/>
                  <a:gd name="connsiteX56" fmla="*/ 30748 w 1520379"/>
                  <a:gd name="connsiteY56" fmla="*/ 591377 h 4996562"/>
                  <a:gd name="connsiteX57" fmla="*/ 65488 w 1520379"/>
                  <a:gd name="connsiteY57" fmla="*/ 609442 h 4996562"/>
                  <a:gd name="connsiteX58" fmla="*/ 81468 w 1520379"/>
                  <a:gd name="connsiteY58" fmla="*/ 602494 h 4996562"/>
                  <a:gd name="connsiteX59" fmla="*/ 118987 w 1520379"/>
                  <a:gd name="connsiteY59" fmla="*/ 657382 h 4996562"/>
                  <a:gd name="connsiteX60" fmla="*/ 98838 w 1520379"/>
                  <a:gd name="connsiteY60" fmla="*/ 693511 h 4996562"/>
                  <a:gd name="connsiteX61" fmla="*/ 73825 w 1520379"/>
                  <a:gd name="connsiteY61" fmla="*/ 682395 h 4996562"/>
                  <a:gd name="connsiteX62" fmla="*/ 71046 w 1520379"/>
                  <a:gd name="connsiteY62" fmla="*/ 662941 h 4996562"/>
                  <a:gd name="connsiteX63" fmla="*/ 86332 w 1520379"/>
                  <a:gd name="connsiteY63" fmla="*/ 660856 h 4996562"/>
                  <a:gd name="connsiteX64" fmla="*/ 84942 w 1520379"/>
                  <a:gd name="connsiteY64" fmla="*/ 681005 h 4996562"/>
                  <a:gd name="connsiteX65" fmla="*/ 105786 w 1520379"/>
                  <a:gd name="connsiteY65" fmla="*/ 665720 h 4996562"/>
                  <a:gd name="connsiteX66" fmla="*/ 93974 w 1520379"/>
                  <a:gd name="connsiteY66" fmla="*/ 645571 h 4996562"/>
                  <a:gd name="connsiteX67" fmla="*/ 53677 w 1520379"/>
                  <a:gd name="connsiteY67" fmla="*/ 648350 h 4996562"/>
                  <a:gd name="connsiteX68" fmla="*/ 39086 w 1520379"/>
                  <a:gd name="connsiteY68" fmla="*/ 685869 h 4996562"/>
                  <a:gd name="connsiteX69" fmla="*/ 96754 w 1520379"/>
                  <a:gd name="connsiteY69" fmla="*/ 728946 h 4996562"/>
                  <a:gd name="connsiteX70" fmla="*/ 150252 w 1520379"/>
                  <a:gd name="connsiteY70" fmla="*/ 689343 h 4996562"/>
                  <a:gd name="connsiteX71" fmla="*/ 200972 w 1520379"/>
                  <a:gd name="connsiteY71" fmla="*/ 721998 h 4996562"/>
                  <a:gd name="connsiteX72" fmla="*/ 255861 w 1520379"/>
                  <a:gd name="connsiteY72" fmla="*/ 702544 h 4996562"/>
                  <a:gd name="connsiteX73" fmla="*/ 172486 w 1520379"/>
                  <a:gd name="connsiteY73" fmla="*/ 904033 h 4996562"/>
                  <a:gd name="connsiteX74" fmla="*/ 172486 w 1520379"/>
                  <a:gd name="connsiteY74" fmla="*/ 904033 h 4996562"/>
                  <a:gd name="connsiteX75" fmla="*/ 153032 w 1520379"/>
                  <a:gd name="connsiteY75" fmla="*/ 935298 h 4996562"/>
                  <a:gd name="connsiteX76" fmla="*/ 110649 w 1520379"/>
                  <a:gd name="connsiteY76" fmla="*/ 1067309 h 4996562"/>
                  <a:gd name="connsiteX77" fmla="*/ 103007 w 1520379"/>
                  <a:gd name="connsiteY77" fmla="*/ 1161800 h 4996562"/>
                  <a:gd name="connsiteX78" fmla="*/ 66183 w 1520379"/>
                  <a:gd name="connsiteY78" fmla="*/ 1406366 h 4996562"/>
                  <a:gd name="connsiteX79" fmla="*/ 872 w 1520379"/>
                  <a:gd name="connsiteY79" fmla="*/ 1740561 h 4996562"/>
                  <a:gd name="connsiteX80" fmla="*/ 24495 w 1520379"/>
                  <a:gd name="connsiteY80" fmla="*/ 1797533 h 4996562"/>
                  <a:gd name="connsiteX81" fmla="*/ 426084 w 1520379"/>
                  <a:gd name="connsiteY81" fmla="*/ 2068502 h 4996562"/>
                  <a:gd name="connsiteX82" fmla="*/ 228069 w 1520379"/>
                  <a:gd name="connsiteY82" fmla="*/ 2520810 h 4996562"/>
                  <a:gd name="connsiteX83" fmla="*/ 232932 w 1520379"/>
                  <a:gd name="connsiteY83" fmla="*/ 2547212 h 4996562"/>
                  <a:gd name="connsiteX84" fmla="*/ 485836 w 1520379"/>
                  <a:gd name="connsiteY84" fmla="*/ 2581952 h 4996562"/>
                  <a:gd name="connsiteX85" fmla="*/ 558789 w 1520379"/>
                  <a:gd name="connsiteY85" fmla="*/ 2591679 h 4996562"/>
                  <a:gd name="connsiteX86" fmla="*/ 558094 w 1520379"/>
                  <a:gd name="connsiteY86" fmla="*/ 2595153 h 4996562"/>
                  <a:gd name="connsiteX87" fmla="*/ 606730 w 1520379"/>
                  <a:gd name="connsiteY87" fmla="*/ 2874459 h 4996562"/>
                  <a:gd name="connsiteX88" fmla="*/ 624794 w 1520379"/>
                  <a:gd name="connsiteY88" fmla="*/ 3132921 h 4996562"/>
                  <a:gd name="connsiteX89" fmla="*/ 578243 w 1520379"/>
                  <a:gd name="connsiteY89" fmla="*/ 3296891 h 4996562"/>
                  <a:gd name="connsiteX90" fmla="*/ 419136 w 1520379"/>
                  <a:gd name="connsiteY90" fmla="*/ 3890242 h 4996562"/>
                  <a:gd name="connsiteX91" fmla="*/ 203056 w 1520379"/>
                  <a:gd name="connsiteY91" fmla="*/ 4616993 h 4996562"/>
                  <a:gd name="connsiteX92" fmla="*/ 179434 w 1520379"/>
                  <a:gd name="connsiteY92" fmla="*/ 4642700 h 4996562"/>
                  <a:gd name="connsiteX93" fmla="*/ 118987 w 1520379"/>
                  <a:gd name="connsiteY93" fmla="*/ 4728159 h 4996562"/>
                  <a:gd name="connsiteX94" fmla="*/ 80079 w 1520379"/>
                  <a:gd name="connsiteY94" fmla="*/ 4820567 h 4996562"/>
                  <a:gd name="connsiteX95" fmla="*/ 58540 w 1520379"/>
                  <a:gd name="connsiteY95" fmla="*/ 4867813 h 4996562"/>
                  <a:gd name="connsiteX96" fmla="*/ 68962 w 1520379"/>
                  <a:gd name="connsiteY96" fmla="*/ 4901162 h 4996562"/>
                  <a:gd name="connsiteX97" fmla="*/ 216952 w 1520379"/>
                  <a:gd name="connsiteY97" fmla="*/ 4994264 h 4996562"/>
                  <a:gd name="connsiteX98" fmla="*/ 209310 w 1520379"/>
                  <a:gd name="connsiteY98" fmla="*/ 4943545 h 4996562"/>
                  <a:gd name="connsiteX99" fmla="*/ 196109 w 1520379"/>
                  <a:gd name="connsiteY99" fmla="*/ 4900467 h 4996562"/>
                  <a:gd name="connsiteX100" fmla="*/ 219731 w 1520379"/>
                  <a:gd name="connsiteY100" fmla="*/ 4806671 h 4996562"/>
                  <a:gd name="connsiteX101" fmla="*/ 373280 w 1520379"/>
                  <a:gd name="connsiteY101" fmla="*/ 4399524 h 4996562"/>
                  <a:gd name="connsiteX102" fmla="*/ 550452 w 1520379"/>
                  <a:gd name="connsiteY102" fmla="*/ 3931235 h 4996562"/>
                  <a:gd name="connsiteX103" fmla="*/ 551147 w 1520379"/>
                  <a:gd name="connsiteY103" fmla="*/ 3979175 h 4996562"/>
                  <a:gd name="connsiteX104" fmla="*/ 562958 w 1520379"/>
                  <a:gd name="connsiteY104" fmla="*/ 4485678 h 4996562"/>
                  <a:gd name="connsiteX105" fmla="*/ 528913 w 1520379"/>
                  <a:gd name="connsiteY105" fmla="*/ 4602403 h 4996562"/>
                  <a:gd name="connsiteX106" fmla="*/ 524050 w 1520379"/>
                  <a:gd name="connsiteY106" fmla="*/ 4661460 h 4996562"/>
                  <a:gd name="connsiteX107" fmla="*/ 547673 w 1520379"/>
                  <a:gd name="connsiteY107" fmla="*/ 4791386 h 4996562"/>
                  <a:gd name="connsiteX108" fmla="*/ 615067 w 1520379"/>
                  <a:gd name="connsiteY108" fmla="*/ 4859475 h 4996562"/>
                  <a:gd name="connsiteX109" fmla="*/ 763752 w 1520379"/>
                  <a:gd name="connsiteY109" fmla="*/ 4860170 h 4996562"/>
                  <a:gd name="connsiteX110" fmla="*/ 766532 w 1520379"/>
                  <a:gd name="connsiteY110" fmla="*/ 4857391 h 4996562"/>
                  <a:gd name="connsiteX111" fmla="*/ 731792 w 1520379"/>
                  <a:gd name="connsiteY111" fmla="*/ 4828209 h 4996562"/>
                  <a:gd name="connsiteX112" fmla="*/ 688715 w 1520379"/>
                  <a:gd name="connsiteY112" fmla="*/ 4797639 h 4996562"/>
                  <a:gd name="connsiteX113" fmla="*/ 631047 w 1520379"/>
                  <a:gd name="connsiteY113" fmla="*/ 4553072 h 4996562"/>
                  <a:gd name="connsiteX114" fmla="*/ 758889 w 1520379"/>
                  <a:gd name="connsiteY114" fmla="*/ 3333020 h 4996562"/>
                  <a:gd name="connsiteX115" fmla="*/ 796408 w 1520379"/>
                  <a:gd name="connsiteY115" fmla="*/ 3225328 h 4996562"/>
                  <a:gd name="connsiteX116" fmla="*/ 876309 w 1520379"/>
                  <a:gd name="connsiteY116" fmla="*/ 2617386 h 4996562"/>
                  <a:gd name="connsiteX117" fmla="*/ 879782 w 1520379"/>
                  <a:gd name="connsiteY117" fmla="*/ 2617386 h 4996562"/>
                  <a:gd name="connsiteX118" fmla="*/ 1093083 w 1520379"/>
                  <a:gd name="connsiteY118" fmla="*/ 2607659 h 4996562"/>
                  <a:gd name="connsiteX119" fmla="*/ 1102810 w 1520379"/>
                  <a:gd name="connsiteY119" fmla="*/ 2590289 h 4996562"/>
                  <a:gd name="connsiteX120" fmla="*/ 1082661 w 1520379"/>
                  <a:gd name="connsiteY120" fmla="*/ 2547907 h 4996562"/>
                  <a:gd name="connsiteX121" fmla="*/ 961768 w 1520379"/>
                  <a:gd name="connsiteY121" fmla="*/ 2181058 h 4996562"/>
                  <a:gd name="connsiteX122" fmla="*/ 883256 w 1520379"/>
                  <a:gd name="connsiteY122" fmla="*/ 1789891 h 4996562"/>
                  <a:gd name="connsiteX123" fmla="*/ 883256 w 1520379"/>
                  <a:gd name="connsiteY123" fmla="*/ 1789891 h 4996562"/>
                  <a:gd name="connsiteX124" fmla="*/ 881867 w 1520379"/>
                  <a:gd name="connsiteY124" fmla="*/ 1755846 h 4996562"/>
                  <a:gd name="connsiteX125" fmla="*/ 883256 w 1520379"/>
                  <a:gd name="connsiteY125" fmla="*/ 1755151 h 4996562"/>
                  <a:gd name="connsiteX126" fmla="*/ 940229 w 1520379"/>
                  <a:gd name="connsiteY126" fmla="*/ 1724580 h 4996562"/>
                  <a:gd name="connsiteX127" fmla="*/ 943703 w 1520379"/>
                  <a:gd name="connsiteY127" fmla="*/ 1720412 h 4996562"/>
                  <a:gd name="connsiteX128" fmla="*/ 943703 w 1520379"/>
                  <a:gd name="connsiteY128" fmla="*/ 1720412 h 4996562"/>
                  <a:gd name="connsiteX129" fmla="*/ 1092388 w 1520379"/>
                  <a:gd name="connsiteY129" fmla="*/ 1745424 h 4996562"/>
                  <a:gd name="connsiteX130" fmla="*/ 1163952 w 1520379"/>
                  <a:gd name="connsiteY130" fmla="*/ 1759320 h 4996562"/>
                  <a:gd name="connsiteX131" fmla="*/ 1264002 w 1520379"/>
                  <a:gd name="connsiteY131" fmla="*/ 1805871 h 4996562"/>
                  <a:gd name="connsiteX132" fmla="*/ 1325838 w 1520379"/>
                  <a:gd name="connsiteY132" fmla="*/ 1853811 h 4996562"/>
                  <a:gd name="connsiteX133" fmla="*/ 1395317 w 1520379"/>
                  <a:gd name="connsiteY133" fmla="*/ 1894109 h 4996562"/>
                  <a:gd name="connsiteX134" fmla="*/ 1338344 w 1520379"/>
                  <a:gd name="connsiteY134" fmla="*/ 1830883 h 4996562"/>
                  <a:gd name="connsiteX135" fmla="*/ 1457848 w 1520379"/>
                  <a:gd name="connsiteY135" fmla="*/ 1886466 h 4996562"/>
                  <a:gd name="connsiteX136" fmla="*/ 1361272 w 1520379"/>
                  <a:gd name="connsiteY136" fmla="*/ 1813513 h 4996562"/>
                  <a:gd name="connsiteX137" fmla="*/ 1503704 w 1520379"/>
                  <a:gd name="connsiteY137" fmla="*/ 1882298 h 4996562"/>
                  <a:gd name="connsiteX138" fmla="*/ 1389759 w 1520379"/>
                  <a:gd name="connsiteY138" fmla="*/ 1797533 h 4996562"/>
                  <a:gd name="connsiteX139" fmla="*/ 120376 w 1520379"/>
                  <a:gd name="connsiteY139" fmla="*/ 133510 h 4996562"/>
                  <a:gd name="connsiteX140" fmla="*/ 94669 w 1520379"/>
                  <a:gd name="connsiteY140" fmla="*/ 173113 h 4996562"/>
                  <a:gd name="connsiteX141" fmla="*/ 109955 w 1520379"/>
                  <a:gd name="connsiteY141" fmla="*/ 126562 h 4996562"/>
                  <a:gd name="connsiteX142" fmla="*/ 118987 w 1520379"/>
                  <a:gd name="connsiteY142" fmla="*/ 121699 h 4996562"/>
                  <a:gd name="connsiteX143" fmla="*/ 120376 w 1520379"/>
                  <a:gd name="connsiteY143" fmla="*/ 133510 h 4996562"/>
                  <a:gd name="connsiteX144" fmla="*/ 537946 w 1520379"/>
                  <a:gd name="connsiteY144" fmla="*/ 1621057 h 4996562"/>
                  <a:gd name="connsiteX145" fmla="*/ 566432 w 1520379"/>
                  <a:gd name="connsiteY145" fmla="*/ 1663439 h 4996562"/>
                  <a:gd name="connsiteX146" fmla="*/ 519186 w 1520379"/>
                  <a:gd name="connsiteY146" fmla="*/ 1601603 h 4996562"/>
                  <a:gd name="connsiteX147" fmla="*/ 537946 w 1520379"/>
                  <a:gd name="connsiteY147" fmla="*/ 1621057 h 4996562"/>
                  <a:gd name="connsiteX148" fmla="*/ 180128 w 1520379"/>
                  <a:gd name="connsiteY148" fmla="*/ 630980 h 4996562"/>
                  <a:gd name="connsiteX149" fmla="*/ 187771 w 1520379"/>
                  <a:gd name="connsiteY149" fmla="*/ 593462 h 4996562"/>
                  <a:gd name="connsiteX150" fmla="*/ 211394 w 1520379"/>
                  <a:gd name="connsiteY150" fmla="*/ 596241 h 4996562"/>
                  <a:gd name="connsiteX151" fmla="*/ 221816 w 1520379"/>
                  <a:gd name="connsiteY151" fmla="*/ 603189 h 4996562"/>
                  <a:gd name="connsiteX152" fmla="*/ 226679 w 1520379"/>
                  <a:gd name="connsiteY152" fmla="*/ 640707 h 4996562"/>
                  <a:gd name="connsiteX153" fmla="*/ 212784 w 1520379"/>
                  <a:gd name="connsiteY153" fmla="*/ 610831 h 4996562"/>
                  <a:gd name="connsiteX154" fmla="*/ 200972 w 1520379"/>
                  <a:gd name="connsiteY154" fmla="*/ 612221 h 4996562"/>
                  <a:gd name="connsiteX155" fmla="*/ 198193 w 1520379"/>
                  <a:gd name="connsiteY155" fmla="*/ 623338 h 4996562"/>
                  <a:gd name="connsiteX156" fmla="*/ 207225 w 1520379"/>
                  <a:gd name="connsiteY156" fmla="*/ 623338 h 4996562"/>
                  <a:gd name="connsiteX157" fmla="*/ 216257 w 1520379"/>
                  <a:gd name="connsiteY157" fmla="*/ 631675 h 4996562"/>
                  <a:gd name="connsiteX158" fmla="*/ 202362 w 1520379"/>
                  <a:gd name="connsiteY158" fmla="*/ 646960 h 4996562"/>
                  <a:gd name="connsiteX159" fmla="*/ 180128 w 1520379"/>
                  <a:gd name="connsiteY159" fmla="*/ 630980 h 4996562"/>
                  <a:gd name="connsiteX160" fmla="*/ 237101 w 1520379"/>
                  <a:gd name="connsiteY160" fmla="*/ 658077 h 4996562"/>
                  <a:gd name="connsiteX161" fmla="*/ 194024 w 1520379"/>
                  <a:gd name="connsiteY161" fmla="*/ 667804 h 4996562"/>
                  <a:gd name="connsiteX162" fmla="*/ 237101 w 1520379"/>
                  <a:gd name="connsiteY162" fmla="*/ 658077 h 4996562"/>
                  <a:gd name="connsiteX163" fmla="*/ 186382 w 1520379"/>
                  <a:gd name="connsiteY163" fmla="*/ 692817 h 4996562"/>
                  <a:gd name="connsiteX164" fmla="*/ 221816 w 1520379"/>
                  <a:gd name="connsiteY164" fmla="*/ 691427 h 4996562"/>
                  <a:gd name="connsiteX165" fmla="*/ 246133 w 1520379"/>
                  <a:gd name="connsiteY165" fmla="*/ 665025 h 4996562"/>
                  <a:gd name="connsiteX166" fmla="*/ 246828 w 1520379"/>
                  <a:gd name="connsiteY166" fmla="*/ 654603 h 4996562"/>
                  <a:gd name="connsiteX167" fmla="*/ 271841 w 1520379"/>
                  <a:gd name="connsiteY167" fmla="*/ 636539 h 4996562"/>
                  <a:gd name="connsiteX168" fmla="*/ 271146 w 1520379"/>
                  <a:gd name="connsiteY168" fmla="*/ 658772 h 4996562"/>
                  <a:gd name="connsiteX169" fmla="*/ 186382 w 1520379"/>
                  <a:gd name="connsiteY169" fmla="*/ 692817 h 4996562"/>
                  <a:gd name="connsiteX170" fmla="*/ 137051 w 1520379"/>
                  <a:gd name="connsiteY170" fmla="*/ 1683588 h 4996562"/>
                  <a:gd name="connsiteX171" fmla="*/ 255166 w 1520379"/>
                  <a:gd name="connsiteY171" fmla="*/ 1327855 h 4996562"/>
                  <a:gd name="connsiteX172" fmla="*/ 255166 w 1520379"/>
                  <a:gd name="connsiteY172" fmla="*/ 1327855 h 4996562"/>
                  <a:gd name="connsiteX173" fmla="*/ 269062 w 1520379"/>
                  <a:gd name="connsiteY173" fmla="*/ 1344530 h 4996562"/>
                  <a:gd name="connsiteX174" fmla="*/ 427474 w 1520379"/>
                  <a:gd name="connsiteY174" fmla="*/ 1507806 h 4996562"/>
                  <a:gd name="connsiteX175" fmla="*/ 499732 w 1520379"/>
                  <a:gd name="connsiteY175" fmla="*/ 1581454 h 4996562"/>
                  <a:gd name="connsiteX176" fmla="*/ 478888 w 1520379"/>
                  <a:gd name="connsiteY176" fmla="*/ 1562694 h 4996562"/>
                  <a:gd name="connsiteX177" fmla="*/ 499732 w 1520379"/>
                  <a:gd name="connsiteY177" fmla="*/ 1627310 h 4996562"/>
                  <a:gd name="connsiteX178" fmla="*/ 569211 w 1520379"/>
                  <a:gd name="connsiteY178" fmla="*/ 1687756 h 4996562"/>
                  <a:gd name="connsiteX179" fmla="*/ 575464 w 1520379"/>
                  <a:gd name="connsiteY179" fmla="*/ 1684283 h 4996562"/>
                  <a:gd name="connsiteX180" fmla="*/ 580328 w 1520379"/>
                  <a:gd name="connsiteY180" fmla="*/ 1747509 h 4996562"/>
                  <a:gd name="connsiteX181" fmla="*/ 594224 w 1520379"/>
                  <a:gd name="connsiteY181" fmla="*/ 1778774 h 4996562"/>
                  <a:gd name="connsiteX182" fmla="*/ 633827 w 1520379"/>
                  <a:gd name="connsiteY182" fmla="*/ 1778079 h 4996562"/>
                  <a:gd name="connsiteX183" fmla="*/ 632437 w 1520379"/>
                  <a:gd name="connsiteY183" fmla="*/ 1780164 h 4996562"/>
                  <a:gd name="connsiteX184" fmla="*/ 631742 w 1520379"/>
                  <a:gd name="connsiteY184" fmla="*/ 1780164 h 4996562"/>
                  <a:gd name="connsiteX185" fmla="*/ 572685 w 1520379"/>
                  <a:gd name="connsiteY185" fmla="*/ 1828799 h 4996562"/>
                  <a:gd name="connsiteX186" fmla="*/ 452486 w 1520379"/>
                  <a:gd name="connsiteY186" fmla="*/ 2006665 h 4996562"/>
                  <a:gd name="connsiteX187" fmla="*/ 149558 w 1520379"/>
                  <a:gd name="connsiteY187" fmla="*/ 1726665 h 4996562"/>
                  <a:gd name="connsiteX188" fmla="*/ 137051 w 1520379"/>
                  <a:gd name="connsiteY188" fmla="*/ 1683588 h 4996562"/>
                  <a:gd name="connsiteX0" fmla="*/ 1389759 w 1520379"/>
                  <a:gd name="connsiteY0" fmla="*/ 1797533 h 4996562"/>
                  <a:gd name="connsiteX1" fmla="*/ 1520379 w 1520379"/>
                  <a:gd name="connsiteY1" fmla="*/ 1843390 h 4996562"/>
                  <a:gd name="connsiteX2" fmla="*/ 1472439 w 1520379"/>
                  <a:gd name="connsiteY2" fmla="*/ 1805871 h 4996562"/>
                  <a:gd name="connsiteX3" fmla="*/ 1349461 w 1520379"/>
                  <a:gd name="connsiteY3" fmla="*/ 1738476 h 4996562"/>
                  <a:gd name="connsiteX4" fmla="*/ 1320975 w 1520379"/>
                  <a:gd name="connsiteY4" fmla="*/ 1720412 h 4996562"/>
                  <a:gd name="connsiteX5" fmla="*/ 1325143 w 1520379"/>
                  <a:gd name="connsiteY5" fmla="*/ 1703737 h 4996562"/>
                  <a:gd name="connsiteX6" fmla="*/ 1366831 w 1520379"/>
                  <a:gd name="connsiteY6" fmla="*/ 1694704 h 4996562"/>
                  <a:gd name="connsiteX7" fmla="*/ 1392538 w 1520379"/>
                  <a:gd name="connsiteY7" fmla="*/ 1682893 h 4996562"/>
                  <a:gd name="connsiteX8" fmla="*/ 1364052 w 1520379"/>
                  <a:gd name="connsiteY8" fmla="*/ 1675945 h 4996562"/>
                  <a:gd name="connsiteX9" fmla="*/ 1332091 w 1520379"/>
                  <a:gd name="connsiteY9" fmla="*/ 1678029 h 4996562"/>
                  <a:gd name="connsiteX10" fmla="*/ 1176458 w 1520379"/>
                  <a:gd name="connsiteY10" fmla="*/ 1694010 h 4996562"/>
                  <a:gd name="connsiteX11" fmla="*/ 1109758 w 1520379"/>
                  <a:gd name="connsiteY11" fmla="*/ 1694010 h 4996562"/>
                  <a:gd name="connsiteX12" fmla="*/ 973579 w 1520379"/>
                  <a:gd name="connsiteY12" fmla="*/ 1656491 h 4996562"/>
                  <a:gd name="connsiteX13" fmla="*/ 867276 w 1520379"/>
                  <a:gd name="connsiteY13" fmla="*/ 1625225 h 4996562"/>
                  <a:gd name="connsiteX14" fmla="*/ 857549 w 1520379"/>
                  <a:gd name="connsiteY14" fmla="*/ 1614109 h 4996562"/>
                  <a:gd name="connsiteX15" fmla="*/ 700526 w 1520379"/>
                  <a:gd name="connsiteY15" fmla="*/ 1295895 h 4996562"/>
                  <a:gd name="connsiteX16" fmla="*/ 709559 w 1520379"/>
                  <a:gd name="connsiteY16" fmla="*/ 1258376 h 4996562"/>
                  <a:gd name="connsiteX17" fmla="*/ 754720 w 1520379"/>
                  <a:gd name="connsiteY17" fmla="*/ 1179170 h 4996562"/>
                  <a:gd name="connsiteX18" fmla="*/ 715812 w 1520379"/>
                  <a:gd name="connsiteY18" fmla="*/ 1115249 h 4996562"/>
                  <a:gd name="connsiteX19" fmla="*/ 614373 w 1520379"/>
                  <a:gd name="connsiteY19" fmla="*/ 1079120 h 4996562"/>
                  <a:gd name="connsiteX20" fmla="*/ 514323 w 1520379"/>
                  <a:gd name="connsiteY20" fmla="*/ 1015199 h 4996562"/>
                  <a:gd name="connsiteX21" fmla="*/ 513628 w 1520379"/>
                  <a:gd name="connsiteY21" fmla="*/ 1012420 h 4996562"/>
                  <a:gd name="connsiteX22" fmla="*/ 439285 w 1520379"/>
                  <a:gd name="connsiteY22" fmla="*/ 879020 h 4996562"/>
                  <a:gd name="connsiteX23" fmla="*/ 367027 w 1520379"/>
                  <a:gd name="connsiteY23" fmla="*/ 843586 h 4996562"/>
                  <a:gd name="connsiteX24" fmla="*/ 362858 w 1520379"/>
                  <a:gd name="connsiteY24" fmla="*/ 843586 h 4996562"/>
                  <a:gd name="connsiteX25" fmla="*/ 360774 w 1520379"/>
                  <a:gd name="connsiteY25" fmla="*/ 842891 h 4996562"/>
                  <a:gd name="connsiteX26" fmla="*/ 356605 w 1520379"/>
                  <a:gd name="connsiteY26" fmla="*/ 831080 h 4996562"/>
                  <a:gd name="connsiteX27" fmla="*/ 393429 w 1520379"/>
                  <a:gd name="connsiteY27" fmla="*/ 685174 h 4996562"/>
                  <a:gd name="connsiteX28" fmla="*/ 419136 w 1520379"/>
                  <a:gd name="connsiteY28" fmla="*/ 676836 h 4996562"/>
                  <a:gd name="connsiteX29" fmla="*/ 508764 w 1520379"/>
                  <a:gd name="connsiteY29" fmla="*/ 675447 h 4996562"/>
                  <a:gd name="connsiteX30" fmla="*/ 612288 w 1520379"/>
                  <a:gd name="connsiteY30" fmla="*/ 530930 h 4996562"/>
                  <a:gd name="connsiteX31" fmla="*/ 635216 w 1520379"/>
                  <a:gd name="connsiteY31" fmla="*/ 455198 h 4996562"/>
                  <a:gd name="connsiteX32" fmla="*/ 661618 w 1520379"/>
                  <a:gd name="connsiteY32" fmla="*/ 490633 h 4996562"/>
                  <a:gd name="connsiteX33" fmla="*/ 663703 w 1520379"/>
                  <a:gd name="connsiteY33" fmla="*/ 427407 h 4996562"/>
                  <a:gd name="connsiteX34" fmla="*/ 676209 w 1520379"/>
                  <a:gd name="connsiteY34" fmla="*/ 394057 h 4996562"/>
                  <a:gd name="connsiteX35" fmla="*/ 574769 w 1520379"/>
                  <a:gd name="connsiteY35" fmla="*/ 91128 h 4996562"/>
                  <a:gd name="connsiteX36" fmla="*/ 512238 w 1520379"/>
                  <a:gd name="connsiteY36" fmla="*/ 48051 h 4996562"/>
                  <a:gd name="connsiteX37" fmla="*/ 447623 w 1520379"/>
                  <a:gd name="connsiteY37" fmla="*/ 22344 h 4996562"/>
                  <a:gd name="connsiteX38" fmla="*/ 312139 w 1520379"/>
                  <a:gd name="connsiteY38" fmla="*/ 2890 h 4996562"/>
                  <a:gd name="connsiteX39" fmla="*/ 173180 w 1520379"/>
                  <a:gd name="connsiteY39" fmla="*/ 50830 h 4996562"/>
                  <a:gd name="connsiteX40" fmla="*/ 4342 w 1520379"/>
                  <a:gd name="connsiteY40" fmla="*/ 269026 h 4996562"/>
                  <a:gd name="connsiteX41" fmla="*/ 52287 w 1520379"/>
                  <a:gd name="connsiteY41" fmla="*/ 396836 h 4996562"/>
                  <a:gd name="connsiteX42" fmla="*/ 66183 w 1520379"/>
                  <a:gd name="connsiteY42" fmla="*/ 416290 h 4996562"/>
                  <a:gd name="connsiteX43" fmla="*/ 55761 w 1520379"/>
                  <a:gd name="connsiteY43" fmla="*/ 426017 h 4996562"/>
                  <a:gd name="connsiteX44" fmla="*/ 39781 w 1520379"/>
                  <a:gd name="connsiteY44" fmla="*/ 460062 h 4996562"/>
                  <a:gd name="connsiteX45" fmla="*/ 65488 w 1520379"/>
                  <a:gd name="connsiteY45" fmla="*/ 487853 h 4996562"/>
                  <a:gd name="connsiteX46" fmla="*/ 93280 w 1520379"/>
                  <a:gd name="connsiteY46" fmla="*/ 489243 h 4996562"/>
                  <a:gd name="connsiteX47" fmla="*/ 72436 w 1520379"/>
                  <a:gd name="connsiteY47" fmla="*/ 560806 h 4996562"/>
                  <a:gd name="connsiteX48" fmla="*/ 73131 w 1520379"/>
                  <a:gd name="connsiteY48" fmla="*/ 581650 h 4996562"/>
                  <a:gd name="connsiteX49" fmla="*/ 56456 w 1520379"/>
                  <a:gd name="connsiteY49" fmla="*/ 594156 h 4996562"/>
                  <a:gd name="connsiteX50" fmla="*/ 41170 w 1520379"/>
                  <a:gd name="connsiteY50" fmla="*/ 578871 h 4996562"/>
                  <a:gd name="connsiteX51" fmla="*/ 46034 w 1520379"/>
                  <a:gd name="connsiteY51" fmla="*/ 568449 h 4996562"/>
                  <a:gd name="connsiteX52" fmla="*/ 55761 w 1520379"/>
                  <a:gd name="connsiteY52" fmla="*/ 572618 h 4996562"/>
                  <a:gd name="connsiteX53" fmla="*/ 62709 w 1520379"/>
                  <a:gd name="connsiteY53" fmla="*/ 577481 h 4996562"/>
                  <a:gd name="connsiteX54" fmla="*/ 67572 w 1520379"/>
                  <a:gd name="connsiteY54" fmla="*/ 562891 h 4996562"/>
                  <a:gd name="connsiteX55" fmla="*/ 43255 w 1520379"/>
                  <a:gd name="connsiteY55" fmla="*/ 555943 h 4996562"/>
                  <a:gd name="connsiteX56" fmla="*/ 30748 w 1520379"/>
                  <a:gd name="connsiteY56" fmla="*/ 591377 h 4996562"/>
                  <a:gd name="connsiteX57" fmla="*/ 65488 w 1520379"/>
                  <a:gd name="connsiteY57" fmla="*/ 609442 h 4996562"/>
                  <a:gd name="connsiteX58" fmla="*/ 81468 w 1520379"/>
                  <a:gd name="connsiteY58" fmla="*/ 602494 h 4996562"/>
                  <a:gd name="connsiteX59" fmla="*/ 118987 w 1520379"/>
                  <a:gd name="connsiteY59" fmla="*/ 657382 h 4996562"/>
                  <a:gd name="connsiteX60" fmla="*/ 98838 w 1520379"/>
                  <a:gd name="connsiteY60" fmla="*/ 693511 h 4996562"/>
                  <a:gd name="connsiteX61" fmla="*/ 73825 w 1520379"/>
                  <a:gd name="connsiteY61" fmla="*/ 682395 h 4996562"/>
                  <a:gd name="connsiteX62" fmla="*/ 71046 w 1520379"/>
                  <a:gd name="connsiteY62" fmla="*/ 662941 h 4996562"/>
                  <a:gd name="connsiteX63" fmla="*/ 86332 w 1520379"/>
                  <a:gd name="connsiteY63" fmla="*/ 660856 h 4996562"/>
                  <a:gd name="connsiteX64" fmla="*/ 84942 w 1520379"/>
                  <a:gd name="connsiteY64" fmla="*/ 681005 h 4996562"/>
                  <a:gd name="connsiteX65" fmla="*/ 105786 w 1520379"/>
                  <a:gd name="connsiteY65" fmla="*/ 665720 h 4996562"/>
                  <a:gd name="connsiteX66" fmla="*/ 93974 w 1520379"/>
                  <a:gd name="connsiteY66" fmla="*/ 645571 h 4996562"/>
                  <a:gd name="connsiteX67" fmla="*/ 53677 w 1520379"/>
                  <a:gd name="connsiteY67" fmla="*/ 648350 h 4996562"/>
                  <a:gd name="connsiteX68" fmla="*/ 39086 w 1520379"/>
                  <a:gd name="connsiteY68" fmla="*/ 685869 h 4996562"/>
                  <a:gd name="connsiteX69" fmla="*/ 96754 w 1520379"/>
                  <a:gd name="connsiteY69" fmla="*/ 728946 h 4996562"/>
                  <a:gd name="connsiteX70" fmla="*/ 150252 w 1520379"/>
                  <a:gd name="connsiteY70" fmla="*/ 689343 h 4996562"/>
                  <a:gd name="connsiteX71" fmla="*/ 200972 w 1520379"/>
                  <a:gd name="connsiteY71" fmla="*/ 721998 h 4996562"/>
                  <a:gd name="connsiteX72" fmla="*/ 255861 w 1520379"/>
                  <a:gd name="connsiteY72" fmla="*/ 702544 h 4996562"/>
                  <a:gd name="connsiteX73" fmla="*/ 172486 w 1520379"/>
                  <a:gd name="connsiteY73" fmla="*/ 904033 h 4996562"/>
                  <a:gd name="connsiteX74" fmla="*/ 172486 w 1520379"/>
                  <a:gd name="connsiteY74" fmla="*/ 904033 h 4996562"/>
                  <a:gd name="connsiteX75" fmla="*/ 153032 w 1520379"/>
                  <a:gd name="connsiteY75" fmla="*/ 935298 h 4996562"/>
                  <a:gd name="connsiteX76" fmla="*/ 110649 w 1520379"/>
                  <a:gd name="connsiteY76" fmla="*/ 1067309 h 4996562"/>
                  <a:gd name="connsiteX77" fmla="*/ 103007 w 1520379"/>
                  <a:gd name="connsiteY77" fmla="*/ 1161800 h 4996562"/>
                  <a:gd name="connsiteX78" fmla="*/ 66183 w 1520379"/>
                  <a:gd name="connsiteY78" fmla="*/ 1406366 h 4996562"/>
                  <a:gd name="connsiteX79" fmla="*/ 872 w 1520379"/>
                  <a:gd name="connsiteY79" fmla="*/ 1740561 h 4996562"/>
                  <a:gd name="connsiteX80" fmla="*/ 24495 w 1520379"/>
                  <a:gd name="connsiteY80" fmla="*/ 1797533 h 4996562"/>
                  <a:gd name="connsiteX81" fmla="*/ 426084 w 1520379"/>
                  <a:gd name="connsiteY81" fmla="*/ 2068502 h 4996562"/>
                  <a:gd name="connsiteX82" fmla="*/ 228069 w 1520379"/>
                  <a:gd name="connsiteY82" fmla="*/ 2520810 h 4996562"/>
                  <a:gd name="connsiteX83" fmla="*/ 232932 w 1520379"/>
                  <a:gd name="connsiteY83" fmla="*/ 2547212 h 4996562"/>
                  <a:gd name="connsiteX84" fmla="*/ 485836 w 1520379"/>
                  <a:gd name="connsiteY84" fmla="*/ 2581952 h 4996562"/>
                  <a:gd name="connsiteX85" fmla="*/ 558789 w 1520379"/>
                  <a:gd name="connsiteY85" fmla="*/ 2591679 h 4996562"/>
                  <a:gd name="connsiteX86" fmla="*/ 558094 w 1520379"/>
                  <a:gd name="connsiteY86" fmla="*/ 2595153 h 4996562"/>
                  <a:gd name="connsiteX87" fmla="*/ 606730 w 1520379"/>
                  <a:gd name="connsiteY87" fmla="*/ 2874459 h 4996562"/>
                  <a:gd name="connsiteX88" fmla="*/ 624794 w 1520379"/>
                  <a:gd name="connsiteY88" fmla="*/ 3132921 h 4996562"/>
                  <a:gd name="connsiteX89" fmla="*/ 578243 w 1520379"/>
                  <a:gd name="connsiteY89" fmla="*/ 3296891 h 4996562"/>
                  <a:gd name="connsiteX90" fmla="*/ 419136 w 1520379"/>
                  <a:gd name="connsiteY90" fmla="*/ 3890242 h 4996562"/>
                  <a:gd name="connsiteX91" fmla="*/ 203056 w 1520379"/>
                  <a:gd name="connsiteY91" fmla="*/ 4616993 h 4996562"/>
                  <a:gd name="connsiteX92" fmla="*/ 179434 w 1520379"/>
                  <a:gd name="connsiteY92" fmla="*/ 4642700 h 4996562"/>
                  <a:gd name="connsiteX93" fmla="*/ 118987 w 1520379"/>
                  <a:gd name="connsiteY93" fmla="*/ 4728159 h 4996562"/>
                  <a:gd name="connsiteX94" fmla="*/ 80079 w 1520379"/>
                  <a:gd name="connsiteY94" fmla="*/ 4820567 h 4996562"/>
                  <a:gd name="connsiteX95" fmla="*/ 58540 w 1520379"/>
                  <a:gd name="connsiteY95" fmla="*/ 4867813 h 4996562"/>
                  <a:gd name="connsiteX96" fmla="*/ 68962 w 1520379"/>
                  <a:gd name="connsiteY96" fmla="*/ 4901162 h 4996562"/>
                  <a:gd name="connsiteX97" fmla="*/ 216952 w 1520379"/>
                  <a:gd name="connsiteY97" fmla="*/ 4994264 h 4996562"/>
                  <a:gd name="connsiteX98" fmla="*/ 209310 w 1520379"/>
                  <a:gd name="connsiteY98" fmla="*/ 4943545 h 4996562"/>
                  <a:gd name="connsiteX99" fmla="*/ 196109 w 1520379"/>
                  <a:gd name="connsiteY99" fmla="*/ 4900467 h 4996562"/>
                  <a:gd name="connsiteX100" fmla="*/ 219731 w 1520379"/>
                  <a:gd name="connsiteY100" fmla="*/ 4806671 h 4996562"/>
                  <a:gd name="connsiteX101" fmla="*/ 373280 w 1520379"/>
                  <a:gd name="connsiteY101" fmla="*/ 4399524 h 4996562"/>
                  <a:gd name="connsiteX102" fmla="*/ 550452 w 1520379"/>
                  <a:gd name="connsiteY102" fmla="*/ 3931235 h 4996562"/>
                  <a:gd name="connsiteX103" fmla="*/ 551147 w 1520379"/>
                  <a:gd name="connsiteY103" fmla="*/ 3979175 h 4996562"/>
                  <a:gd name="connsiteX104" fmla="*/ 562958 w 1520379"/>
                  <a:gd name="connsiteY104" fmla="*/ 4485678 h 4996562"/>
                  <a:gd name="connsiteX105" fmla="*/ 528913 w 1520379"/>
                  <a:gd name="connsiteY105" fmla="*/ 4602403 h 4996562"/>
                  <a:gd name="connsiteX106" fmla="*/ 524050 w 1520379"/>
                  <a:gd name="connsiteY106" fmla="*/ 4661460 h 4996562"/>
                  <a:gd name="connsiteX107" fmla="*/ 547673 w 1520379"/>
                  <a:gd name="connsiteY107" fmla="*/ 4791386 h 4996562"/>
                  <a:gd name="connsiteX108" fmla="*/ 615067 w 1520379"/>
                  <a:gd name="connsiteY108" fmla="*/ 4859475 h 4996562"/>
                  <a:gd name="connsiteX109" fmla="*/ 763752 w 1520379"/>
                  <a:gd name="connsiteY109" fmla="*/ 4860170 h 4996562"/>
                  <a:gd name="connsiteX110" fmla="*/ 766532 w 1520379"/>
                  <a:gd name="connsiteY110" fmla="*/ 4857391 h 4996562"/>
                  <a:gd name="connsiteX111" fmla="*/ 731792 w 1520379"/>
                  <a:gd name="connsiteY111" fmla="*/ 4828209 h 4996562"/>
                  <a:gd name="connsiteX112" fmla="*/ 688715 w 1520379"/>
                  <a:gd name="connsiteY112" fmla="*/ 4797639 h 4996562"/>
                  <a:gd name="connsiteX113" fmla="*/ 631047 w 1520379"/>
                  <a:gd name="connsiteY113" fmla="*/ 4553072 h 4996562"/>
                  <a:gd name="connsiteX114" fmla="*/ 758889 w 1520379"/>
                  <a:gd name="connsiteY114" fmla="*/ 3333020 h 4996562"/>
                  <a:gd name="connsiteX115" fmla="*/ 796408 w 1520379"/>
                  <a:gd name="connsiteY115" fmla="*/ 3225328 h 4996562"/>
                  <a:gd name="connsiteX116" fmla="*/ 876309 w 1520379"/>
                  <a:gd name="connsiteY116" fmla="*/ 2617386 h 4996562"/>
                  <a:gd name="connsiteX117" fmla="*/ 879782 w 1520379"/>
                  <a:gd name="connsiteY117" fmla="*/ 2617386 h 4996562"/>
                  <a:gd name="connsiteX118" fmla="*/ 1093083 w 1520379"/>
                  <a:gd name="connsiteY118" fmla="*/ 2607659 h 4996562"/>
                  <a:gd name="connsiteX119" fmla="*/ 1102810 w 1520379"/>
                  <a:gd name="connsiteY119" fmla="*/ 2590289 h 4996562"/>
                  <a:gd name="connsiteX120" fmla="*/ 1082661 w 1520379"/>
                  <a:gd name="connsiteY120" fmla="*/ 2547907 h 4996562"/>
                  <a:gd name="connsiteX121" fmla="*/ 961768 w 1520379"/>
                  <a:gd name="connsiteY121" fmla="*/ 2181058 h 4996562"/>
                  <a:gd name="connsiteX122" fmla="*/ 883256 w 1520379"/>
                  <a:gd name="connsiteY122" fmla="*/ 1789891 h 4996562"/>
                  <a:gd name="connsiteX123" fmla="*/ 883256 w 1520379"/>
                  <a:gd name="connsiteY123" fmla="*/ 1789891 h 4996562"/>
                  <a:gd name="connsiteX124" fmla="*/ 881867 w 1520379"/>
                  <a:gd name="connsiteY124" fmla="*/ 1755846 h 4996562"/>
                  <a:gd name="connsiteX125" fmla="*/ 883256 w 1520379"/>
                  <a:gd name="connsiteY125" fmla="*/ 1755151 h 4996562"/>
                  <a:gd name="connsiteX126" fmla="*/ 940229 w 1520379"/>
                  <a:gd name="connsiteY126" fmla="*/ 1724580 h 4996562"/>
                  <a:gd name="connsiteX127" fmla="*/ 943703 w 1520379"/>
                  <a:gd name="connsiteY127" fmla="*/ 1720412 h 4996562"/>
                  <a:gd name="connsiteX128" fmla="*/ 943703 w 1520379"/>
                  <a:gd name="connsiteY128" fmla="*/ 1720412 h 4996562"/>
                  <a:gd name="connsiteX129" fmla="*/ 1092388 w 1520379"/>
                  <a:gd name="connsiteY129" fmla="*/ 1745424 h 4996562"/>
                  <a:gd name="connsiteX130" fmla="*/ 1163952 w 1520379"/>
                  <a:gd name="connsiteY130" fmla="*/ 1759320 h 4996562"/>
                  <a:gd name="connsiteX131" fmla="*/ 1264002 w 1520379"/>
                  <a:gd name="connsiteY131" fmla="*/ 1805871 h 4996562"/>
                  <a:gd name="connsiteX132" fmla="*/ 1325838 w 1520379"/>
                  <a:gd name="connsiteY132" fmla="*/ 1853811 h 4996562"/>
                  <a:gd name="connsiteX133" fmla="*/ 1395317 w 1520379"/>
                  <a:gd name="connsiteY133" fmla="*/ 1894109 h 4996562"/>
                  <a:gd name="connsiteX134" fmla="*/ 1338344 w 1520379"/>
                  <a:gd name="connsiteY134" fmla="*/ 1830883 h 4996562"/>
                  <a:gd name="connsiteX135" fmla="*/ 1457848 w 1520379"/>
                  <a:gd name="connsiteY135" fmla="*/ 1886466 h 4996562"/>
                  <a:gd name="connsiteX136" fmla="*/ 1361272 w 1520379"/>
                  <a:gd name="connsiteY136" fmla="*/ 1813513 h 4996562"/>
                  <a:gd name="connsiteX137" fmla="*/ 1503704 w 1520379"/>
                  <a:gd name="connsiteY137" fmla="*/ 1882298 h 4996562"/>
                  <a:gd name="connsiteX138" fmla="*/ 1389759 w 1520379"/>
                  <a:gd name="connsiteY138" fmla="*/ 1797533 h 4996562"/>
                  <a:gd name="connsiteX139" fmla="*/ 118987 w 1520379"/>
                  <a:gd name="connsiteY139" fmla="*/ 121699 h 4996562"/>
                  <a:gd name="connsiteX140" fmla="*/ 94669 w 1520379"/>
                  <a:gd name="connsiteY140" fmla="*/ 173113 h 4996562"/>
                  <a:gd name="connsiteX141" fmla="*/ 109955 w 1520379"/>
                  <a:gd name="connsiteY141" fmla="*/ 126562 h 4996562"/>
                  <a:gd name="connsiteX142" fmla="*/ 118987 w 1520379"/>
                  <a:gd name="connsiteY142" fmla="*/ 121699 h 4996562"/>
                  <a:gd name="connsiteX143" fmla="*/ 537946 w 1520379"/>
                  <a:gd name="connsiteY143" fmla="*/ 1621057 h 4996562"/>
                  <a:gd name="connsiteX144" fmla="*/ 566432 w 1520379"/>
                  <a:gd name="connsiteY144" fmla="*/ 1663439 h 4996562"/>
                  <a:gd name="connsiteX145" fmla="*/ 519186 w 1520379"/>
                  <a:gd name="connsiteY145" fmla="*/ 1601603 h 4996562"/>
                  <a:gd name="connsiteX146" fmla="*/ 537946 w 1520379"/>
                  <a:gd name="connsiteY146" fmla="*/ 1621057 h 4996562"/>
                  <a:gd name="connsiteX147" fmla="*/ 180128 w 1520379"/>
                  <a:gd name="connsiteY147" fmla="*/ 630980 h 4996562"/>
                  <a:gd name="connsiteX148" fmla="*/ 187771 w 1520379"/>
                  <a:gd name="connsiteY148" fmla="*/ 593462 h 4996562"/>
                  <a:gd name="connsiteX149" fmla="*/ 211394 w 1520379"/>
                  <a:gd name="connsiteY149" fmla="*/ 596241 h 4996562"/>
                  <a:gd name="connsiteX150" fmla="*/ 221816 w 1520379"/>
                  <a:gd name="connsiteY150" fmla="*/ 603189 h 4996562"/>
                  <a:gd name="connsiteX151" fmla="*/ 226679 w 1520379"/>
                  <a:gd name="connsiteY151" fmla="*/ 640707 h 4996562"/>
                  <a:gd name="connsiteX152" fmla="*/ 212784 w 1520379"/>
                  <a:gd name="connsiteY152" fmla="*/ 610831 h 4996562"/>
                  <a:gd name="connsiteX153" fmla="*/ 200972 w 1520379"/>
                  <a:gd name="connsiteY153" fmla="*/ 612221 h 4996562"/>
                  <a:gd name="connsiteX154" fmla="*/ 198193 w 1520379"/>
                  <a:gd name="connsiteY154" fmla="*/ 623338 h 4996562"/>
                  <a:gd name="connsiteX155" fmla="*/ 207225 w 1520379"/>
                  <a:gd name="connsiteY155" fmla="*/ 623338 h 4996562"/>
                  <a:gd name="connsiteX156" fmla="*/ 216257 w 1520379"/>
                  <a:gd name="connsiteY156" fmla="*/ 631675 h 4996562"/>
                  <a:gd name="connsiteX157" fmla="*/ 202362 w 1520379"/>
                  <a:gd name="connsiteY157" fmla="*/ 646960 h 4996562"/>
                  <a:gd name="connsiteX158" fmla="*/ 180128 w 1520379"/>
                  <a:gd name="connsiteY158" fmla="*/ 630980 h 4996562"/>
                  <a:gd name="connsiteX159" fmla="*/ 237101 w 1520379"/>
                  <a:gd name="connsiteY159" fmla="*/ 658077 h 4996562"/>
                  <a:gd name="connsiteX160" fmla="*/ 194024 w 1520379"/>
                  <a:gd name="connsiteY160" fmla="*/ 667804 h 4996562"/>
                  <a:gd name="connsiteX161" fmla="*/ 237101 w 1520379"/>
                  <a:gd name="connsiteY161" fmla="*/ 658077 h 4996562"/>
                  <a:gd name="connsiteX162" fmla="*/ 186382 w 1520379"/>
                  <a:gd name="connsiteY162" fmla="*/ 692817 h 4996562"/>
                  <a:gd name="connsiteX163" fmla="*/ 221816 w 1520379"/>
                  <a:gd name="connsiteY163" fmla="*/ 691427 h 4996562"/>
                  <a:gd name="connsiteX164" fmla="*/ 246133 w 1520379"/>
                  <a:gd name="connsiteY164" fmla="*/ 665025 h 4996562"/>
                  <a:gd name="connsiteX165" fmla="*/ 246828 w 1520379"/>
                  <a:gd name="connsiteY165" fmla="*/ 654603 h 4996562"/>
                  <a:gd name="connsiteX166" fmla="*/ 271841 w 1520379"/>
                  <a:gd name="connsiteY166" fmla="*/ 636539 h 4996562"/>
                  <a:gd name="connsiteX167" fmla="*/ 271146 w 1520379"/>
                  <a:gd name="connsiteY167" fmla="*/ 658772 h 4996562"/>
                  <a:gd name="connsiteX168" fmla="*/ 186382 w 1520379"/>
                  <a:gd name="connsiteY168" fmla="*/ 692817 h 4996562"/>
                  <a:gd name="connsiteX169" fmla="*/ 137051 w 1520379"/>
                  <a:gd name="connsiteY169" fmla="*/ 1683588 h 4996562"/>
                  <a:gd name="connsiteX170" fmla="*/ 255166 w 1520379"/>
                  <a:gd name="connsiteY170" fmla="*/ 1327855 h 4996562"/>
                  <a:gd name="connsiteX171" fmla="*/ 255166 w 1520379"/>
                  <a:gd name="connsiteY171" fmla="*/ 1327855 h 4996562"/>
                  <a:gd name="connsiteX172" fmla="*/ 269062 w 1520379"/>
                  <a:gd name="connsiteY172" fmla="*/ 1344530 h 4996562"/>
                  <a:gd name="connsiteX173" fmla="*/ 427474 w 1520379"/>
                  <a:gd name="connsiteY173" fmla="*/ 1507806 h 4996562"/>
                  <a:gd name="connsiteX174" fmla="*/ 499732 w 1520379"/>
                  <a:gd name="connsiteY174" fmla="*/ 1581454 h 4996562"/>
                  <a:gd name="connsiteX175" fmla="*/ 478888 w 1520379"/>
                  <a:gd name="connsiteY175" fmla="*/ 1562694 h 4996562"/>
                  <a:gd name="connsiteX176" fmla="*/ 499732 w 1520379"/>
                  <a:gd name="connsiteY176" fmla="*/ 1627310 h 4996562"/>
                  <a:gd name="connsiteX177" fmla="*/ 569211 w 1520379"/>
                  <a:gd name="connsiteY177" fmla="*/ 1687756 h 4996562"/>
                  <a:gd name="connsiteX178" fmla="*/ 575464 w 1520379"/>
                  <a:gd name="connsiteY178" fmla="*/ 1684283 h 4996562"/>
                  <a:gd name="connsiteX179" fmla="*/ 580328 w 1520379"/>
                  <a:gd name="connsiteY179" fmla="*/ 1747509 h 4996562"/>
                  <a:gd name="connsiteX180" fmla="*/ 594224 w 1520379"/>
                  <a:gd name="connsiteY180" fmla="*/ 1778774 h 4996562"/>
                  <a:gd name="connsiteX181" fmla="*/ 633827 w 1520379"/>
                  <a:gd name="connsiteY181" fmla="*/ 1778079 h 4996562"/>
                  <a:gd name="connsiteX182" fmla="*/ 632437 w 1520379"/>
                  <a:gd name="connsiteY182" fmla="*/ 1780164 h 4996562"/>
                  <a:gd name="connsiteX183" fmla="*/ 631742 w 1520379"/>
                  <a:gd name="connsiteY183" fmla="*/ 1780164 h 4996562"/>
                  <a:gd name="connsiteX184" fmla="*/ 572685 w 1520379"/>
                  <a:gd name="connsiteY184" fmla="*/ 1828799 h 4996562"/>
                  <a:gd name="connsiteX185" fmla="*/ 452486 w 1520379"/>
                  <a:gd name="connsiteY185" fmla="*/ 2006665 h 4996562"/>
                  <a:gd name="connsiteX186" fmla="*/ 149558 w 1520379"/>
                  <a:gd name="connsiteY186" fmla="*/ 1726665 h 4996562"/>
                  <a:gd name="connsiteX187" fmla="*/ 137051 w 1520379"/>
                  <a:gd name="connsiteY187" fmla="*/ 1683588 h 4996562"/>
                  <a:gd name="connsiteX0" fmla="*/ 1389759 w 1520379"/>
                  <a:gd name="connsiteY0" fmla="*/ 1797533 h 4996562"/>
                  <a:gd name="connsiteX1" fmla="*/ 1520379 w 1520379"/>
                  <a:gd name="connsiteY1" fmla="*/ 1843390 h 4996562"/>
                  <a:gd name="connsiteX2" fmla="*/ 1472439 w 1520379"/>
                  <a:gd name="connsiteY2" fmla="*/ 1805871 h 4996562"/>
                  <a:gd name="connsiteX3" fmla="*/ 1349461 w 1520379"/>
                  <a:gd name="connsiteY3" fmla="*/ 1738476 h 4996562"/>
                  <a:gd name="connsiteX4" fmla="*/ 1320975 w 1520379"/>
                  <a:gd name="connsiteY4" fmla="*/ 1720412 h 4996562"/>
                  <a:gd name="connsiteX5" fmla="*/ 1325143 w 1520379"/>
                  <a:gd name="connsiteY5" fmla="*/ 1703737 h 4996562"/>
                  <a:gd name="connsiteX6" fmla="*/ 1366831 w 1520379"/>
                  <a:gd name="connsiteY6" fmla="*/ 1694704 h 4996562"/>
                  <a:gd name="connsiteX7" fmla="*/ 1392538 w 1520379"/>
                  <a:gd name="connsiteY7" fmla="*/ 1682893 h 4996562"/>
                  <a:gd name="connsiteX8" fmla="*/ 1364052 w 1520379"/>
                  <a:gd name="connsiteY8" fmla="*/ 1675945 h 4996562"/>
                  <a:gd name="connsiteX9" fmla="*/ 1332091 w 1520379"/>
                  <a:gd name="connsiteY9" fmla="*/ 1678029 h 4996562"/>
                  <a:gd name="connsiteX10" fmla="*/ 1176458 w 1520379"/>
                  <a:gd name="connsiteY10" fmla="*/ 1694010 h 4996562"/>
                  <a:gd name="connsiteX11" fmla="*/ 1109758 w 1520379"/>
                  <a:gd name="connsiteY11" fmla="*/ 1694010 h 4996562"/>
                  <a:gd name="connsiteX12" fmla="*/ 973579 w 1520379"/>
                  <a:gd name="connsiteY12" fmla="*/ 1656491 h 4996562"/>
                  <a:gd name="connsiteX13" fmla="*/ 867276 w 1520379"/>
                  <a:gd name="connsiteY13" fmla="*/ 1625225 h 4996562"/>
                  <a:gd name="connsiteX14" fmla="*/ 857549 w 1520379"/>
                  <a:gd name="connsiteY14" fmla="*/ 1614109 h 4996562"/>
                  <a:gd name="connsiteX15" fmla="*/ 700526 w 1520379"/>
                  <a:gd name="connsiteY15" fmla="*/ 1295895 h 4996562"/>
                  <a:gd name="connsiteX16" fmla="*/ 709559 w 1520379"/>
                  <a:gd name="connsiteY16" fmla="*/ 1258376 h 4996562"/>
                  <a:gd name="connsiteX17" fmla="*/ 754720 w 1520379"/>
                  <a:gd name="connsiteY17" fmla="*/ 1179170 h 4996562"/>
                  <a:gd name="connsiteX18" fmla="*/ 715812 w 1520379"/>
                  <a:gd name="connsiteY18" fmla="*/ 1115249 h 4996562"/>
                  <a:gd name="connsiteX19" fmla="*/ 614373 w 1520379"/>
                  <a:gd name="connsiteY19" fmla="*/ 1079120 h 4996562"/>
                  <a:gd name="connsiteX20" fmla="*/ 514323 w 1520379"/>
                  <a:gd name="connsiteY20" fmla="*/ 1015199 h 4996562"/>
                  <a:gd name="connsiteX21" fmla="*/ 513628 w 1520379"/>
                  <a:gd name="connsiteY21" fmla="*/ 1012420 h 4996562"/>
                  <a:gd name="connsiteX22" fmla="*/ 439285 w 1520379"/>
                  <a:gd name="connsiteY22" fmla="*/ 879020 h 4996562"/>
                  <a:gd name="connsiteX23" fmla="*/ 367027 w 1520379"/>
                  <a:gd name="connsiteY23" fmla="*/ 843586 h 4996562"/>
                  <a:gd name="connsiteX24" fmla="*/ 362858 w 1520379"/>
                  <a:gd name="connsiteY24" fmla="*/ 843586 h 4996562"/>
                  <a:gd name="connsiteX25" fmla="*/ 360774 w 1520379"/>
                  <a:gd name="connsiteY25" fmla="*/ 842891 h 4996562"/>
                  <a:gd name="connsiteX26" fmla="*/ 356605 w 1520379"/>
                  <a:gd name="connsiteY26" fmla="*/ 831080 h 4996562"/>
                  <a:gd name="connsiteX27" fmla="*/ 393429 w 1520379"/>
                  <a:gd name="connsiteY27" fmla="*/ 685174 h 4996562"/>
                  <a:gd name="connsiteX28" fmla="*/ 419136 w 1520379"/>
                  <a:gd name="connsiteY28" fmla="*/ 676836 h 4996562"/>
                  <a:gd name="connsiteX29" fmla="*/ 508764 w 1520379"/>
                  <a:gd name="connsiteY29" fmla="*/ 675447 h 4996562"/>
                  <a:gd name="connsiteX30" fmla="*/ 612288 w 1520379"/>
                  <a:gd name="connsiteY30" fmla="*/ 530930 h 4996562"/>
                  <a:gd name="connsiteX31" fmla="*/ 635216 w 1520379"/>
                  <a:gd name="connsiteY31" fmla="*/ 455198 h 4996562"/>
                  <a:gd name="connsiteX32" fmla="*/ 661618 w 1520379"/>
                  <a:gd name="connsiteY32" fmla="*/ 490633 h 4996562"/>
                  <a:gd name="connsiteX33" fmla="*/ 663703 w 1520379"/>
                  <a:gd name="connsiteY33" fmla="*/ 427407 h 4996562"/>
                  <a:gd name="connsiteX34" fmla="*/ 676209 w 1520379"/>
                  <a:gd name="connsiteY34" fmla="*/ 394057 h 4996562"/>
                  <a:gd name="connsiteX35" fmla="*/ 574769 w 1520379"/>
                  <a:gd name="connsiteY35" fmla="*/ 91128 h 4996562"/>
                  <a:gd name="connsiteX36" fmla="*/ 512238 w 1520379"/>
                  <a:gd name="connsiteY36" fmla="*/ 48051 h 4996562"/>
                  <a:gd name="connsiteX37" fmla="*/ 447623 w 1520379"/>
                  <a:gd name="connsiteY37" fmla="*/ 22344 h 4996562"/>
                  <a:gd name="connsiteX38" fmla="*/ 312139 w 1520379"/>
                  <a:gd name="connsiteY38" fmla="*/ 2890 h 4996562"/>
                  <a:gd name="connsiteX39" fmla="*/ 173180 w 1520379"/>
                  <a:gd name="connsiteY39" fmla="*/ 50830 h 4996562"/>
                  <a:gd name="connsiteX40" fmla="*/ 4342 w 1520379"/>
                  <a:gd name="connsiteY40" fmla="*/ 269026 h 4996562"/>
                  <a:gd name="connsiteX41" fmla="*/ 52287 w 1520379"/>
                  <a:gd name="connsiteY41" fmla="*/ 396836 h 4996562"/>
                  <a:gd name="connsiteX42" fmla="*/ 66183 w 1520379"/>
                  <a:gd name="connsiteY42" fmla="*/ 416290 h 4996562"/>
                  <a:gd name="connsiteX43" fmla="*/ 55761 w 1520379"/>
                  <a:gd name="connsiteY43" fmla="*/ 426017 h 4996562"/>
                  <a:gd name="connsiteX44" fmla="*/ 39781 w 1520379"/>
                  <a:gd name="connsiteY44" fmla="*/ 460062 h 4996562"/>
                  <a:gd name="connsiteX45" fmla="*/ 65488 w 1520379"/>
                  <a:gd name="connsiteY45" fmla="*/ 487853 h 4996562"/>
                  <a:gd name="connsiteX46" fmla="*/ 93280 w 1520379"/>
                  <a:gd name="connsiteY46" fmla="*/ 489243 h 4996562"/>
                  <a:gd name="connsiteX47" fmla="*/ 72436 w 1520379"/>
                  <a:gd name="connsiteY47" fmla="*/ 560806 h 4996562"/>
                  <a:gd name="connsiteX48" fmla="*/ 73131 w 1520379"/>
                  <a:gd name="connsiteY48" fmla="*/ 581650 h 4996562"/>
                  <a:gd name="connsiteX49" fmla="*/ 56456 w 1520379"/>
                  <a:gd name="connsiteY49" fmla="*/ 594156 h 4996562"/>
                  <a:gd name="connsiteX50" fmla="*/ 41170 w 1520379"/>
                  <a:gd name="connsiteY50" fmla="*/ 578871 h 4996562"/>
                  <a:gd name="connsiteX51" fmla="*/ 46034 w 1520379"/>
                  <a:gd name="connsiteY51" fmla="*/ 568449 h 4996562"/>
                  <a:gd name="connsiteX52" fmla="*/ 55761 w 1520379"/>
                  <a:gd name="connsiteY52" fmla="*/ 572618 h 4996562"/>
                  <a:gd name="connsiteX53" fmla="*/ 62709 w 1520379"/>
                  <a:gd name="connsiteY53" fmla="*/ 577481 h 4996562"/>
                  <a:gd name="connsiteX54" fmla="*/ 67572 w 1520379"/>
                  <a:gd name="connsiteY54" fmla="*/ 562891 h 4996562"/>
                  <a:gd name="connsiteX55" fmla="*/ 43255 w 1520379"/>
                  <a:gd name="connsiteY55" fmla="*/ 555943 h 4996562"/>
                  <a:gd name="connsiteX56" fmla="*/ 30748 w 1520379"/>
                  <a:gd name="connsiteY56" fmla="*/ 591377 h 4996562"/>
                  <a:gd name="connsiteX57" fmla="*/ 65488 w 1520379"/>
                  <a:gd name="connsiteY57" fmla="*/ 609442 h 4996562"/>
                  <a:gd name="connsiteX58" fmla="*/ 81468 w 1520379"/>
                  <a:gd name="connsiteY58" fmla="*/ 602494 h 4996562"/>
                  <a:gd name="connsiteX59" fmla="*/ 118987 w 1520379"/>
                  <a:gd name="connsiteY59" fmla="*/ 657382 h 4996562"/>
                  <a:gd name="connsiteX60" fmla="*/ 98838 w 1520379"/>
                  <a:gd name="connsiteY60" fmla="*/ 693511 h 4996562"/>
                  <a:gd name="connsiteX61" fmla="*/ 73825 w 1520379"/>
                  <a:gd name="connsiteY61" fmla="*/ 682395 h 4996562"/>
                  <a:gd name="connsiteX62" fmla="*/ 71046 w 1520379"/>
                  <a:gd name="connsiteY62" fmla="*/ 662941 h 4996562"/>
                  <a:gd name="connsiteX63" fmla="*/ 86332 w 1520379"/>
                  <a:gd name="connsiteY63" fmla="*/ 660856 h 4996562"/>
                  <a:gd name="connsiteX64" fmla="*/ 84942 w 1520379"/>
                  <a:gd name="connsiteY64" fmla="*/ 681005 h 4996562"/>
                  <a:gd name="connsiteX65" fmla="*/ 105786 w 1520379"/>
                  <a:gd name="connsiteY65" fmla="*/ 665720 h 4996562"/>
                  <a:gd name="connsiteX66" fmla="*/ 93974 w 1520379"/>
                  <a:gd name="connsiteY66" fmla="*/ 645571 h 4996562"/>
                  <a:gd name="connsiteX67" fmla="*/ 53677 w 1520379"/>
                  <a:gd name="connsiteY67" fmla="*/ 648350 h 4996562"/>
                  <a:gd name="connsiteX68" fmla="*/ 39086 w 1520379"/>
                  <a:gd name="connsiteY68" fmla="*/ 685869 h 4996562"/>
                  <a:gd name="connsiteX69" fmla="*/ 96754 w 1520379"/>
                  <a:gd name="connsiteY69" fmla="*/ 728946 h 4996562"/>
                  <a:gd name="connsiteX70" fmla="*/ 150252 w 1520379"/>
                  <a:gd name="connsiteY70" fmla="*/ 689343 h 4996562"/>
                  <a:gd name="connsiteX71" fmla="*/ 200972 w 1520379"/>
                  <a:gd name="connsiteY71" fmla="*/ 721998 h 4996562"/>
                  <a:gd name="connsiteX72" fmla="*/ 255861 w 1520379"/>
                  <a:gd name="connsiteY72" fmla="*/ 702544 h 4996562"/>
                  <a:gd name="connsiteX73" fmla="*/ 172486 w 1520379"/>
                  <a:gd name="connsiteY73" fmla="*/ 904033 h 4996562"/>
                  <a:gd name="connsiteX74" fmla="*/ 172486 w 1520379"/>
                  <a:gd name="connsiteY74" fmla="*/ 904033 h 4996562"/>
                  <a:gd name="connsiteX75" fmla="*/ 153032 w 1520379"/>
                  <a:gd name="connsiteY75" fmla="*/ 935298 h 4996562"/>
                  <a:gd name="connsiteX76" fmla="*/ 110649 w 1520379"/>
                  <a:gd name="connsiteY76" fmla="*/ 1067309 h 4996562"/>
                  <a:gd name="connsiteX77" fmla="*/ 103007 w 1520379"/>
                  <a:gd name="connsiteY77" fmla="*/ 1161800 h 4996562"/>
                  <a:gd name="connsiteX78" fmla="*/ 66183 w 1520379"/>
                  <a:gd name="connsiteY78" fmla="*/ 1406366 h 4996562"/>
                  <a:gd name="connsiteX79" fmla="*/ 872 w 1520379"/>
                  <a:gd name="connsiteY79" fmla="*/ 1740561 h 4996562"/>
                  <a:gd name="connsiteX80" fmla="*/ 24495 w 1520379"/>
                  <a:gd name="connsiteY80" fmla="*/ 1797533 h 4996562"/>
                  <a:gd name="connsiteX81" fmla="*/ 426084 w 1520379"/>
                  <a:gd name="connsiteY81" fmla="*/ 2068502 h 4996562"/>
                  <a:gd name="connsiteX82" fmla="*/ 228069 w 1520379"/>
                  <a:gd name="connsiteY82" fmla="*/ 2520810 h 4996562"/>
                  <a:gd name="connsiteX83" fmla="*/ 232932 w 1520379"/>
                  <a:gd name="connsiteY83" fmla="*/ 2547212 h 4996562"/>
                  <a:gd name="connsiteX84" fmla="*/ 485836 w 1520379"/>
                  <a:gd name="connsiteY84" fmla="*/ 2581952 h 4996562"/>
                  <a:gd name="connsiteX85" fmla="*/ 558789 w 1520379"/>
                  <a:gd name="connsiteY85" fmla="*/ 2591679 h 4996562"/>
                  <a:gd name="connsiteX86" fmla="*/ 558094 w 1520379"/>
                  <a:gd name="connsiteY86" fmla="*/ 2595153 h 4996562"/>
                  <a:gd name="connsiteX87" fmla="*/ 606730 w 1520379"/>
                  <a:gd name="connsiteY87" fmla="*/ 2874459 h 4996562"/>
                  <a:gd name="connsiteX88" fmla="*/ 624794 w 1520379"/>
                  <a:gd name="connsiteY88" fmla="*/ 3132921 h 4996562"/>
                  <a:gd name="connsiteX89" fmla="*/ 578243 w 1520379"/>
                  <a:gd name="connsiteY89" fmla="*/ 3296891 h 4996562"/>
                  <a:gd name="connsiteX90" fmla="*/ 419136 w 1520379"/>
                  <a:gd name="connsiteY90" fmla="*/ 3890242 h 4996562"/>
                  <a:gd name="connsiteX91" fmla="*/ 203056 w 1520379"/>
                  <a:gd name="connsiteY91" fmla="*/ 4616993 h 4996562"/>
                  <a:gd name="connsiteX92" fmla="*/ 179434 w 1520379"/>
                  <a:gd name="connsiteY92" fmla="*/ 4642700 h 4996562"/>
                  <a:gd name="connsiteX93" fmla="*/ 118987 w 1520379"/>
                  <a:gd name="connsiteY93" fmla="*/ 4728159 h 4996562"/>
                  <a:gd name="connsiteX94" fmla="*/ 80079 w 1520379"/>
                  <a:gd name="connsiteY94" fmla="*/ 4820567 h 4996562"/>
                  <a:gd name="connsiteX95" fmla="*/ 58540 w 1520379"/>
                  <a:gd name="connsiteY95" fmla="*/ 4867813 h 4996562"/>
                  <a:gd name="connsiteX96" fmla="*/ 68962 w 1520379"/>
                  <a:gd name="connsiteY96" fmla="*/ 4901162 h 4996562"/>
                  <a:gd name="connsiteX97" fmla="*/ 216952 w 1520379"/>
                  <a:gd name="connsiteY97" fmla="*/ 4994264 h 4996562"/>
                  <a:gd name="connsiteX98" fmla="*/ 209310 w 1520379"/>
                  <a:gd name="connsiteY98" fmla="*/ 4943545 h 4996562"/>
                  <a:gd name="connsiteX99" fmla="*/ 196109 w 1520379"/>
                  <a:gd name="connsiteY99" fmla="*/ 4900467 h 4996562"/>
                  <a:gd name="connsiteX100" fmla="*/ 219731 w 1520379"/>
                  <a:gd name="connsiteY100" fmla="*/ 4806671 h 4996562"/>
                  <a:gd name="connsiteX101" fmla="*/ 373280 w 1520379"/>
                  <a:gd name="connsiteY101" fmla="*/ 4399524 h 4996562"/>
                  <a:gd name="connsiteX102" fmla="*/ 550452 w 1520379"/>
                  <a:gd name="connsiteY102" fmla="*/ 3931235 h 4996562"/>
                  <a:gd name="connsiteX103" fmla="*/ 551147 w 1520379"/>
                  <a:gd name="connsiteY103" fmla="*/ 3979175 h 4996562"/>
                  <a:gd name="connsiteX104" fmla="*/ 562958 w 1520379"/>
                  <a:gd name="connsiteY104" fmla="*/ 4485678 h 4996562"/>
                  <a:gd name="connsiteX105" fmla="*/ 528913 w 1520379"/>
                  <a:gd name="connsiteY105" fmla="*/ 4602403 h 4996562"/>
                  <a:gd name="connsiteX106" fmla="*/ 524050 w 1520379"/>
                  <a:gd name="connsiteY106" fmla="*/ 4661460 h 4996562"/>
                  <a:gd name="connsiteX107" fmla="*/ 547673 w 1520379"/>
                  <a:gd name="connsiteY107" fmla="*/ 4791386 h 4996562"/>
                  <a:gd name="connsiteX108" fmla="*/ 615067 w 1520379"/>
                  <a:gd name="connsiteY108" fmla="*/ 4859475 h 4996562"/>
                  <a:gd name="connsiteX109" fmla="*/ 763752 w 1520379"/>
                  <a:gd name="connsiteY109" fmla="*/ 4860170 h 4996562"/>
                  <a:gd name="connsiteX110" fmla="*/ 766532 w 1520379"/>
                  <a:gd name="connsiteY110" fmla="*/ 4857391 h 4996562"/>
                  <a:gd name="connsiteX111" fmla="*/ 731792 w 1520379"/>
                  <a:gd name="connsiteY111" fmla="*/ 4828209 h 4996562"/>
                  <a:gd name="connsiteX112" fmla="*/ 688715 w 1520379"/>
                  <a:gd name="connsiteY112" fmla="*/ 4797639 h 4996562"/>
                  <a:gd name="connsiteX113" fmla="*/ 631047 w 1520379"/>
                  <a:gd name="connsiteY113" fmla="*/ 4553072 h 4996562"/>
                  <a:gd name="connsiteX114" fmla="*/ 758889 w 1520379"/>
                  <a:gd name="connsiteY114" fmla="*/ 3333020 h 4996562"/>
                  <a:gd name="connsiteX115" fmla="*/ 796408 w 1520379"/>
                  <a:gd name="connsiteY115" fmla="*/ 3225328 h 4996562"/>
                  <a:gd name="connsiteX116" fmla="*/ 876309 w 1520379"/>
                  <a:gd name="connsiteY116" fmla="*/ 2617386 h 4996562"/>
                  <a:gd name="connsiteX117" fmla="*/ 879782 w 1520379"/>
                  <a:gd name="connsiteY117" fmla="*/ 2617386 h 4996562"/>
                  <a:gd name="connsiteX118" fmla="*/ 1093083 w 1520379"/>
                  <a:gd name="connsiteY118" fmla="*/ 2607659 h 4996562"/>
                  <a:gd name="connsiteX119" fmla="*/ 1102810 w 1520379"/>
                  <a:gd name="connsiteY119" fmla="*/ 2590289 h 4996562"/>
                  <a:gd name="connsiteX120" fmla="*/ 1082661 w 1520379"/>
                  <a:gd name="connsiteY120" fmla="*/ 2547907 h 4996562"/>
                  <a:gd name="connsiteX121" fmla="*/ 961768 w 1520379"/>
                  <a:gd name="connsiteY121" fmla="*/ 2181058 h 4996562"/>
                  <a:gd name="connsiteX122" fmla="*/ 883256 w 1520379"/>
                  <a:gd name="connsiteY122" fmla="*/ 1789891 h 4996562"/>
                  <a:gd name="connsiteX123" fmla="*/ 883256 w 1520379"/>
                  <a:gd name="connsiteY123" fmla="*/ 1789891 h 4996562"/>
                  <a:gd name="connsiteX124" fmla="*/ 881867 w 1520379"/>
                  <a:gd name="connsiteY124" fmla="*/ 1755846 h 4996562"/>
                  <a:gd name="connsiteX125" fmla="*/ 883256 w 1520379"/>
                  <a:gd name="connsiteY125" fmla="*/ 1755151 h 4996562"/>
                  <a:gd name="connsiteX126" fmla="*/ 940229 w 1520379"/>
                  <a:gd name="connsiteY126" fmla="*/ 1724580 h 4996562"/>
                  <a:gd name="connsiteX127" fmla="*/ 943703 w 1520379"/>
                  <a:gd name="connsiteY127" fmla="*/ 1720412 h 4996562"/>
                  <a:gd name="connsiteX128" fmla="*/ 943703 w 1520379"/>
                  <a:gd name="connsiteY128" fmla="*/ 1720412 h 4996562"/>
                  <a:gd name="connsiteX129" fmla="*/ 1092388 w 1520379"/>
                  <a:gd name="connsiteY129" fmla="*/ 1745424 h 4996562"/>
                  <a:gd name="connsiteX130" fmla="*/ 1163952 w 1520379"/>
                  <a:gd name="connsiteY130" fmla="*/ 1759320 h 4996562"/>
                  <a:gd name="connsiteX131" fmla="*/ 1264002 w 1520379"/>
                  <a:gd name="connsiteY131" fmla="*/ 1805871 h 4996562"/>
                  <a:gd name="connsiteX132" fmla="*/ 1325838 w 1520379"/>
                  <a:gd name="connsiteY132" fmla="*/ 1853811 h 4996562"/>
                  <a:gd name="connsiteX133" fmla="*/ 1395317 w 1520379"/>
                  <a:gd name="connsiteY133" fmla="*/ 1894109 h 4996562"/>
                  <a:gd name="connsiteX134" fmla="*/ 1338344 w 1520379"/>
                  <a:gd name="connsiteY134" fmla="*/ 1830883 h 4996562"/>
                  <a:gd name="connsiteX135" fmla="*/ 1457848 w 1520379"/>
                  <a:gd name="connsiteY135" fmla="*/ 1886466 h 4996562"/>
                  <a:gd name="connsiteX136" fmla="*/ 1361272 w 1520379"/>
                  <a:gd name="connsiteY136" fmla="*/ 1813513 h 4996562"/>
                  <a:gd name="connsiteX137" fmla="*/ 1503704 w 1520379"/>
                  <a:gd name="connsiteY137" fmla="*/ 1882298 h 4996562"/>
                  <a:gd name="connsiteX138" fmla="*/ 1389759 w 1520379"/>
                  <a:gd name="connsiteY138" fmla="*/ 1797533 h 4996562"/>
                  <a:gd name="connsiteX139" fmla="*/ 109955 w 1520379"/>
                  <a:gd name="connsiteY139" fmla="*/ 126562 h 4996562"/>
                  <a:gd name="connsiteX140" fmla="*/ 94669 w 1520379"/>
                  <a:gd name="connsiteY140" fmla="*/ 173113 h 4996562"/>
                  <a:gd name="connsiteX141" fmla="*/ 109955 w 1520379"/>
                  <a:gd name="connsiteY141" fmla="*/ 126562 h 4996562"/>
                  <a:gd name="connsiteX142" fmla="*/ 537946 w 1520379"/>
                  <a:gd name="connsiteY142" fmla="*/ 1621057 h 4996562"/>
                  <a:gd name="connsiteX143" fmla="*/ 566432 w 1520379"/>
                  <a:gd name="connsiteY143" fmla="*/ 1663439 h 4996562"/>
                  <a:gd name="connsiteX144" fmla="*/ 519186 w 1520379"/>
                  <a:gd name="connsiteY144" fmla="*/ 1601603 h 4996562"/>
                  <a:gd name="connsiteX145" fmla="*/ 537946 w 1520379"/>
                  <a:gd name="connsiteY145" fmla="*/ 1621057 h 4996562"/>
                  <a:gd name="connsiteX146" fmla="*/ 180128 w 1520379"/>
                  <a:gd name="connsiteY146" fmla="*/ 630980 h 4996562"/>
                  <a:gd name="connsiteX147" fmla="*/ 187771 w 1520379"/>
                  <a:gd name="connsiteY147" fmla="*/ 593462 h 4996562"/>
                  <a:gd name="connsiteX148" fmla="*/ 211394 w 1520379"/>
                  <a:gd name="connsiteY148" fmla="*/ 596241 h 4996562"/>
                  <a:gd name="connsiteX149" fmla="*/ 221816 w 1520379"/>
                  <a:gd name="connsiteY149" fmla="*/ 603189 h 4996562"/>
                  <a:gd name="connsiteX150" fmla="*/ 226679 w 1520379"/>
                  <a:gd name="connsiteY150" fmla="*/ 640707 h 4996562"/>
                  <a:gd name="connsiteX151" fmla="*/ 212784 w 1520379"/>
                  <a:gd name="connsiteY151" fmla="*/ 610831 h 4996562"/>
                  <a:gd name="connsiteX152" fmla="*/ 200972 w 1520379"/>
                  <a:gd name="connsiteY152" fmla="*/ 612221 h 4996562"/>
                  <a:gd name="connsiteX153" fmla="*/ 198193 w 1520379"/>
                  <a:gd name="connsiteY153" fmla="*/ 623338 h 4996562"/>
                  <a:gd name="connsiteX154" fmla="*/ 207225 w 1520379"/>
                  <a:gd name="connsiteY154" fmla="*/ 623338 h 4996562"/>
                  <a:gd name="connsiteX155" fmla="*/ 216257 w 1520379"/>
                  <a:gd name="connsiteY155" fmla="*/ 631675 h 4996562"/>
                  <a:gd name="connsiteX156" fmla="*/ 202362 w 1520379"/>
                  <a:gd name="connsiteY156" fmla="*/ 646960 h 4996562"/>
                  <a:gd name="connsiteX157" fmla="*/ 180128 w 1520379"/>
                  <a:gd name="connsiteY157" fmla="*/ 630980 h 4996562"/>
                  <a:gd name="connsiteX158" fmla="*/ 237101 w 1520379"/>
                  <a:gd name="connsiteY158" fmla="*/ 658077 h 4996562"/>
                  <a:gd name="connsiteX159" fmla="*/ 194024 w 1520379"/>
                  <a:gd name="connsiteY159" fmla="*/ 667804 h 4996562"/>
                  <a:gd name="connsiteX160" fmla="*/ 237101 w 1520379"/>
                  <a:gd name="connsiteY160" fmla="*/ 658077 h 4996562"/>
                  <a:gd name="connsiteX161" fmla="*/ 186382 w 1520379"/>
                  <a:gd name="connsiteY161" fmla="*/ 692817 h 4996562"/>
                  <a:gd name="connsiteX162" fmla="*/ 221816 w 1520379"/>
                  <a:gd name="connsiteY162" fmla="*/ 691427 h 4996562"/>
                  <a:gd name="connsiteX163" fmla="*/ 246133 w 1520379"/>
                  <a:gd name="connsiteY163" fmla="*/ 665025 h 4996562"/>
                  <a:gd name="connsiteX164" fmla="*/ 246828 w 1520379"/>
                  <a:gd name="connsiteY164" fmla="*/ 654603 h 4996562"/>
                  <a:gd name="connsiteX165" fmla="*/ 271841 w 1520379"/>
                  <a:gd name="connsiteY165" fmla="*/ 636539 h 4996562"/>
                  <a:gd name="connsiteX166" fmla="*/ 271146 w 1520379"/>
                  <a:gd name="connsiteY166" fmla="*/ 658772 h 4996562"/>
                  <a:gd name="connsiteX167" fmla="*/ 186382 w 1520379"/>
                  <a:gd name="connsiteY167" fmla="*/ 692817 h 4996562"/>
                  <a:gd name="connsiteX168" fmla="*/ 137051 w 1520379"/>
                  <a:gd name="connsiteY168" fmla="*/ 1683588 h 4996562"/>
                  <a:gd name="connsiteX169" fmla="*/ 255166 w 1520379"/>
                  <a:gd name="connsiteY169" fmla="*/ 1327855 h 4996562"/>
                  <a:gd name="connsiteX170" fmla="*/ 255166 w 1520379"/>
                  <a:gd name="connsiteY170" fmla="*/ 1327855 h 4996562"/>
                  <a:gd name="connsiteX171" fmla="*/ 269062 w 1520379"/>
                  <a:gd name="connsiteY171" fmla="*/ 1344530 h 4996562"/>
                  <a:gd name="connsiteX172" fmla="*/ 427474 w 1520379"/>
                  <a:gd name="connsiteY172" fmla="*/ 1507806 h 4996562"/>
                  <a:gd name="connsiteX173" fmla="*/ 499732 w 1520379"/>
                  <a:gd name="connsiteY173" fmla="*/ 1581454 h 4996562"/>
                  <a:gd name="connsiteX174" fmla="*/ 478888 w 1520379"/>
                  <a:gd name="connsiteY174" fmla="*/ 1562694 h 4996562"/>
                  <a:gd name="connsiteX175" fmla="*/ 499732 w 1520379"/>
                  <a:gd name="connsiteY175" fmla="*/ 1627310 h 4996562"/>
                  <a:gd name="connsiteX176" fmla="*/ 569211 w 1520379"/>
                  <a:gd name="connsiteY176" fmla="*/ 1687756 h 4996562"/>
                  <a:gd name="connsiteX177" fmla="*/ 575464 w 1520379"/>
                  <a:gd name="connsiteY177" fmla="*/ 1684283 h 4996562"/>
                  <a:gd name="connsiteX178" fmla="*/ 580328 w 1520379"/>
                  <a:gd name="connsiteY178" fmla="*/ 1747509 h 4996562"/>
                  <a:gd name="connsiteX179" fmla="*/ 594224 w 1520379"/>
                  <a:gd name="connsiteY179" fmla="*/ 1778774 h 4996562"/>
                  <a:gd name="connsiteX180" fmla="*/ 633827 w 1520379"/>
                  <a:gd name="connsiteY180" fmla="*/ 1778079 h 4996562"/>
                  <a:gd name="connsiteX181" fmla="*/ 632437 w 1520379"/>
                  <a:gd name="connsiteY181" fmla="*/ 1780164 h 4996562"/>
                  <a:gd name="connsiteX182" fmla="*/ 631742 w 1520379"/>
                  <a:gd name="connsiteY182" fmla="*/ 1780164 h 4996562"/>
                  <a:gd name="connsiteX183" fmla="*/ 572685 w 1520379"/>
                  <a:gd name="connsiteY183" fmla="*/ 1828799 h 4996562"/>
                  <a:gd name="connsiteX184" fmla="*/ 452486 w 1520379"/>
                  <a:gd name="connsiteY184" fmla="*/ 2006665 h 4996562"/>
                  <a:gd name="connsiteX185" fmla="*/ 149558 w 1520379"/>
                  <a:gd name="connsiteY185" fmla="*/ 1726665 h 4996562"/>
                  <a:gd name="connsiteX186" fmla="*/ 137051 w 1520379"/>
                  <a:gd name="connsiteY186" fmla="*/ 1683588 h 4996562"/>
                  <a:gd name="connsiteX0" fmla="*/ 1389759 w 1520379"/>
                  <a:gd name="connsiteY0" fmla="*/ 1797533 h 4996562"/>
                  <a:gd name="connsiteX1" fmla="*/ 1520379 w 1520379"/>
                  <a:gd name="connsiteY1" fmla="*/ 1843390 h 4996562"/>
                  <a:gd name="connsiteX2" fmla="*/ 1472439 w 1520379"/>
                  <a:gd name="connsiteY2" fmla="*/ 1805871 h 4996562"/>
                  <a:gd name="connsiteX3" fmla="*/ 1349461 w 1520379"/>
                  <a:gd name="connsiteY3" fmla="*/ 1738476 h 4996562"/>
                  <a:gd name="connsiteX4" fmla="*/ 1320975 w 1520379"/>
                  <a:gd name="connsiteY4" fmla="*/ 1720412 h 4996562"/>
                  <a:gd name="connsiteX5" fmla="*/ 1325143 w 1520379"/>
                  <a:gd name="connsiteY5" fmla="*/ 1703737 h 4996562"/>
                  <a:gd name="connsiteX6" fmla="*/ 1366831 w 1520379"/>
                  <a:gd name="connsiteY6" fmla="*/ 1694704 h 4996562"/>
                  <a:gd name="connsiteX7" fmla="*/ 1392538 w 1520379"/>
                  <a:gd name="connsiteY7" fmla="*/ 1682893 h 4996562"/>
                  <a:gd name="connsiteX8" fmla="*/ 1364052 w 1520379"/>
                  <a:gd name="connsiteY8" fmla="*/ 1675945 h 4996562"/>
                  <a:gd name="connsiteX9" fmla="*/ 1332091 w 1520379"/>
                  <a:gd name="connsiteY9" fmla="*/ 1678029 h 4996562"/>
                  <a:gd name="connsiteX10" fmla="*/ 1176458 w 1520379"/>
                  <a:gd name="connsiteY10" fmla="*/ 1694010 h 4996562"/>
                  <a:gd name="connsiteX11" fmla="*/ 1109758 w 1520379"/>
                  <a:gd name="connsiteY11" fmla="*/ 1694010 h 4996562"/>
                  <a:gd name="connsiteX12" fmla="*/ 973579 w 1520379"/>
                  <a:gd name="connsiteY12" fmla="*/ 1656491 h 4996562"/>
                  <a:gd name="connsiteX13" fmla="*/ 867276 w 1520379"/>
                  <a:gd name="connsiteY13" fmla="*/ 1625225 h 4996562"/>
                  <a:gd name="connsiteX14" fmla="*/ 857549 w 1520379"/>
                  <a:gd name="connsiteY14" fmla="*/ 1614109 h 4996562"/>
                  <a:gd name="connsiteX15" fmla="*/ 700526 w 1520379"/>
                  <a:gd name="connsiteY15" fmla="*/ 1295895 h 4996562"/>
                  <a:gd name="connsiteX16" fmla="*/ 709559 w 1520379"/>
                  <a:gd name="connsiteY16" fmla="*/ 1258376 h 4996562"/>
                  <a:gd name="connsiteX17" fmla="*/ 754720 w 1520379"/>
                  <a:gd name="connsiteY17" fmla="*/ 1179170 h 4996562"/>
                  <a:gd name="connsiteX18" fmla="*/ 715812 w 1520379"/>
                  <a:gd name="connsiteY18" fmla="*/ 1115249 h 4996562"/>
                  <a:gd name="connsiteX19" fmla="*/ 614373 w 1520379"/>
                  <a:gd name="connsiteY19" fmla="*/ 1079120 h 4996562"/>
                  <a:gd name="connsiteX20" fmla="*/ 514323 w 1520379"/>
                  <a:gd name="connsiteY20" fmla="*/ 1015199 h 4996562"/>
                  <a:gd name="connsiteX21" fmla="*/ 513628 w 1520379"/>
                  <a:gd name="connsiteY21" fmla="*/ 1012420 h 4996562"/>
                  <a:gd name="connsiteX22" fmla="*/ 439285 w 1520379"/>
                  <a:gd name="connsiteY22" fmla="*/ 879020 h 4996562"/>
                  <a:gd name="connsiteX23" fmla="*/ 367027 w 1520379"/>
                  <a:gd name="connsiteY23" fmla="*/ 843586 h 4996562"/>
                  <a:gd name="connsiteX24" fmla="*/ 362858 w 1520379"/>
                  <a:gd name="connsiteY24" fmla="*/ 843586 h 4996562"/>
                  <a:gd name="connsiteX25" fmla="*/ 360774 w 1520379"/>
                  <a:gd name="connsiteY25" fmla="*/ 842891 h 4996562"/>
                  <a:gd name="connsiteX26" fmla="*/ 356605 w 1520379"/>
                  <a:gd name="connsiteY26" fmla="*/ 831080 h 4996562"/>
                  <a:gd name="connsiteX27" fmla="*/ 393429 w 1520379"/>
                  <a:gd name="connsiteY27" fmla="*/ 685174 h 4996562"/>
                  <a:gd name="connsiteX28" fmla="*/ 419136 w 1520379"/>
                  <a:gd name="connsiteY28" fmla="*/ 676836 h 4996562"/>
                  <a:gd name="connsiteX29" fmla="*/ 508764 w 1520379"/>
                  <a:gd name="connsiteY29" fmla="*/ 675447 h 4996562"/>
                  <a:gd name="connsiteX30" fmla="*/ 612288 w 1520379"/>
                  <a:gd name="connsiteY30" fmla="*/ 530930 h 4996562"/>
                  <a:gd name="connsiteX31" fmla="*/ 635216 w 1520379"/>
                  <a:gd name="connsiteY31" fmla="*/ 455198 h 4996562"/>
                  <a:gd name="connsiteX32" fmla="*/ 661618 w 1520379"/>
                  <a:gd name="connsiteY32" fmla="*/ 490633 h 4996562"/>
                  <a:gd name="connsiteX33" fmla="*/ 663703 w 1520379"/>
                  <a:gd name="connsiteY33" fmla="*/ 427407 h 4996562"/>
                  <a:gd name="connsiteX34" fmla="*/ 676209 w 1520379"/>
                  <a:gd name="connsiteY34" fmla="*/ 394057 h 4996562"/>
                  <a:gd name="connsiteX35" fmla="*/ 574769 w 1520379"/>
                  <a:gd name="connsiteY35" fmla="*/ 91128 h 4996562"/>
                  <a:gd name="connsiteX36" fmla="*/ 512238 w 1520379"/>
                  <a:gd name="connsiteY36" fmla="*/ 48051 h 4996562"/>
                  <a:gd name="connsiteX37" fmla="*/ 447623 w 1520379"/>
                  <a:gd name="connsiteY37" fmla="*/ 22344 h 4996562"/>
                  <a:gd name="connsiteX38" fmla="*/ 312139 w 1520379"/>
                  <a:gd name="connsiteY38" fmla="*/ 2890 h 4996562"/>
                  <a:gd name="connsiteX39" fmla="*/ 173180 w 1520379"/>
                  <a:gd name="connsiteY39" fmla="*/ 50830 h 4996562"/>
                  <a:gd name="connsiteX40" fmla="*/ 4342 w 1520379"/>
                  <a:gd name="connsiteY40" fmla="*/ 269026 h 4996562"/>
                  <a:gd name="connsiteX41" fmla="*/ 52287 w 1520379"/>
                  <a:gd name="connsiteY41" fmla="*/ 396836 h 4996562"/>
                  <a:gd name="connsiteX42" fmla="*/ 66183 w 1520379"/>
                  <a:gd name="connsiteY42" fmla="*/ 416290 h 4996562"/>
                  <a:gd name="connsiteX43" fmla="*/ 55761 w 1520379"/>
                  <a:gd name="connsiteY43" fmla="*/ 426017 h 4996562"/>
                  <a:gd name="connsiteX44" fmla="*/ 39781 w 1520379"/>
                  <a:gd name="connsiteY44" fmla="*/ 460062 h 4996562"/>
                  <a:gd name="connsiteX45" fmla="*/ 65488 w 1520379"/>
                  <a:gd name="connsiteY45" fmla="*/ 487853 h 4996562"/>
                  <a:gd name="connsiteX46" fmla="*/ 93280 w 1520379"/>
                  <a:gd name="connsiteY46" fmla="*/ 489243 h 4996562"/>
                  <a:gd name="connsiteX47" fmla="*/ 72436 w 1520379"/>
                  <a:gd name="connsiteY47" fmla="*/ 560806 h 4996562"/>
                  <a:gd name="connsiteX48" fmla="*/ 73131 w 1520379"/>
                  <a:gd name="connsiteY48" fmla="*/ 581650 h 4996562"/>
                  <a:gd name="connsiteX49" fmla="*/ 56456 w 1520379"/>
                  <a:gd name="connsiteY49" fmla="*/ 594156 h 4996562"/>
                  <a:gd name="connsiteX50" fmla="*/ 41170 w 1520379"/>
                  <a:gd name="connsiteY50" fmla="*/ 578871 h 4996562"/>
                  <a:gd name="connsiteX51" fmla="*/ 46034 w 1520379"/>
                  <a:gd name="connsiteY51" fmla="*/ 568449 h 4996562"/>
                  <a:gd name="connsiteX52" fmla="*/ 55761 w 1520379"/>
                  <a:gd name="connsiteY52" fmla="*/ 572618 h 4996562"/>
                  <a:gd name="connsiteX53" fmla="*/ 62709 w 1520379"/>
                  <a:gd name="connsiteY53" fmla="*/ 577481 h 4996562"/>
                  <a:gd name="connsiteX54" fmla="*/ 67572 w 1520379"/>
                  <a:gd name="connsiteY54" fmla="*/ 562891 h 4996562"/>
                  <a:gd name="connsiteX55" fmla="*/ 43255 w 1520379"/>
                  <a:gd name="connsiteY55" fmla="*/ 555943 h 4996562"/>
                  <a:gd name="connsiteX56" fmla="*/ 30748 w 1520379"/>
                  <a:gd name="connsiteY56" fmla="*/ 591377 h 4996562"/>
                  <a:gd name="connsiteX57" fmla="*/ 65488 w 1520379"/>
                  <a:gd name="connsiteY57" fmla="*/ 609442 h 4996562"/>
                  <a:gd name="connsiteX58" fmla="*/ 81468 w 1520379"/>
                  <a:gd name="connsiteY58" fmla="*/ 602494 h 4996562"/>
                  <a:gd name="connsiteX59" fmla="*/ 118987 w 1520379"/>
                  <a:gd name="connsiteY59" fmla="*/ 657382 h 4996562"/>
                  <a:gd name="connsiteX60" fmla="*/ 98838 w 1520379"/>
                  <a:gd name="connsiteY60" fmla="*/ 693511 h 4996562"/>
                  <a:gd name="connsiteX61" fmla="*/ 73825 w 1520379"/>
                  <a:gd name="connsiteY61" fmla="*/ 682395 h 4996562"/>
                  <a:gd name="connsiteX62" fmla="*/ 71046 w 1520379"/>
                  <a:gd name="connsiteY62" fmla="*/ 662941 h 4996562"/>
                  <a:gd name="connsiteX63" fmla="*/ 86332 w 1520379"/>
                  <a:gd name="connsiteY63" fmla="*/ 660856 h 4996562"/>
                  <a:gd name="connsiteX64" fmla="*/ 84942 w 1520379"/>
                  <a:gd name="connsiteY64" fmla="*/ 681005 h 4996562"/>
                  <a:gd name="connsiteX65" fmla="*/ 105786 w 1520379"/>
                  <a:gd name="connsiteY65" fmla="*/ 665720 h 4996562"/>
                  <a:gd name="connsiteX66" fmla="*/ 93974 w 1520379"/>
                  <a:gd name="connsiteY66" fmla="*/ 645571 h 4996562"/>
                  <a:gd name="connsiteX67" fmla="*/ 53677 w 1520379"/>
                  <a:gd name="connsiteY67" fmla="*/ 648350 h 4996562"/>
                  <a:gd name="connsiteX68" fmla="*/ 39086 w 1520379"/>
                  <a:gd name="connsiteY68" fmla="*/ 685869 h 4996562"/>
                  <a:gd name="connsiteX69" fmla="*/ 96754 w 1520379"/>
                  <a:gd name="connsiteY69" fmla="*/ 728946 h 4996562"/>
                  <a:gd name="connsiteX70" fmla="*/ 150252 w 1520379"/>
                  <a:gd name="connsiteY70" fmla="*/ 689343 h 4996562"/>
                  <a:gd name="connsiteX71" fmla="*/ 200972 w 1520379"/>
                  <a:gd name="connsiteY71" fmla="*/ 721998 h 4996562"/>
                  <a:gd name="connsiteX72" fmla="*/ 255861 w 1520379"/>
                  <a:gd name="connsiteY72" fmla="*/ 702544 h 4996562"/>
                  <a:gd name="connsiteX73" fmla="*/ 172486 w 1520379"/>
                  <a:gd name="connsiteY73" fmla="*/ 904033 h 4996562"/>
                  <a:gd name="connsiteX74" fmla="*/ 172486 w 1520379"/>
                  <a:gd name="connsiteY74" fmla="*/ 904033 h 4996562"/>
                  <a:gd name="connsiteX75" fmla="*/ 153032 w 1520379"/>
                  <a:gd name="connsiteY75" fmla="*/ 935298 h 4996562"/>
                  <a:gd name="connsiteX76" fmla="*/ 110649 w 1520379"/>
                  <a:gd name="connsiteY76" fmla="*/ 1067309 h 4996562"/>
                  <a:gd name="connsiteX77" fmla="*/ 103007 w 1520379"/>
                  <a:gd name="connsiteY77" fmla="*/ 1161800 h 4996562"/>
                  <a:gd name="connsiteX78" fmla="*/ 66183 w 1520379"/>
                  <a:gd name="connsiteY78" fmla="*/ 1406366 h 4996562"/>
                  <a:gd name="connsiteX79" fmla="*/ 872 w 1520379"/>
                  <a:gd name="connsiteY79" fmla="*/ 1740561 h 4996562"/>
                  <a:gd name="connsiteX80" fmla="*/ 24495 w 1520379"/>
                  <a:gd name="connsiteY80" fmla="*/ 1797533 h 4996562"/>
                  <a:gd name="connsiteX81" fmla="*/ 426084 w 1520379"/>
                  <a:gd name="connsiteY81" fmla="*/ 2068502 h 4996562"/>
                  <a:gd name="connsiteX82" fmla="*/ 228069 w 1520379"/>
                  <a:gd name="connsiteY82" fmla="*/ 2520810 h 4996562"/>
                  <a:gd name="connsiteX83" fmla="*/ 232932 w 1520379"/>
                  <a:gd name="connsiteY83" fmla="*/ 2547212 h 4996562"/>
                  <a:gd name="connsiteX84" fmla="*/ 485836 w 1520379"/>
                  <a:gd name="connsiteY84" fmla="*/ 2581952 h 4996562"/>
                  <a:gd name="connsiteX85" fmla="*/ 558789 w 1520379"/>
                  <a:gd name="connsiteY85" fmla="*/ 2591679 h 4996562"/>
                  <a:gd name="connsiteX86" fmla="*/ 558094 w 1520379"/>
                  <a:gd name="connsiteY86" fmla="*/ 2595153 h 4996562"/>
                  <a:gd name="connsiteX87" fmla="*/ 606730 w 1520379"/>
                  <a:gd name="connsiteY87" fmla="*/ 2874459 h 4996562"/>
                  <a:gd name="connsiteX88" fmla="*/ 624794 w 1520379"/>
                  <a:gd name="connsiteY88" fmla="*/ 3132921 h 4996562"/>
                  <a:gd name="connsiteX89" fmla="*/ 578243 w 1520379"/>
                  <a:gd name="connsiteY89" fmla="*/ 3296891 h 4996562"/>
                  <a:gd name="connsiteX90" fmla="*/ 419136 w 1520379"/>
                  <a:gd name="connsiteY90" fmla="*/ 3890242 h 4996562"/>
                  <a:gd name="connsiteX91" fmla="*/ 203056 w 1520379"/>
                  <a:gd name="connsiteY91" fmla="*/ 4616993 h 4996562"/>
                  <a:gd name="connsiteX92" fmla="*/ 179434 w 1520379"/>
                  <a:gd name="connsiteY92" fmla="*/ 4642700 h 4996562"/>
                  <a:gd name="connsiteX93" fmla="*/ 118987 w 1520379"/>
                  <a:gd name="connsiteY93" fmla="*/ 4728159 h 4996562"/>
                  <a:gd name="connsiteX94" fmla="*/ 80079 w 1520379"/>
                  <a:gd name="connsiteY94" fmla="*/ 4820567 h 4996562"/>
                  <a:gd name="connsiteX95" fmla="*/ 58540 w 1520379"/>
                  <a:gd name="connsiteY95" fmla="*/ 4867813 h 4996562"/>
                  <a:gd name="connsiteX96" fmla="*/ 68962 w 1520379"/>
                  <a:gd name="connsiteY96" fmla="*/ 4901162 h 4996562"/>
                  <a:gd name="connsiteX97" fmla="*/ 216952 w 1520379"/>
                  <a:gd name="connsiteY97" fmla="*/ 4994264 h 4996562"/>
                  <a:gd name="connsiteX98" fmla="*/ 209310 w 1520379"/>
                  <a:gd name="connsiteY98" fmla="*/ 4943545 h 4996562"/>
                  <a:gd name="connsiteX99" fmla="*/ 196109 w 1520379"/>
                  <a:gd name="connsiteY99" fmla="*/ 4900467 h 4996562"/>
                  <a:gd name="connsiteX100" fmla="*/ 219731 w 1520379"/>
                  <a:gd name="connsiteY100" fmla="*/ 4806671 h 4996562"/>
                  <a:gd name="connsiteX101" fmla="*/ 373280 w 1520379"/>
                  <a:gd name="connsiteY101" fmla="*/ 4399524 h 4996562"/>
                  <a:gd name="connsiteX102" fmla="*/ 550452 w 1520379"/>
                  <a:gd name="connsiteY102" fmla="*/ 3931235 h 4996562"/>
                  <a:gd name="connsiteX103" fmla="*/ 551147 w 1520379"/>
                  <a:gd name="connsiteY103" fmla="*/ 3979175 h 4996562"/>
                  <a:gd name="connsiteX104" fmla="*/ 562958 w 1520379"/>
                  <a:gd name="connsiteY104" fmla="*/ 4485678 h 4996562"/>
                  <a:gd name="connsiteX105" fmla="*/ 528913 w 1520379"/>
                  <a:gd name="connsiteY105" fmla="*/ 4602403 h 4996562"/>
                  <a:gd name="connsiteX106" fmla="*/ 524050 w 1520379"/>
                  <a:gd name="connsiteY106" fmla="*/ 4661460 h 4996562"/>
                  <a:gd name="connsiteX107" fmla="*/ 547673 w 1520379"/>
                  <a:gd name="connsiteY107" fmla="*/ 4791386 h 4996562"/>
                  <a:gd name="connsiteX108" fmla="*/ 615067 w 1520379"/>
                  <a:gd name="connsiteY108" fmla="*/ 4859475 h 4996562"/>
                  <a:gd name="connsiteX109" fmla="*/ 763752 w 1520379"/>
                  <a:gd name="connsiteY109" fmla="*/ 4860170 h 4996562"/>
                  <a:gd name="connsiteX110" fmla="*/ 766532 w 1520379"/>
                  <a:gd name="connsiteY110" fmla="*/ 4857391 h 4996562"/>
                  <a:gd name="connsiteX111" fmla="*/ 731792 w 1520379"/>
                  <a:gd name="connsiteY111" fmla="*/ 4828209 h 4996562"/>
                  <a:gd name="connsiteX112" fmla="*/ 688715 w 1520379"/>
                  <a:gd name="connsiteY112" fmla="*/ 4797639 h 4996562"/>
                  <a:gd name="connsiteX113" fmla="*/ 631047 w 1520379"/>
                  <a:gd name="connsiteY113" fmla="*/ 4553072 h 4996562"/>
                  <a:gd name="connsiteX114" fmla="*/ 758889 w 1520379"/>
                  <a:gd name="connsiteY114" fmla="*/ 3333020 h 4996562"/>
                  <a:gd name="connsiteX115" fmla="*/ 796408 w 1520379"/>
                  <a:gd name="connsiteY115" fmla="*/ 3225328 h 4996562"/>
                  <a:gd name="connsiteX116" fmla="*/ 876309 w 1520379"/>
                  <a:gd name="connsiteY116" fmla="*/ 2617386 h 4996562"/>
                  <a:gd name="connsiteX117" fmla="*/ 879782 w 1520379"/>
                  <a:gd name="connsiteY117" fmla="*/ 2617386 h 4996562"/>
                  <a:gd name="connsiteX118" fmla="*/ 1093083 w 1520379"/>
                  <a:gd name="connsiteY118" fmla="*/ 2607659 h 4996562"/>
                  <a:gd name="connsiteX119" fmla="*/ 1102810 w 1520379"/>
                  <a:gd name="connsiteY119" fmla="*/ 2590289 h 4996562"/>
                  <a:gd name="connsiteX120" fmla="*/ 1082661 w 1520379"/>
                  <a:gd name="connsiteY120" fmla="*/ 2547907 h 4996562"/>
                  <a:gd name="connsiteX121" fmla="*/ 961768 w 1520379"/>
                  <a:gd name="connsiteY121" fmla="*/ 2181058 h 4996562"/>
                  <a:gd name="connsiteX122" fmla="*/ 883256 w 1520379"/>
                  <a:gd name="connsiteY122" fmla="*/ 1789891 h 4996562"/>
                  <a:gd name="connsiteX123" fmla="*/ 883256 w 1520379"/>
                  <a:gd name="connsiteY123" fmla="*/ 1789891 h 4996562"/>
                  <a:gd name="connsiteX124" fmla="*/ 881867 w 1520379"/>
                  <a:gd name="connsiteY124" fmla="*/ 1755846 h 4996562"/>
                  <a:gd name="connsiteX125" fmla="*/ 883256 w 1520379"/>
                  <a:gd name="connsiteY125" fmla="*/ 1755151 h 4996562"/>
                  <a:gd name="connsiteX126" fmla="*/ 940229 w 1520379"/>
                  <a:gd name="connsiteY126" fmla="*/ 1724580 h 4996562"/>
                  <a:gd name="connsiteX127" fmla="*/ 943703 w 1520379"/>
                  <a:gd name="connsiteY127" fmla="*/ 1720412 h 4996562"/>
                  <a:gd name="connsiteX128" fmla="*/ 943703 w 1520379"/>
                  <a:gd name="connsiteY128" fmla="*/ 1720412 h 4996562"/>
                  <a:gd name="connsiteX129" fmla="*/ 1092388 w 1520379"/>
                  <a:gd name="connsiteY129" fmla="*/ 1745424 h 4996562"/>
                  <a:gd name="connsiteX130" fmla="*/ 1163952 w 1520379"/>
                  <a:gd name="connsiteY130" fmla="*/ 1759320 h 4996562"/>
                  <a:gd name="connsiteX131" fmla="*/ 1264002 w 1520379"/>
                  <a:gd name="connsiteY131" fmla="*/ 1805871 h 4996562"/>
                  <a:gd name="connsiteX132" fmla="*/ 1325838 w 1520379"/>
                  <a:gd name="connsiteY132" fmla="*/ 1853811 h 4996562"/>
                  <a:gd name="connsiteX133" fmla="*/ 1395317 w 1520379"/>
                  <a:gd name="connsiteY133" fmla="*/ 1894109 h 4996562"/>
                  <a:gd name="connsiteX134" fmla="*/ 1338344 w 1520379"/>
                  <a:gd name="connsiteY134" fmla="*/ 1830883 h 4996562"/>
                  <a:gd name="connsiteX135" fmla="*/ 1457848 w 1520379"/>
                  <a:gd name="connsiteY135" fmla="*/ 1886466 h 4996562"/>
                  <a:gd name="connsiteX136" fmla="*/ 1361272 w 1520379"/>
                  <a:gd name="connsiteY136" fmla="*/ 1813513 h 4996562"/>
                  <a:gd name="connsiteX137" fmla="*/ 1503704 w 1520379"/>
                  <a:gd name="connsiteY137" fmla="*/ 1882298 h 4996562"/>
                  <a:gd name="connsiteX138" fmla="*/ 1389759 w 1520379"/>
                  <a:gd name="connsiteY138" fmla="*/ 1797533 h 4996562"/>
                  <a:gd name="connsiteX139" fmla="*/ 537946 w 1520379"/>
                  <a:gd name="connsiteY139" fmla="*/ 1621057 h 4996562"/>
                  <a:gd name="connsiteX140" fmla="*/ 566432 w 1520379"/>
                  <a:gd name="connsiteY140" fmla="*/ 1663439 h 4996562"/>
                  <a:gd name="connsiteX141" fmla="*/ 519186 w 1520379"/>
                  <a:gd name="connsiteY141" fmla="*/ 1601603 h 4996562"/>
                  <a:gd name="connsiteX142" fmla="*/ 537946 w 1520379"/>
                  <a:gd name="connsiteY142" fmla="*/ 1621057 h 4996562"/>
                  <a:gd name="connsiteX143" fmla="*/ 180128 w 1520379"/>
                  <a:gd name="connsiteY143" fmla="*/ 630980 h 4996562"/>
                  <a:gd name="connsiteX144" fmla="*/ 187771 w 1520379"/>
                  <a:gd name="connsiteY144" fmla="*/ 593462 h 4996562"/>
                  <a:gd name="connsiteX145" fmla="*/ 211394 w 1520379"/>
                  <a:gd name="connsiteY145" fmla="*/ 596241 h 4996562"/>
                  <a:gd name="connsiteX146" fmla="*/ 221816 w 1520379"/>
                  <a:gd name="connsiteY146" fmla="*/ 603189 h 4996562"/>
                  <a:gd name="connsiteX147" fmla="*/ 226679 w 1520379"/>
                  <a:gd name="connsiteY147" fmla="*/ 640707 h 4996562"/>
                  <a:gd name="connsiteX148" fmla="*/ 212784 w 1520379"/>
                  <a:gd name="connsiteY148" fmla="*/ 610831 h 4996562"/>
                  <a:gd name="connsiteX149" fmla="*/ 200972 w 1520379"/>
                  <a:gd name="connsiteY149" fmla="*/ 612221 h 4996562"/>
                  <a:gd name="connsiteX150" fmla="*/ 198193 w 1520379"/>
                  <a:gd name="connsiteY150" fmla="*/ 623338 h 4996562"/>
                  <a:gd name="connsiteX151" fmla="*/ 207225 w 1520379"/>
                  <a:gd name="connsiteY151" fmla="*/ 623338 h 4996562"/>
                  <a:gd name="connsiteX152" fmla="*/ 216257 w 1520379"/>
                  <a:gd name="connsiteY152" fmla="*/ 631675 h 4996562"/>
                  <a:gd name="connsiteX153" fmla="*/ 202362 w 1520379"/>
                  <a:gd name="connsiteY153" fmla="*/ 646960 h 4996562"/>
                  <a:gd name="connsiteX154" fmla="*/ 180128 w 1520379"/>
                  <a:gd name="connsiteY154" fmla="*/ 630980 h 4996562"/>
                  <a:gd name="connsiteX155" fmla="*/ 237101 w 1520379"/>
                  <a:gd name="connsiteY155" fmla="*/ 658077 h 4996562"/>
                  <a:gd name="connsiteX156" fmla="*/ 194024 w 1520379"/>
                  <a:gd name="connsiteY156" fmla="*/ 667804 h 4996562"/>
                  <a:gd name="connsiteX157" fmla="*/ 237101 w 1520379"/>
                  <a:gd name="connsiteY157" fmla="*/ 658077 h 4996562"/>
                  <a:gd name="connsiteX158" fmla="*/ 186382 w 1520379"/>
                  <a:gd name="connsiteY158" fmla="*/ 692817 h 4996562"/>
                  <a:gd name="connsiteX159" fmla="*/ 221816 w 1520379"/>
                  <a:gd name="connsiteY159" fmla="*/ 691427 h 4996562"/>
                  <a:gd name="connsiteX160" fmla="*/ 246133 w 1520379"/>
                  <a:gd name="connsiteY160" fmla="*/ 665025 h 4996562"/>
                  <a:gd name="connsiteX161" fmla="*/ 246828 w 1520379"/>
                  <a:gd name="connsiteY161" fmla="*/ 654603 h 4996562"/>
                  <a:gd name="connsiteX162" fmla="*/ 271841 w 1520379"/>
                  <a:gd name="connsiteY162" fmla="*/ 636539 h 4996562"/>
                  <a:gd name="connsiteX163" fmla="*/ 271146 w 1520379"/>
                  <a:gd name="connsiteY163" fmla="*/ 658772 h 4996562"/>
                  <a:gd name="connsiteX164" fmla="*/ 186382 w 1520379"/>
                  <a:gd name="connsiteY164" fmla="*/ 692817 h 4996562"/>
                  <a:gd name="connsiteX165" fmla="*/ 137051 w 1520379"/>
                  <a:gd name="connsiteY165" fmla="*/ 1683588 h 4996562"/>
                  <a:gd name="connsiteX166" fmla="*/ 255166 w 1520379"/>
                  <a:gd name="connsiteY166" fmla="*/ 1327855 h 4996562"/>
                  <a:gd name="connsiteX167" fmla="*/ 255166 w 1520379"/>
                  <a:gd name="connsiteY167" fmla="*/ 1327855 h 4996562"/>
                  <a:gd name="connsiteX168" fmla="*/ 269062 w 1520379"/>
                  <a:gd name="connsiteY168" fmla="*/ 1344530 h 4996562"/>
                  <a:gd name="connsiteX169" fmla="*/ 427474 w 1520379"/>
                  <a:gd name="connsiteY169" fmla="*/ 1507806 h 4996562"/>
                  <a:gd name="connsiteX170" fmla="*/ 499732 w 1520379"/>
                  <a:gd name="connsiteY170" fmla="*/ 1581454 h 4996562"/>
                  <a:gd name="connsiteX171" fmla="*/ 478888 w 1520379"/>
                  <a:gd name="connsiteY171" fmla="*/ 1562694 h 4996562"/>
                  <a:gd name="connsiteX172" fmla="*/ 499732 w 1520379"/>
                  <a:gd name="connsiteY172" fmla="*/ 1627310 h 4996562"/>
                  <a:gd name="connsiteX173" fmla="*/ 569211 w 1520379"/>
                  <a:gd name="connsiteY173" fmla="*/ 1687756 h 4996562"/>
                  <a:gd name="connsiteX174" fmla="*/ 575464 w 1520379"/>
                  <a:gd name="connsiteY174" fmla="*/ 1684283 h 4996562"/>
                  <a:gd name="connsiteX175" fmla="*/ 580328 w 1520379"/>
                  <a:gd name="connsiteY175" fmla="*/ 1747509 h 4996562"/>
                  <a:gd name="connsiteX176" fmla="*/ 594224 w 1520379"/>
                  <a:gd name="connsiteY176" fmla="*/ 1778774 h 4996562"/>
                  <a:gd name="connsiteX177" fmla="*/ 633827 w 1520379"/>
                  <a:gd name="connsiteY177" fmla="*/ 1778079 h 4996562"/>
                  <a:gd name="connsiteX178" fmla="*/ 632437 w 1520379"/>
                  <a:gd name="connsiteY178" fmla="*/ 1780164 h 4996562"/>
                  <a:gd name="connsiteX179" fmla="*/ 631742 w 1520379"/>
                  <a:gd name="connsiteY179" fmla="*/ 1780164 h 4996562"/>
                  <a:gd name="connsiteX180" fmla="*/ 572685 w 1520379"/>
                  <a:gd name="connsiteY180" fmla="*/ 1828799 h 4996562"/>
                  <a:gd name="connsiteX181" fmla="*/ 452486 w 1520379"/>
                  <a:gd name="connsiteY181" fmla="*/ 2006665 h 4996562"/>
                  <a:gd name="connsiteX182" fmla="*/ 149558 w 1520379"/>
                  <a:gd name="connsiteY182" fmla="*/ 1726665 h 4996562"/>
                  <a:gd name="connsiteX183" fmla="*/ 137051 w 1520379"/>
                  <a:gd name="connsiteY183" fmla="*/ 1683588 h 4996562"/>
                  <a:gd name="connsiteX0" fmla="*/ 1389759 w 1520379"/>
                  <a:gd name="connsiteY0" fmla="*/ 1797233 h 4996262"/>
                  <a:gd name="connsiteX1" fmla="*/ 1520379 w 1520379"/>
                  <a:gd name="connsiteY1" fmla="*/ 1843090 h 4996262"/>
                  <a:gd name="connsiteX2" fmla="*/ 1472439 w 1520379"/>
                  <a:gd name="connsiteY2" fmla="*/ 1805571 h 4996262"/>
                  <a:gd name="connsiteX3" fmla="*/ 1349461 w 1520379"/>
                  <a:gd name="connsiteY3" fmla="*/ 1738176 h 4996262"/>
                  <a:gd name="connsiteX4" fmla="*/ 1320975 w 1520379"/>
                  <a:gd name="connsiteY4" fmla="*/ 1720112 h 4996262"/>
                  <a:gd name="connsiteX5" fmla="*/ 1325143 w 1520379"/>
                  <a:gd name="connsiteY5" fmla="*/ 1703437 h 4996262"/>
                  <a:gd name="connsiteX6" fmla="*/ 1366831 w 1520379"/>
                  <a:gd name="connsiteY6" fmla="*/ 1694404 h 4996262"/>
                  <a:gd name="connsiteX7" fmla="*/ 1392538 w 1520379"/>
                  <a:gd name="connsiteY7" fmla="*/ 1682593 h 4996262"/>
                  <a:gd name="connsiteX8" fmla="*/ 1364052 w 1520379"/>
                  <a:gd name="connsiteY8" fmla="*/ 1675645 h 4996262"/>
                  <a:gd name="connsiteX9" fmla="*/ 1332091 w 1520379"/>
                  <a:gd name="connsiteY9" fmla="*/ 1677729 h 4996262"/>
                  <a:gd name="connsiteX10" fmla="*/ 1176458 w 1520379"/>
                  <a:gd name="connsiteY10" fmla="*/ 1693710 h 4996262"/>
                  <a:gd name="connsiteX11" fmla="*/ 1109758 w 1520379"/>
                  <a:gd name="connsiteY11" fmla="*/ 1693710 h 4996262"/>
                  <a:gd name="connsiteX12" fmla="*/ 973579 w 1520379"/>
                  <a:gd name="connsiteY12" fmla="*/ 1656191 h 4996262"/>
                  <a:gd name="connsiteX13" fmla="*/ 867276 w 1520379"/>
                  <a:gd name="connsiteY13" fmla="*/ 1624925 h 4996262"/>
                  <a:gd name="connsiteX14" fmla="*/ 857549 w 1520379"/>
                  <a:gd name="connsiteY14" fmla="*/ 1613809 h 4996262"/>
                  <a:gd name="connsiteX15" fmla="*/ 700526 w 1520379"/>
                  <a:gd name="connsiteY15" fmla="*/ 1295595 h 4996262"/>
                  <a:gd name="connsiteX16" fmla="*/ 709559 w 1520379"/>
                  <a:gd name="connsiteY16" fmla="*/ 1258076 h 4996262"/>
                  <a:gd name="connsiteX17" fmla="*/ 754720 w 1520379"/>
                  <a:gd name="connsiteY17" fmla="*/ 1178870 h 4996262"/>
                  <a:gd name="connsiteX18" fmla="*/ 715812 w 1520379"/>
                  <a:gd name="connsiteY18" fmla="*/ 1114949 h 4996262"/>
                  <a:gd name="connsiteX19" fmla="*/ 614373 w 1520379"/>
                  <a:gd name="connsiteY19" fmla="*/ 1078820 h 4996262"/>
                  <a:gd name="connsiteX20" fmla="*/ 514323 w 1520379"/>
                  <a:gd name="connsiteY20" fmla="*/ 1014899 h 4996262"/>
                  <a:gd name="connsiteX21" fmla="*/ 513628 w 1520379"/>
                  <a:gd name="connsiteY21" fmla="*/ 1012120 h 4996262"/>
                  <a:gd name="connsiteX22" fmla="*/ 439285 w 1520379"/>
                  <a:gd name="connsiteY22" fmla="*/ 878720 h 4996262"/>
                  <a:gd name="connsiteX23" fmla="*/ 367027 w 1520379"/>
                  <a:gd name="connsiteY23" fmla="*/ 843286 h 4996262"/>
                  <a:gd name="connsiteX24" fmla="*/ 362858 w 1520379"/>
                  <a:gd name="connsiteY24" fmla="*/ 843286 h 4996262"/>
                  <a:gd name="connsiteX25" fmla="*/ 360774 w 1520379"/>
                  <a:gd name="connsiteY25" fmla="*/ 842591 h 4996262"/>
                  <a:gd name="connsiteX26" fmla="*/ 356605 w 1520379"/>
                  <a:gd name="connsiteY26" fmla="*/ 830780 h 4996262"/>
                  <a:gd name="connsiteX27" fmla="*/ 393429 w 1520379"/>
                  <a:gd name="connsiteY27" fmla="*/ 684874 h 4996262"/>
                  <a:gd name="connsiteX28" fmla="*/ 419136 w 1520379"/>
                  <a:gd name="connsiteY28" fmla="*/ 676536 h 4996262"/>
                  <a:gd name="connsiteX29" fmla="*/ 508764 w 1520379"/>
                  <a:gd name="connsiteY29" fmla="*/ 675147 h 4996262"/>
                  <a:gd name="connsiteX30" fmla="*/ 612288 w 1520379"/>
                  <a:gd name="connsiteY30" fmla="*/ 530630 h 4996262"/>
                  <a:gd name="connsiteX31" fmla="*/ 635216 w 1520379"/>
                  <a:gd name="connsiteY31" fmla="*/ 454898 h 4996262"/>
                  <a:gd name="connsiteX32" fmla="*/ 661618 w 1520379"/>
                  <a:gd name="connsiteY32" fmla="*/ 490333 h 4996262"/>
                  <a:gd name="connsiteX33" fmla="*/ 663703 w 1520379"/>
                  <a:gd name="connsiteY33" fmla="*/ 427107 h 4996262"/>
                  <a:gd name="connsiteX34" fmla="*/ 676209 w 1520379"/>
                  <a:gd name="connsiteY34" fmla="*/ 393757 h 4996262"/>
                  <a:gd name="connsiteX35" fmla="*/ 574769 w 1520379"/>
                  <a:gd name="connsiteY35" fmla="*/ 90828 h 4996262"/>
                  <a:gd name="connsiteX36" fmla="*/ 512238 w 1520379"/>
                  <a:gd name="connsiteY36" fmla="*/ 47751 h 4996262"/>
                  <a:gd name="connsiteX37" fmla="*/ 447623 w 1520379"/>
                  <a:gd name="connsiteY37" fmla="*/ 22044 h 4996262"/>
                  <a:gd name="connsiteX38" fmla="*/ 312139 w 1520379"/>
                  <a:gd name="connsiteY38" fmla="*/ 2590 h 4996262"/>
                  <a:gd name="connsiteX39" fmla="*/ 120243 w 1520379"/>
                  <a:gd name="connsiteY39" fmla="*/ 85822 h 4996262"/>
                  <a:gd name="connsiteX40" fmla="*/ 4342 w 1520379"/>
                  <a:gd name="connsiteY40" fmla="*/ 268726 h 4996262"/>
                  <a:gd name="connsiteX41" fmla="*/ 52287 w 1520379"/>
                  <a:gd name="connsiteY41" fmla="*/ 396536 h 4996262"/>
                  <a:gd name="connsiteX42" fmla="*/ 66183 w 1520379"/>
                  <a:gd name="connsiteY42" fmla="*/ 415990 h 4996262"/>
                  <a:gd name="connsiteX43" fmla="*/ 55761 w 1520379"/>
                  <a:gd name="connsiteY43" fmla="*/ 425717 h 4996262"/>
                  <a:gd name="connsiteX44" fmla="*/ 39781 w 1520379"/>
                  <a:gd name="connsiteY44" fmla="*/ 459762 h 4996262"/>
                  <a:gd name="connsiteX45" fmla="*/ 65488 w 1520379"/>
                  <a:gd name="connsiteY45" fmla="*/ 487553 h 4996262"/>
                  <a:gd name="connsiteX46" fmla="*/ 93280 w 1520379"/>
                  <a:gd name="connsiteY46" fmla="*/ 488943 h 4996262"/>
                  <a:gd name="connsiteX47" fmla="*/ 72436 w 1520379"/>
                  <a:gd name="connsiteY47" fmla="*/ 560506 h 4996262"/>
                  <a:gd name="connsiteX48" fmla="*/ 73131 w 1520379"/>
                  <a:gd name="connsiteY48" fmla="*/ 581350 h 4996262"/>
                  <a:gd name="connsiteX49" fmla="*/ 56456 w 1520379"/>
                  <a:gd name="connsiteY49" fmla="*/ 593856 h 4996262"/>
                  <a:gd name="connsiteX50" fmla="*/ 41170 w 1520379"/>
                  <a:gd name="connsiteY50" fmla="*/ 578571 h 4996262"/>
                  <a:gd name="connsiteX51" fmla="*/ 46034 w 1520379"/>
                  <a:gd name="connsiteY51" fmla="*/ 568149 h 4996262"/>
                  <a:gd name="connsiteX52" fmla="*/ 55761 w 1520379"/>
                  <a:gd name="connsiteY52" fmla="*/ 572318 h 4996262"/>
                  <a:gd name="connsiteX53" fmla="*/ 62709 w 1520379"/>
                  <a:gd name="connsiteY53" fmla="*/ 577181 h 4996262"/>
                  <a:gd name="connsiteX54" fmla="*/ 67572 w 1520379"/>
                  <a:gd name="connsiteY54" fmla="*/ 562591 h 4996262"/>
                  <a:gd name="connsiteX55" fmla="*/ 43255 w 1520379"/>
                  <a:gd name="connsiteY55" fmla="*/ 555643 h 4996262"/>
                  <a:gd name="connsiteX56" fmla="*/ 30748 w 1520379"/>
                  <a:gd name="connsiteY56" fmla="*/ 591077 h 4996262"/>
                  <a:gd name="connsiteX57" fmla="*/ 65488 w 1520379"/>
                  <a:gd name="connsiteY57" fmla="*/ 609142 h 4996262"/>
                  <a:gd name="connsiteX58" fmla="*/ 81468 w 1520379"/>
                  <a:gd name="connsiteY58" fmla="*/ 602194 h 4996262"/>
                  <a:gd name="connsiteX59" fmla="*/ 118987 w 1520379"/>
                  <a:gd name="connsiteY59" fmla="*/ 657082 h 4996262"/>
                  <a:gd name="connsiteX60" fmla="*/ 98838 w 1520379"/>
                  <a:gd name="connsiteY60" fmla="*/ 693211 h 4996262"/>
                  <a:gd name="connsiteX61" fmla="*/ 73825 w 1520379"/>
                  <a:gd name="connsiteY61" fmla="*/ 682095 h 4996262"/>
                  <a:gd name="connsiteX62" fmla="*/ 71046 w 1520379"/>
                  <a:gd name="connsiteY62" fmla="*/ 662641 h 4996262"/>
                  <a:gd name="connsiteX63" fmla="*/ 86332 w 1520379"/>
                  <a:gd name="connsiteY63" fmla="*/ 660556 h 4996262"/>
                  <a:gd name="connsiteX64" fmla="*/ 84942 w 1520379"/>
                  <a:gd name="connsiteY64" fmla="*/ 680705 h 4996262"/>
                  <a:gd name="connsiteX65" fmla="*/ 105786 w 1520379"/>
                  <a:gd name="connsiteY65" fmla="*/ 665420 h 4996262"/>
                  <a:gd name="connsiteX66" fmla="*/ 93974 w 1520379"/>
                  <a:gd name="connsiteY66" fmla="*/ 645271 h 4996262"/>
                  <a:gd name="connsiteX67" fmla="*/ 53677 w 1520379"/>
                  <a:gd name="connsiteY67" fmla="*/ 648050 h 4996262"/>
                  <a:gd name="connsiteX68" fmla="*/ 39086 w 1520379"/>
                  <a:gd name="connsiteY68" fmla="*/ 685569 h 4996262"/>
                  <a:gd name="connsiteX69" fmla="*/ 96754 w 1520379"/>
                  <a:gd name="connsiteY69" fmla="*/ 728646 h 4996262"/>
                  <a:gd name="connsiteX70" fmla="*/ 150252 w 1520379"/>
                  <a:gd name="connsiteY70" fmla="*/ 689043 h 4996262"/>
                  <a:gd name="connsiteX71" fmla="*/ 200972 w 1520379"/>
                  <a:gd name="connsiteY71" fmla="*/ 721698 h 4996262"/>
                  <a:gd name="connsiteX72" fmla="*/ 255861 w 1520379"/>
                  <a:gd name="connsiteY72" fmla="*/ 702244 h 4996262"/>
                  <a:gd name="connsiteX73" fmla="*/ 172486 w 1520379"/>
                  <a:gd name="connsiteY73" fmla="*/ 903733 h 4996262"/>
                  <a:gd name="connsiteX74" fmla="*/ 172486 w 1520379"/>
                  <a:gd name="connsiteY74" fmla="*/ 903733 h 4996262"/>
                  <a:gd name="connsiteX75" fmla="*/ 153032 w 1520379"/>
                  <a:gd name="connsiteY75" fmla="*/ 934998 h 4996262"/>
                  <a:gd name="connsiteX76" fmla="*/ 110649 w 1520379"/>
                  <a:gd name="connsiteY76" fmla="*/ 1067009 h 4996262"/>
                  <a:gd name="connsiteX77" fmla="*/ 103007 w 1520379"/>
                  <a:gd name="connsiteY77" fmla="*/ 1161500 h 4996262"/>
                  <a:gd name="connsiteX78" fmla="*/ 66183 w 1520379"/>
                  <a:gd name="connsiteY78" fmla="*/ 1406066 h 4996262"/>
                  <a:gd name="connsiteX79" fmla="*/ 872 w 1520379"/>
                  <a:gd name="connsiteY79" fmla="*/ 1740261 h 4996262"/>
                  <a:gd name="connsiteX80" fmla="*/ 24495 w 1520379"/>
                  <a:gd name="connsiteY80" fmla="*/ 1797233 h 4996262"/>
                  <a:gd name="connsiteX81" fmla="*/ 426084 w 1520379"/>
                  <a:gd name="connsiteY81" fmla="*/ 2068202 h 4996262"/>
                  <a:gd name="connsiteX82" fmla="*/ 228069 w 1520379"/>
                  <a:gd name="connsiteY82" fmla="*/ 2520510 h 4996262"/>
                  <a:gd name="connsiteX83" fmla="*/ 232932 w 1520379"/>
                  <a:gd name="connsiteY83" fmla="*/ 2546912 h 4996262"/>
                  <a:gd name="connsiteX84" fmla="*/ 485836 w 1520379"/>
                  <a:gd name="connsiteY84" fmla="*/ 2581652 h 4996262"/>
                  <a:gd name="connsiteX85" fmla="*/ 558789 w 1520379"/>
                  <a:gd name="connsiteY85" fmla="*/ 2591379 h 4996262"/>
                  <a:gd name="connsiteX86" fmla="*/ 558094 w 1520379"/>
                  <a:gd name="connsiteY86" fmla="*/ 2594853 h 4996262"/>
                  <a:gd name="connsiteX87" fmla="*/ 606730 w 1520379"/>
                  <a:gd name="connsiteY87" fmla="*/ 2874159 h 4996262"/>
                  <a:gd name="connsiteX88" fmla="*/ 624794 w 1520379"/>
                  <a:gd name="connsiteY88" fmla="*/ 3132621 h 4996262"/>
                  <a:gd name="connsiteX89" fmla="*/ 578243 w 1520379"/>
                  <a:gd name="connsiteY89" fmla="*/ 3296591 h 4996262"/>
                  <a:gd name="connsiteX90" fmla="*/ 419136 w 1520379"/>
                  <a:gd name="connsiteY90" fmla="*/ 3889942 h 4996262"/>
                  <a:gd name="connsiteX91" fmla="*/ 203056 w 1520379"/>
                  <a:gd name="connsiteY91" fmla="*/ 4616693 h 4996262"/>
                  <a:gd name="connsiteX92" fmla="*/ 179434 w 1520379"/>
                  <a:gd name="connsiteY92" fmla="*/ 4642400 h 4996262"/>
                  <a:gd name="connsiteX93" fmla="*/ 118987 w 1520379"/>
                  <a:gd name="connsiteY93" fmla="*/ 4727859 h 4996262"/>
                  <a:gd name="connsiteX94" fmla="*/ 80079 w 1520379"/>
                  <a:gd name="connsiteY94" fmla="*/ 4820267 h 4996262"/>
                  <a:gd name="connsiteX95" fmla="*/ 58540 w 1520379"/>
                  <a:gd name="connsiteY95" fmla="*/ 4867513 h 4996262"/>
                  <a:gd name="connsiteX96" fmla="*/ 68962 w 1520379"/>
                  <a:gd name="connsiteY96" fmla="*/ 4900862 h 4996262"/>
                  <a:gd name="connsiteX97" fmla="*/ 216952 w 1520379"/>
                  <a:gd name="connsiteY97" fmla="*/ 4993964 h 4996262"/>
                  <a:gd name="connsiteX98" fmla="*/ 209310 w 1520379"/>
                  <a:gd name="connsiteY98" fmla="*/ 4943245 h 4996262"/>
                  <a:gd name="connsiteX99" fmla="*/ 196109 w 1520379"/>
                  <a:gd name="connsiteY99" fmla="*/ 4900167 h 4996262"/>
                  <a:gd name="connsiteX100" fmla="*/ 219731 w 1520379"/>
                  <a:gd name="connsiteY100" fmla="*/ 4806371 h 4996262"/>
                  <a:gd name="connsiteX101" fmla="*/ 373280 w 1520379"/>
                  <a:gd name="connsiteY101" fmla="*/ 4399224 h 4996262"/>
                  <a:gd name="connsiteX102" fmla="*/ 550452 w 1520379"/>
                  <a:gd name="connsiteY102" fmla="*/ 3930935 h 4996262"/>
                  <a:gd name="connsiteX103" fmla="*/ 551147 w 1520379"/>
                  <a:gd name="connsiteY103" fmla="*/ 3978875 h 4996262"/>
                  <a:gd name="connsiteX104" fmla="*/ 562958 w 1520379"/>
                  <a:gd name="connsiteY104" fmla="*/ 4485378 h 4996262"/>
                  <a:gd name="connsiteX105" fmla="*/ 528913 w 1520379"/>
                  <a:gd name="connsiteY105" fmla="*/ 4602103 h 4996262"/>
                  <a:gd name="connsiteX106" fmla="*/ 524050 w 1520379"/>
                  <a:gd name="connsiteY106" fmla="*/ 4661160 h 4996262"/>
                  <a:gd name="connsiteX107" fmla="*/ 547673 w 1520379"/>
                  <a:gd name="connsiteY107" fmla="*/ 4791086 h 4996262"/>
                  <a:gd name="connsiteX108" fmla="*/ 615067 w 1520379"/>
                  <a:gd name="connsiteY108" fmla="*/ 4859175 h 4996262"/>
                  <a:gd name="connsiteX109" fmla="*/ 763752 w 1520379"/>
                  <a:gd name="connsiteY109" fmla="*/ 4859870 h 4996262"/>
                  <a:gd name="connsiteX110" fmla="*/ 766532 w 1520379"/>
                  <a:gd name="connsiteY110" fmla="*/ 4857091 h 4996262"/>
                  <a:gd name="connsiteX111" fmla="*/ 731792 w 1520379"/>
                  <a:gd name="connsiteY111" fmla="*/ 4827909 h 4996262"/>
                  <a:gd name="connsiteX112" fmla="*/ 688715 w 1520379"/>
                  <a:gd name="connsiteY112" fmla="*/ 4797339 h 4996262"/>
                  <a:gd name="connsiteX113" fmla="*/ 631047 w 1520379"/>
                  <a:gd name="connsiteY113" fmla="*/ 4552772 h 4996262"/>
                  <a:gd name="connsiteX114" fmla="*/ 758889 w 1520379"/>
                  <a:gd name="connsiteY114" fmla="*/ 3332720 h 4996262"/>
                  <a:gd name="connsiteX115" fmla="*/ 796408 w 1520379"/>
                  <a:gd name="connsiteY115" fmla="*/ 3225028 h 4996262"/>
                  <a:gd name="connsiteX116" fmla="*/ 876309 w 1520379"/>
                  <a:gd name="connsiteY116" fmla="*/ 2617086 h 4996262"/>
                  <a:gd name="connsiteX117" fmla="*/ 879782 w 1520379"/>
                  <a:gd name="connsiteY117" fmla="*/ 2617086 h 4996262"/>
                  <a:gd name="connsiteX118" fmla="*/ 1093083 w 1520379"/>
                  <a:gd name="connsiteY118" fmla="*/ 2607359 h 4996262"/>
                  <a:gd name="connsiteX119" fmla="*/ 1102810 w 1520379"/>
                  <a:gd name="connsiteY119" fmla="*/ 2589989 h 4996262"/>
                  <a:gd name="connsiteX120" fmla="*/ 1082661 w 1520379"/>
                  <a:gd name="connsiteY120" fmla="*/ 2547607 h 4996262"/>
                  <a:gd name="connsiteX121" fmla="*/ 961768 w 1520379"/>
                  <a:gd name="connsiteY121" fmla="*/ 2180758 h 4996262"/>
                  <a:gd name="connsiteX122" fmla="*/ 883256 w 1520379"/>
                  <a:gd name="connsiteY122" fmla="*/ 1789591 h 4996262"/>
                  <a:gd name="connsiteX123" fmla="*/ 883256 w 1520379"/>
                  <a:gd name="connsiteY123" fmla="*/ 1789591 h 4996262"/>
                  <a:gd name="connsiteX124" fmla="*/ 881867 w 1520379"/>
                  <a:gd name="connsiteY124" fmla="*/ 1755546 h 4996262"/>
                  <a:gd name="connsiteX125" fmla="*/ 883256 w 1520379"/>
                  <a:gd name="connsiteY125" fmla="*/ 1754851 h 4996262"/>
                  <a:gd name="connsiteX126" fmla="*/ 940229 w 1520379"/>
                  <a:gd name="connsiteY126" fmla="*/ 1724280 h 4996262"/>
                  <a:gd name="connsiteX127" fmla="*/ 943703 w 1520379"/>
                  <a:gd name="connsiteY127" fmla="*/ 1720112 h 4996262"/>
                  <a:gd name="connsiteX128" fmla="*/ 943703 w 1520379"/>
                  <a:gd name="connsiteY128" fmla="*/ 1720112 h 4996262"/>
                  <a:gd name="connsiteX129" fmla="*/ 1092388 w 1520379"/>
                  <a:gd name="connsiteY129" fmla="*/ 1745124 h 4996262"/>
                  <a:gd name="connsiteX130" fmla="*/ 1163952 w 1520379"/>
                  <a:gd name="connsiteY130" fmla="*/ 1759020 h 4996262"/>
                  <a:gd name="connsiteX131" fmla="*/ 1264002 w 1520379"/>
                  <a:gd name="connsiteY131" fmla="*/ 1805571 h 4996262"/>
                  <a:gd name="connsiteX132" fmla="*/ 1325838 w 1520379"/>
                  <a:gd name="connsiteY132" fmla="*/ 1853511 h 4996262"/>
                  <a:gd name="connsiteX133" fmla="*/ 1395317 w 1520379"/>
                  <a:gd name="connsiteY133" fmla="*/ 1893809 h 4996262"/>
                  <a:gd name="connsiteX134" fmla="*/ 1338344 w 1520379"/>
                  <a:gd name="connsiteY134" fmla="*/ 1830583 h 4996262"/>
                  <a:gd name="connsiteX135" fmla="*/ 1457848 w 1520379"/>
                  <a:gd name="connsiteY135" fmla="*/ 1886166 h 4996262"/>
                  <a:gd name="connsiteX136" fmla="*/ 1361272 w 1520379"/>
                  <a:gd name="connsiteY136" fmla="*/ 1813213 h 4996262"/>
                  <a:gd name="connsiteX137" fmla="*/ 1503704 w 1520379"/>
                  <a:gd name="connsiteY137" fmla="*/ 1881998 h 4996262"/>
                  <a:gd name="connsiteX138" fmla="*/ 1389759 w 1520379"/>
                  <a:gd name="connsiteY138" fmla="*/ 1797233 h 4996262"/>
                  <a:gd name="connsiteX139" fmla="*/ 537946 w 1520379"/>
                  <a:gd name="connsiteY139" fmla="*/ 1620757 h 4996262"/>
                  <a:gd name="connsiteX140" fmla="*/ 566432 w 1520379"/>
                  <a:gd name="connsiteY140" fmla="*/ 1663139 h 4996262"/>
                  <a:gd name="connsiteX141" fmla="*/ 519186 w 1520379"/>
                  <a:gd name="connsiteY141" fmla="*/ 1601303 h 4996262"/>
                  <a:gd name="connsiteX142" fmla="*/ 537946 w 1520379"/>
                  <a:gd name="connsiteY142" fmla="*/ 1620757 h 4996262"/>
                  <a:gd name="connsiteX143" fmla="*/ 180128 w 1520379"/>
                  <a:gd name="connsiteY143" fmla="*/ 630680 h 4996262"/>
                  <a:gd name="connsiteX144" fmla="*/ 187771 w 1520379"/>
                  <a:gd name="connsiteY144" fmla="*/ 593162 h 4996262"/>
                  <a:gd name="connsiteX145" fmla="*/ 211394 w 1520379"/>
                  <a:gd name="connsiteY145" fmla="*/ 595941 h 4996262"/>
                  <a:gd name="connsiteX146" fmla="*/ 221816 w 1520379"/>
                  <a:gd name="connsiteY146" fmla="*/ 602889 h 4996262"/>
                  <a:gd name="connsiteX147" fmla="*/ 226679 w 1520379"/>
                  <a:gd name="connsiteY147" fmla="*/ 640407 h 4996262"/>
                  <a:gd name="connsiteX148" fmla="*/ 212784 w 1520379"/>
                  <a:gd name="connsiteY148" fmla="*/ 610531 h 4996262"/>
                  <a:gd name="connsiteX149" fmla="*/ 200972 w 1520379"/>
                  <a:gd name="connsiteY149" fmla="*/ 611921 h 4996262"/>
                  <a:gd name="connsiteX150" fmla="*/ 198193 w 1520379"/>
                  <a:gd name="connsiteY150" fmla="*/ 623038 h 4996262"/>
                  <a:gd name="connsiteX151" fmla="*/ 207225 w 1520379"/>
                  <a:gd name="connsiteY151" fmla="*/ 623038 h 4996262"/>
                  <a:gd name="connsiteX152" fmla="*/ 216257 w 1520379"/>
                  <a:gd name="connsiteY152" fmla="*/ 631375 h 4996262"/>
                  <a:gd name="connsiteX153" fmla="*/ 202362 w 1520379"/>
                  <a:gd name="connsiteY153" fmla="*/ 646660 h 4996262"/>
                  <a:gd name="connsiteX154" fmla="*/ 180128 w 1520379"/>
                  <a:gd name="connsiteY154" fmla="*/ 630680 h 4996262"/>
                  <a:gd name="connsiteX155" fmla="*/ 237101 w 1520379"/>
                  <a:gd name="connsiteY155" fmla="*/ 657777 h 4996262"/>
                  <a:gd name="connsiteX156" fmla="*/ 194024 w 1520379"/>
                  <a:gd name="connsiteY156" fmla="*/ 667504 h 4996262"/>
                  <a:gd name="connsiteX157" fmla="*/ 237101 w 1520379"/>
                  <a:gd name="connsiteY157" fmla="*/ 657777 h 4996262"/>
                  <a:gd name="connsiteX158" fmla="*/ 186382 w 1520379"/>
                  <a:gd name="connsiteY158" fmla="*/ 692517 h 4996262"/>
                  <a:gd name="connsiteX159" fmla="*/ 221816 w 1520379"/>
                  <a:gd name="connsiteY159" fmla="*/ 691127 h 4996262"/>
                  <a:gd name="connsiteX160" fmla="*/ 246133 w 1520379"/>
                  <a:gd name="connsiteY160" fmla="*/ 664725 h 4996262"/>
                  <a:gd name="connsiteX161" fmla="*/ 246828 w 1520379"/>
                  <a:gd name="connsiteY161" fmla="*/ 654303 h 4996262"/>
                  <a:gd name="connsiteX162" fmla="*/ 271841 w 1520379"/>
                  <a:gd name="connsiteY162" fmla="*/ 636239 h 4996262"/>
                  <a:gd name="connsiteX163" fmla="*/ 271146 w 1520379"/>
                  <a:gd name="connsiteY163" fmla="*/ 658472 h 4996262"/>
                  <a:gd name="connsiteX164" fmla="*/ 186382 w 1520379"/>
                  <a:gd name="connsiteY164" fmla="*/ 692517 h 4996262"/>
                  <a:gd name="connsiteX165" fmla="*/ 137051 w 1520379"/>
                  <a:gd name="connsiteY165" fmla="*/ 1683288 h 4996262"/>
                  <a:gd name="connsiteX166" fmla="*/ 255166 w 1520379"/>
                  <a:gd name="connsiteY166" fmla="*/ 1327555 h 4996262"/>
                  <a:gd name="connsiteX167" fmla="*/ 255166 w 1520379"/>
                  <a:gd name="connsiteY167" fmla="*/ 1327555 h 4996262"/>
                  <a:gd name="connsiteX168" fmla="*/ 269062 w 1520379"/>
                  <a:gd name="connsiteY168" fmla="*/ 1344230 h 4996262"/>
                  <a:gd name="connsiteX169" fmla="*/ 427474 w 1520379"/>
                  <a:gd name="connsiteY169" fmla="*/ 1507506 h 4996262"/>
                  <a:gd name="connsiteX170" fmla="*/ 499732 w 1520379"/>
                  <a:gd name="connsiteY170" fmla="*/ 1581154 h 4996262"/>
                  <a:gd name="connsiteX171" fmla="*/ 478888 w 1520379"/>
                  <a:gd name="connsiteY171" fmla="*/ 1562394 h 4996262"/>
                  <a:gd name="connsiteX172" fmla="*/ 499732 w 1520379"/>
                  <a:gd name="connsiteY172" fmla="*/ 1627010 h 4996262"/>
                  <a:gd name="connsiteX173" fmla="*/ 569211 w 1520379"/>
                  <a:gd name="connsiteY173" fmla="*/ 1687456 h 4996262"/>
                  <a:gd name="connsiteX174" fmla="*/ 575464 w 1520379"/>
                  <a:gd name="connsiteY174" fmla="*/ 1683983 h 4996262"/>
                  <a:gd name="connsiteX175" fmla="*/ 580328 w 1520379"/>
                  <a:gd name="connsiteY175" fmla="*/ 1747209 h 4996262"/>
                  <a:gd name="connsiteX176" fmla="*/ 594224 w 1520379"/>
                  <a:gd name="connsiteY176" fmla="*/ 1778474 h 4996262"/>
                  <a:gd name="connsiteX177" fmla="*/ 633827 w 1520379"/>
                  <a:gd name="connsiteY177" fmla="*/ 1777779 h 4996262"/>
                  <a:gd name="connsiteX178" fmla="*/ 632437 w 1520379"/>
                  <a:gd name="connsiteY178" fmla="*/ 1779864 h 4996262"/>
                  <a:gd name="connsiteX179" fmla="*/ 631742 w 1520379"/>
                  <a:gd name="connsiteY179" fmla="*/ 1779864 h 4996262"/>
                  <a:gd name="connsiteX180" fmla="*/ 572685 w 1520379"/>
                  <a:gd name="connsiteY180" fmla="*/ 1828499 h 4996262"/>
                  <a:gd name="connsiteX181" fmla="*/ 452486 w 1520379"/>
                  <a:gd name="connsiteY181" fmla="*/ 2006365 h 4996262"/>
                  <a:gd name="connsiteX182" fmla="*/ 149558 w 1520379"/>
                  <a:gd name="connsiteY182" fmla="*/ 1726365 h 4996262"/>
                  <a:gd name="connsiteX183" fmla="*/ 137051 w 1520379"/>
                  <a:gd name="connsiteY183" fmla="*/ 1683288 h 4996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</a:cxnLst>
                <a:rect l="l" t="t" r="r" b="b"/>
                <a:pathLst>
                  <a:path w="1520379" h="4996262">
                    <a:moveTo>
                      <a:pt x="1389759" y="1797233"/>
                    </a:moveTo>
                    <a:cubicBezTo>
                      <a:pt x="1437699" y="1811129"/>
                      <a:pt x="1475913" y="1836142"/>
                      <a:pt x="1520379" y="1843090"/>
                    </a:cubicBezTo>
                    <a:cubicBezTo>
                      <a:pt x="1507873" y="1825025"/>
                      <a:pt x="1490503" y="1813908"/>
                      <a:pt x="1472439" y="1805571"/>
                    </a:cubicBezTo>
                    <a:cubicBezTo>
                      <a:pt x="1430057" y="1786117"/>
                      <a:pt x="1391843" y="1756936"/>
                      <a:pt x="1349461" y="1738176"/>
                    </a:cubicBezTo>
                    <a:cubicBezTo>
                      <a:pt x="1339039" y="1733313"/>
                      <a:pt x="1330007" y="1727060"/>
                      <a:pt x="1320975" y="1720112"/>
                    </a:cubicBezTo>
                    <a:cubicBezTo>
                      <a:pt x="1311942" y="1713164"/>
                      <a:pt x="1311247" y="1706911"/>
                      <a:pt x="1325143" y="1703437"/>
                    </a:cubicBezTo>
                    <a:cubicBezTo>
                      <a:pt x="1339039" y="1700658"/>
                      <a:pt x="1352935" y="1697878"/>
                      <a:pt x="1366831" y="1694404"/>
                    </a:cubicBezTo>
                    <a:cubicBezTo>
                      <a:pt x="1376558" y="1691625"/>
                      <a:pt x="1393928" y="1695099"/>
                      <a:pt x="1392538" y="1682593"/>
                    </a:cubicBezTo>
                    <a:cubicBezTo>
                      <a:pt x="1391148" y="1667308"/>
                      <a:pt x="1373779" y="1676340"/>
                      <a:pt x="1364052" y="1675645"/>
                    </a:cubicBezTo>
                    <a:cubicBezTo>
                      <a:pt x="1353630" y="1674950"/>
                      <a:pt x="1343208" y="1678424"/>
                      <a:pt x="1332091" y="1677729"/>
                    </a:cubicBezTo>
                    <a:cubicBezTo>
                      <a:pt x="1279982" y="1676340"/>
                      <a:pt x="1227178" y="1680509"/>
                      <a:pt x="1176458" y="1693710"/>
                    </a:cubicBezTo>
                    <a:cubicBezTo>
                      <a:pt x="1154225" y="1699963"/>
                      <a:pt x="1132686" y="1700658"/>
                      <a:pt x="1109758" y="1693710"/>
                    </a:cubicBezTo>
                    <a:cubicBezTo>
                      <a:pt x="1077798" y="1683983"/>
                      <a:pt x="979138" y="1657580"/>
                      <a:pt x="973579" y="1656191"/>
                    </a:cubicBezTo>
                    <a:cubicBezTo>
                      <a:pt x="935366" y="1645769"/>
                      <a:pt x="906185" y="1633263"/>
                      <a:pt x="867276" y="1624925"/>
                    </a:cubicBezTo>
                    <a:cubicBezTo>
                      <a:pt x="861718" y="1618672"/>
                      <a:pt x="858244" y="1614503"/>
                      <a:pt x="857549" y="1613809"/>
                    </a:cubicBezTo>
                    <a:cubicBezTo>
                      <a:pt x="787375" y="1516538"/>
                      <a:pt x="739435" y="1408846"/>
                      <a:pt x="700526" y="1295595"/>
                    </a:cubicBezTo>
                    <a:cubicBezTo>
                      <a:pt x="694968" y="1279615"/>
                      <a:pt x="694968" y="1269888"/>
                      <a:pt x="709559" y="1258076"/>
                    </a:cubicBezTo>
                    <a:cubicBezTo>
                      <a:pt x="734571" y="1237927"/>
                      <a:pt x="749857" y="1210830"/>
                      <a:pt x="754720" y="1178870"/>
                    </a:cubicBezTo>
                    <a:cubicBezTo>
                      <a:pt x="760279" y="1143436"/>
                      <a:pt x="749857" y="1125371"/>
                      <a:pt x="715812" y="1114949"/>
                    </a:cubicBezTo>
                    <a:cubicBezTo>
                      <a:pt x="681767" y="1104527"/>
                      <a:pt x="646333" y="1094800"/>
                      <a:pt x="614373" y="1078820"/>
                    </a:cubicBezTo>
                    <a:cubicBezTo>
                      <a:pt x="588665" y="1065619"/>
                      <a:pt x="540725" y="1032964"/>
                      <a:pt x="514323" y="1014899"/>
                    </a:cubicBezTo>
                    <a:cubicBezTo>
                      <a:pt x="514323" y="1014205"/>
                      <a:pt x="513628" y="1012815"/>
                      <a:pt x="513628" y="1012120"/>
                    </a:cubicBezTo>
                    <a:cubicBezTo>
                      <a:pt x="497648" y="962790"/>
                      <a:pt x="476804" y="915544"/>
                      <a:pt x="439285" y="878720"/>
                    </a:cubicBezTo>
                    <a:cubicBezTo>
                      <a:pt x="419136" y="858572"/>
                      <a:pt x="397598" y="841897"/>
                      <a:pt x="367027" y="843286"/>
                    </a:cubicBezTo>
                    <a:lnTo>
                      <a:pt x="362858" y="843286"/>
                    </a:lnTo>
                    <a:cubicBezTo>
                      <a:pt x="362163" y="842591"/>
                      <a:pt x="361469" y="842591"/>
                      <a:pt x="360774" y="842591"/>
                    </a:cubicBezTo>
                    <a:cubicBezTo>
                      <a:pt x="356605" y="840507"/>
                      <a:pt x="356605" y="836338"/>
                      <a:pt x="356605" y="830780"/>
                    </a:cubicBezTo>
                    <a:cubicBezTo>
                      <a:pt x="357300" y="793956"/>
                      <a:pt x="389260" y="697380"/>
                      <a:pt x="393429" y="684874"/>
                    </a:cubicBezTo>
                    <a:cubicBezTo>
                      <a:pt x="398293" y="669588"/>
                      <a:pt x="404546" y="663335"/>
                      <a:pt x="419136" y="676536"/>
                    </a:cubicBezTo>
                    <a:cubicBezTo>
                      <a:pt x="449012" y="702244"/>
                      <a:pt x="476109" y="698770"/>
                      <a:pt x="508764" y="675147"/>
                    </a:cubicBezTo>
                    <a:cubicBezTo>
                      <a:pt x="560179" y="637628"/>
                      <a:pt x="598392" y="593856"/>
                      <a:pt x="612288" y="530630"/>
                    </a:cubicBezTo>
                    <a:cubicBezTo>
                      <a:pt x="617152" y="506313"/>
                      <a:pt x="626879" y="483385"/>
                      <a:pt x="635216" y="454898"/>
                    </a:cubicBezTo>
                    <a:cubicBezTo>
                      <a:pt x="638690" y="473658"/>
                      <a:pt x="647028" y="483385"/>
                      <a:pt x="661618" y="490333"/>
                    </a:cubicBezTo>
                    <a:cubicBezTo>
                      <a:pt x="653281" y="468099"/>
                      <a:pt x="656755" y="447256"/>
                      <a:pt x="663703" y="427107"/>
                    </a:cubicBezTo>
                    <a:lnTo>
                      <a:pt x="676209" y="393757"/>
                    </a:lnTo>
                    <a:cubicBezTo>
                      <a:pt x="719286" y="277727"/>
                      <a:pt x="678988" y="155444"/>
                      <a:pt x="574769" y="90828"/>
                    </a:cubicBezTo>
                    <a:cubicBezTo>
                      <a:pt x="553231" y="77627"/>
                      <a:pt x="533082" y="62342"/>
                      <a:pt x="512238" y="47751"/>
                    </a:cubicBezTo>
                    <a:cubicBezTo>
                      <a:pt x="492784" y="33855"/>
                      <a:pt x="471246" y="24128"/>
                      <a:pt x="447623" y="22044"/>
                    </a:cubicBezTo>
                    <a:cubicBezTo>
                      <a:pt x="402461" y="17180"/>
                      <a:pt x="366702" y="-8040"/>
                      <a:pt x="312139" y="2590"/>
                    </a:cubicBezTo>
                    <a:cubicBezTo>
                      <a:pt x="257576" y="13220"/>
                      <a:pt x="156373" y="39966"/>
                      <a:pt x="120243" y="85822"/>
                    </a:cubicBezTo>
                    <a:cubicBezTo>
                      <a:pt x="67002" y="122413"/>
                      <a:pt x="7110" y="240907"/>
                      <a:pt x="4342" y="268726"/>
                    </a:cubicBezTo>
                    <a:cubicBezTo>
                      <a:pt x="-15807" y="326394"/>
                      <a:pt x="40039" y="364227"/>
                      <a:pt x="52287" y="396536"/>
                    </a:cubicBezTo>
                    <a:cubicBezTo>
                      <a:pt x="62014" y="400705"/>
                      <a:pt x="64098" y="407653"/>
                      <a:pt x="66183" y="415990"/>
                    </a:cubicBezTo>
                    <a:cubicBezTo>
                      <a:pt x="68962" y="425717"/>
                      <a:pt x="59235" y="422938"/>
                      <a:pt x="55761" y="425717"/>
                    </a:cubicBezTo>
                    <a:cubicBezTo>
                      <a:pt x="42560" y="433360"/>
                      <a:pt x="37696" y="445171"/>
                      <a:pt x="39781" y="459762"/>
                    </a:cubicBezTo>
                    <a:cubicBezTo>
                      <a:pt x="42560" y="474352"/>
                      <a:pt x="50203" y="484774"/>
                      <a:pt x="65488" y="487553"/>
                    </a:cubicBezTo>
                    <a:cubicBezTo>
                      <a:pt x="73825" y="488943"/>
                      <a:pt x="82163" y="488248"/>
                      <a:pt x="93280" y="488943"/>
                    </a:cubicBezTo>
                    <a:cubicBezTo>
                      <a:pt x="67572" y="509092"/>
                      <a:pt x="65488" y="533410"/>
                      <a:pt x="72436" y="560506"/>
                    </a:cubicBezTo>
                    <a:cubicBezTo>
                      <a:pt x="73825" y="567454"/>
                      <a:pt x="73131" y="575097"/>
                      <a:pt x="73131" y="581350"/>
                    </a:cubicBezTo>
                    <a:cubicBezTo>
                      <a:pt x="72436" y="590382"/>
                      <a:pt x="66183" y="593856"/>
                      <a:pt x="56456" y="593856"/>
                    </a:cubicBezTo>
                    <a:cubicBezTo>
                      <a:pt x="47423" y="593162"/>
                      <a:pt x="43255" y="586908"/>
                      <a:pt x="41170" y="578571"/>
                    </a:cubicBezTo>
                    <a:cubicBezTo>
                      <a:pt x="40475" y="573707"/>
                      <a:pt x="41865" y="570233"/>
                      <a:pt x="46034" y="568149"/>
                    </a:cubicBezTo>
                    <a:cubicBezTo>
                      <a:pt x="50203" y="566760"/>
                      <a:pt x="55066" y="566760"/>
                      <a:pt x="55761" y="572318"/>
                    </a:cubicBezTo>
                    <a:cubicBezTo>
                      <a:pt x="56456" y="576487"/>
                      <a:pt x="56456" y="582045"/>
                      <a:pt x="62709" y="577181"/>
                    </a:cubicBezTo>
                    <a:cubicBezTo>
                      <a:pt x="67572" y="574402"/>
                      <a:pt x="71046" y="568844"/>
                      <a:pt x="67572" y="562591"/>
                    </a:cubicBezTo>
                    <a:cubicBezTo>
                      <a:pt x="62014" y="553559"/>
                      <a:pt x="52982" y="551474"/>
                      <a:pt x="43255" y="555643"/>
                    </a:cubicBezTo>
                    <a:cubicBezTo>
                      <a:pt x="27969" y="563286"/>
                      <a:pt x="24495" y="575792"/>
                      <a:pt x="30748" y="591077"/>
                    </a:cubicBezTo>
                    <a:cubicBezTo>
                      <a:pt x="37002" y="607057"/>
                      <a:pt x="47423" y="615395"/>
                      <a:pt x="65488" y="609142"/>
                    </a:cubicBezTo>
                    <a:cubicBezTo>
                      <a:pt x="71046" y="607057"/>
                      <a:pt x="79384" y="598720"/>
                      <a:pt x="81468" y="602194"/>
                    </a:cubicBezTo>
                    <a:cubicBezTo>
                      <a:pt x="92585" y="621648"/>
                      <a:pt x="116902" y="632070"/>
                      <a:pt x="118987" y="657082"/>
                    </a:cubicBezTo>
                    <a:cubicBezTo>
                      <a:pt x="120376" y="672368"/>
                      <a:pt x="114123" y="686958"/>
                      <a:pt x="98838" y="693211"/>
                    </a:cubicBezTo>
                    <a:cubicBezTo>
                      <a:pt x="87721" y="698075"/>
                      <a:pt x="80079" y="690432"/>
                      <a:pt x="73825" y="682095"/>
                    </a:cubicBezTo>
                    <a:cubicBezTo>
                      <a:pt x="69657" y="676536"/>
                      <a:pt x="65488" y="669588"/>
                      <a:pt x="71046" y="662641"/>
                    </a:cubicBezTo>
                    <a:cubicBezTo>
                      <a:pt x="75215" y="657777"/>
                      <a:pt x="81468" y="657777"/>
                      <a:pt x="86332" y="660556"/>
                    </a:cubicBezTo>
                    <a:cubicBezTo>
                      <a:pt x="96059" y="666809"/>
                      <a:pt x="87026" y="673062"/>
                      <a:pt x="84942" y="680705"/>
                    </a:cubicBezTo>
                    <a:cubicBezTo>
                      <a:pt x="98143" y="682095"/>
                      <a:pt x="103007" y="675147"/>
                      <a:pt x="105786" y="665420"/>
                    </a:cubicBezTo>
                    <a:cubicBezTo>
                      <a:pt x="108565" y="655693"/>
                      <a:pt x="102312" y="649440"/>
                      <a:pt x="93974" y="645271"/>
                    </a:cubicBezTo>
                    <a:cubicBezTo>
                      <a:pt x="80079" y="639713"/>
                      <a:pt x="66183" y="639018"/>
                      <a:pt x="53677" y="648050"/>
                    </a:cubicBezTo>
                    <a:cubicBezTo>
                      <a:pt x="41170" y="656388"/>
                      <a:pt x="36307" y="670283"/>
                      <a:pt x="39086" y="685569"/>
                    </a:cubicBezTo>
                    <a:cubicBezTo>
                      <a:pt x="43255" y="714055"/>
                      <a:pt x="68267" y="732814"/>
                      <a:pt x="96754" y="728646"/>
                    </a:cubicBezTo>
                    <a:cubicBezTo>
                      <a:pt x="121071" y="725867"/>
                      <a:pt x="139830" y="714055"/>
                      <a:pt x="150252" y="689043"/>
                    </a:cubicBezTo>
                    <a:cubicBezTo>
                      <a:pt x="164843" y="706412"/>
                      <a:pt x="180128" y="718919"/>
                      <a:pt x="200972" y="721698"/>
                    </a:cubicBezTo>
                    <a:cubicBezTo>
                      <a:pt x="222511" y="724477"/>
                      <a:pt x="239880" y="715445"/>
                      <a:pt x="255861" y="702244"/>
                    </a:cubicBezTo>
                    <a:cubicBezTo>
                      <a:pt x="228069" y="768944"/>
                      <a:pt x="200277" y="836338"/>
                      <a:pt x="172486" y="903733"/>
                    </a:cubicBezTo>
                    <a:lnTo>
                      <a:pt x="172486" y="903733"/>
                    </a:lnTo>
                    <a:cubicBezTo>
                      <a:pt x="172486" y="903733"/>
                      <a:pt x="163453" y="921103"/>
                      <a:pt x="153032" y="934998"/>
                    </a:cubicBezTo>
                    <a:cubicBezTo>
                      <a:pt x="118292" y="980855"/>
                      <a:pt x="112734" y="1022542"/>
                      <a:pt x="110649" y="1067009"/>
                    </a:cubicBezTo>
                    <a:cubicBezTo>
                      <a:pt x="107870" y="1098274"/>
                      <a:pt x="103701" y="1129540"/>
                      <a:pt x="103007" y="1161500"/>
                    </a:cubicBezTo>
                    <a:cubicBezTo>
                      <a:pt x="100227" y="1244180"/>
                      <a:pt x="89806" y="1326860"/>
                      <a:pt x="66183" y="1406066"/>
                    </a:cubicBezTo>
                    <a:cubicBezTo>
                      <a:pt x="32833" y="1515148"/>
                      <a:pt x="13379" y="1627010"/>
                      <a:pt x="872" y="1740261"/>
                    </a:cubicBezTo>
                    <a:cubicBezTo>
                      <a:pt x="-1907" y="1763883"/>
                      <a:pt x="2957" y="1782643"/>
                      <a:pt x="24495" y="1797233"/>
                    </a:cubicBezTo>
                    <a:cubicBezTo>
                      <a:pt x="50897" y="1813908"/>
                      <a:pt x="323950" y="1999417"/>
                      <a:pt x="426084" y="2068202"/>
                    </a:cubicBezTo>
                    <a:cubicBezTo>
                      <a:pt x="372585" y="2186316"/>
                      <a:pt x="240575" y="2471875"/>
                      <a:pt x="228069" y="2520510"/>
                    </a:cubicBezTo>
                    <a:cubicBezTo>
                      <a:pt x="225985" y="2529543"/>
                      <a:pt x="220426" y="2539964"/>
                      <a:pt x="232932" y="2546912"/>
                    </a:cubicBezTo>
                    <a:lnTo>
                      <a:pt x="485836" y="2581652"/>
                    </a:lnTo>
                    <a:cubicBezTo>
                      <a:pt x="502511" y="2585126"/>
                      <a:pt x="537251" y="2588600"/>
                      <a:pt x="558789" y="2591379"/>
                    </a:cubicBezTo>
                    <a:cubicBezTo>
                      <a:pt x="558789" y="2592768"/>
                      <a:pt x="558094" y="2593463"/>
                      <a:pt x="558094" y="2594853"/>
                    </a:cubicBezTo>
                    <a:cubicBezTo>
                      <a:pt x="574075" y="2687955"/>
                      <a:pt x="591444" y="2780362"/>
                      <a:pt x="606730" y="2874159"/>
                    </a:cubicBezTo>
                    <a:cubicBezTo>
                      <a:pt x="615762" y="2928352"/>
                      <a:pt x="627573" y="3100660"/>
                      <a:pt x="624794" y="3132621"/>
                    </a:cubicBezTo>
                    <a:cubicBezTo>
                      <a:pt x="619931" y="3190288"/>
                      <a:pt x="608119" y="3247261"/>
                      <a:pt x="578243" y="3296591"/>
                    </a:cubicBezTo>
                    <a:cubicBezTo>
                      <a:pt x="490005" y="3441108"/>
                      <a:pt x="442064" y="3781555"/>
                      <a:pt x="419136" y="3889942"/>
                    </a:cubicBezTo>
                    <a:cubicBezTo>
                      <a:pt x="401767" y="3971927"/>
                      <a:pt x="305885" y="4402003"/>
                      <a:pt x="203056" y="4616693"/>
                    </a:cubicBezTo>
                    <a:cubicBezTo>
                      <a:pt x="197498" y="4627810"/>
                      <a:pt x="189855" y="4636147"/>
                      <a:pt x="179434" y="4642400"/>
                    </a:cubicBezTo>
                    <a:cubicBezTo>
                      <a:pt x="147473" y="4662549"/>
                      <a:pt x="127324" y="4690341"/>
                      <a:pt x="118987" y="4727859"/>
                    </a:cubicBezTo>
                    <a:cubicBezTo>
                      <a:pt x="112039" y="4761209"/>
                      <a:pt x="98838" y="4792475"/>
                      <a:pt x="80079" y="4820267"/>
                    </a:cubicBezTo>
                    <a:cubicBezTo>
                      <a:pt x="70351" y="4834857"/>
                      <a:pt x="62709" y="4850143"/>
                      <a:pt x="58540" y="4867513"/>
                    </a:cubicBezTo>
                    <a:cubicBezTo>
                      <a:pt x="55066" y="4880713"/>
                      <a:pt x="57150" y="4893220"/>
                      <a:pt x="68962" y="4900862"/>
                    </a:cubicBezTo>
                    <a:lnTo>
                      <a:pt x="216952" y="4993964"/>
                    </a:lnTo>
                    <a:cubicBezTo>
                      <a:pt x="239186" y="5007165"/>
                      <a:pt x="219037" y="4959920"/>
                      <a:pt x="209310" y="4943245"/>
                    </a:cubicBezTo>
                    <a:cubicBezTo>
                      <a:pt x="201667" y="4929349"/>
                      <a:pt x="191245" y="4916148"/>
                      <a:pt x="196109" y="4900167"/>
                    </a:cubicBezTo>
                    <a:cubicBezTo>
                      <a:pt x="204446" y="4868902"/>
                      <a:pt x="207920" y="4836247"/>
                      <a:pt x="219731" y="4806371"/>
                    </a:cubicBezTo>
                    <a:cubicBezTo>
                      <a:pt x="273230" y="4671582"/>
                      <a:pt x="330203" y="4538182"/>
                      <a:pt x="373280" y="4399224"/>
                    </a:cubicBezTo>
                    <a:cubicBezTo>
                      <a:pt x="402461" y="4304037"/>
                      <a:pt x="530303" y="3985129"/>
                      <a:pt x="550452" y="3930935"/>
                    </a:cubicBezTo>
                    <a:cubicBezTo>
                      <a:pt x="549062" y="3943441"/>
                      <a:pt x="548367" y="3960811"/>
                      <a:pt x="551147" y="3978875"/>
                    </a:cubicBezTo>
                    <a:cubicBezTo>
                      <a:pt x="556010" y="4007362"/>
                      <a:pt x="563653" y="4423541"/>
                      <a:pt x="562958" y="4485378"/>
                    </a:cubicBezTo>
                    <a:cubicBezTo>
                      <a:pt x="562263" y="4527065"/>
                      <a:pt x="542809" y="4563889"/>
                      <a:pt x="528913" y="4602103"/>
                    </a:cubicBezTo>
                    <a:cubicBezTo>
                      <a:pt x="521271" y="4621557"/>
                      <a:pt x="514323" y="4641706"/>
                      <a:pt x="524050" y="4661160"/>
                    </a:cubicBezTo>
                    <a:cubicBezTo>
                      <a:pt x="545588" y="4702152"/>
                      <a:pt x="546978" y="4746619"/>
                      <a:pt x="547673" y="4791086"/>
                    </a:cubicBezTo>
                    <a:cubicBezTo>
                      <a:pt x="549062" y="4851532"/>
                      <a:pt x="555315" y="4857091"/>
                      <a:pt x="615067" y="4859175"/>
                    </a:cubicBezTo>
                    <a:cubicBezTo>
                      <a:pt x="664397" y="4862649"/>
                      <a:pt x="714422" y="4859870"/>
                      <a:pt x="763752" y="4859870"/>
                    </a:cubicBezTo>
                    <a:cubicBezTo>
                      <a:pt x="764447" y="4859870"/>
                      <a:pt x="765142" y="4857785"/>
                      <a:pt x="766532" y="4857091"/>
                    </a:cubicBezTo>
                    <a:cubicBezTo>
                      <a:pt x="763058" y="4837636"/>
                      <a:pt x="746383" y="4833468"/>
                      <a:pt x="731792" y="4827909"/>
                    </a:cubicBezTo>
                    <a:cubicBezTo>
                      <a:pt x="714422" y="4820962"/>
                      <a:pt x="697053" y="4817488"/>
                      <a:pt x="688715" y="4797339"/>
                    </a:cubicBezTo>
                    <a:cubicBezTo>
                      <a:pt x="653976" y="4719522"/>
                      <a:pt x="631742" y="4638926"/>
                      <a:pt x="631047" y="4552772"/>
                    </a:cubicBezTo>
                    <a:cubicBezTo>
                      <a:pt x="630353" y="4489546"/>
                      <a:pt x="724844" y="3424433"/>
                      <a:pt x="758889" y="3332720"/>
                    </a:cubicBezTo>
                    <a:cubicBezTo>
                      <a:pt x="764447" y="3318130"/>
                      <a:pt x="795713" y="3234060"/>
                      <a:pt x="796408" y="3225028"/>
                    </a:cubicBezTo>
                    <a:cubicBezTo>
                      <a:pt x="807524" y="3138874"/>
                      <a:pt x="854770" y="2724779"/>
                      <a:pt x="876309" y="2617086"/>
                    </a:cubicBezTo>
                    <a:lnTo>
                      <a:pt x="879782" y="2617086"/>
                    </a:lnTo>
                    <a:cubicBezTo>
                      <a:pt x="950651" y="2616391"/>
                      <a:pt x="1021520" y="2616391"/>
                      <a:pt x="1093083" y="2607359"/>
                    </a:cubicBezTo>
                    <a:cubicBezTo>
                      <a:pt x="1105589" y="2605969"/>
                      <a:pt x="1111843" y="2604580"/>
                      <a:pt x="1102810" y="2589989"/>
                    </a:cubicBezTo>
                    <a:cubicBezTo>
                      <a:pt x="1094473" y="2577483"/>
                      <a:pt x="1088220" y="2562198"/>
                      <a:pt x="1082661" y="2547607"/>
                    </a:cubicBezTo>
                    <a:cubicBezTo>
                      <a:pt x="1038890" y="2426714"/>
                      <a:pt x="994423" y="2305125"/>
                      <a:pt x="961768" y="2180758"/>
                    </a:cubicBezTo>
                    <a:cubicBezTo>
                      <a:pt x="927723" y="2052222"/>
                      <a:pt x="904795" y="1931328"/>
                      <a:pt x="883256" y="1789591"/>
                    </a:cubicBezTo>
                    <a:lnTo>
                      <a:pt x="883256" y="1789591"/>
                    </a:lnTo>
                    <a:cubicBezTo>
                      <a:pt x="882562" y="1778474"/>
                      <a:pt x="882562" y="1766663"/>
                      <a:pt x="881867" y="1755546"/>
                    </a:cubicBezTo>
                    <a:cubicBezTo>
                      <a:pt x="882562" y="1755546"/>
                      <a:pt x="883256" y="1754851"/>
                      <a:pt x="883256" y="1754851"/>
                    </a:cubicBezTo>
                    <a:cubicBezTo>
                      <a:pt x="903405" y="1745124"/>
                      <a:pt x="922165" y="1736787"/>
                      <a:pt x="940229" y="1724280"/>
                    </a:cubicBezTo>
                    <a:cubicBezTo>
                      <a:pt x="941619" y="1722891"/>
                      <a:pt x="943008" y="1721501"/>
                      <a:pt x="943703" y="1720112"/>
                    </a:cubicBezTo>
                    <a:lnTo>
                      <a:pt x="943703" y="1720112"/>
                    </a:lnTo>
                    <a:cubicBezTo>
                      <a:pt x="962463" y="1722891"/>
                      <a:pt x="1046532" y="1733313"/>
                      <a:pt x="1092388" y="1745124"/>
                    </a:cubicBezTo>
                    <a:cubicBezTo>
                      <a:pt x="1115317" y="1751377"/>
                      <a:pt x="1141024" y="1752767"/>
                      <a:pt x="1163952" y="1759020"/>
                    </a:cubicBezTo>
                    <a:cubicBezTo>
                      <a:pt x="1163952" y="1759020"/>
                      <a:pt x="1244548" y="1795149"/>
                      <a:pt x="1264002" y="1805571"/>
                    </a:cubicBezTo>
                    <a:cubicBezTo>
                      <a:pt x="1289014" y="1815298"/>
                      <a:pt x="1307773" y="1834057"/>
                      <a:pt x="1325838" y="1853511"/>
                    </a:cubicBezTo>
                    <a:cubicBezTo>
                      <a:pt x="1344597" y="1874355"/>
                      <a:pt x="1368220" y="1886166"/>
                      <a:pt x="1395317" y="1893809"/>
                    </a:cubicBezTo>
                    <a:cubicBezTo>
                      <a:pt x="1377252" y="1872966"/>
                      <a:pt x="1355019" y="1856985"/>
                      <a:pt x="1338344" y="1830583"/>
                    </a:cubicBezTo>
                    <a:cubicBezTo>
                      <a:pt x="1379337" y="1852122"/>
                      <a:pt x="1414077" y="1878524"/>
                      <a:pt x="1457848" y="1886166"/>
                    </a:cubicBezTo>
                    <a:cubicBezTo>
                      <a:pt x="1431446" y="1853511"/>
                      <a:pt x="1386285" y="1845869"/>
                      <a:pt x="1361272" y="1813213"/>
                    </a:cubicBezTo>
                    <a:cubicBezTo>
                      <a:pt x="1407823" y="1838226"/>
                      <a:pt x="1449511" y="1872966"/>
                      <a:pt x="1503704" y="1881998"/>
                    </a:cubicBezTo>
                    <a:cubicBezTo>
                      <a:pt x="1470355" y="1849343"/>
                      <a:pt x="1427278" y="1831973"/>
                      <a:pt x="1389759" y="1797233"/>
                    </a:cubicBezTo>
                    <a:close/>
                    <a:moveTo>
                      <a:pt x="537946" y="1620757"/>
                    </a:moveTo>
                    <a:cubicBezTo>
                      <a:pt x="544893" y="1629094"/>
                      <a:pt x="557400" y="1643685"/>
                      <a:pt x="566432" y="1663139"/>
                    </a:cubicBezTo>
                    <a:cubicBezTo>
                      <a:pt x="552536" y="1640211"/>
                      <a:pt x="536556" y="1620062"/>
                      <a:pt x="519186" y="1601303"/>
                    </a:cubicBezTo>
                    <a:cubicBezTo>
                      <a:pt x="528219" y="1610335"/>
                      <a:pt x="535166" y="1617283"/>
                      <a:pt x="537946" y="1620757"/>
                    </a:cubicBezTo>
                    <a:close/>
                    <a:moveTo>
                      <a:pt x="180128" y="630680"/>
                    </a:moveTo>
                    <a:cubicBezTo>
                      <a:pt x="175265" y="616784"/>
                      <a:pt x="177349" y="604973"/>
                      <a:pt x="187771" y="593162"/>
                    </a:cubicBezTo>
                    <a:cubicBezTo>
                      <a:pt x="197498" y="582740"/>
                      <a:pt x="204446" y="592467"/>
                      <a:pt x="211394" y="595941"/>
                    </a:cubicBezTo>
                    <a:cubicBezTo>
                      <a:pt x="214868" y="598025"/>
                      <a:pt x="218342" y="600804"/>
                      <a:pt x="221816" y="602889"/>
                    </a:cubicBezTo>
                    <a:cubicBezTo>
                      <a:pt x="243354" y="610531"/>
                      <a:pt x="241965" y="622343"/>
                      <a:pt x="226679" y="640407"/>
                    </a:cubicBezTo>
                    <a:cubicBezTo>
                      <a:pt x="226679" y="625817"/>
                      <a:pt x="223205" y="616090"/>
                      <a:pt x="212784" y="610531"/>
                    </a:cubicBezTo>
                    <a:cubicBezTo>
                      <a:pt x="208615" y="608447"/>
                      <a:pt x="204446" y="609142"/>
                      <a:pt x="200972" y="611921"/>
                    </a:cubicBezTo>
                    <a:cubicBezTo>
                      <a:pt x="198193" y="614700"/>
                      <a:pt x="196109" y="618869"/>
                      <a:pt x="198193" y="623038"/>
                    </a:cubicBezTo>
                    <a:cubicBezTo>
                      <a:pt x="200972" y="629985"/>
                      <a:pt x="203751" y="623732"/>
                      <a:pt x="207225" y="623038"/>
                    </a:cubicBezTo>
                    <a:cubicBezTo>
                      <a:pt x="214173" y="620258"/>
                      <a:pt x="216257" y="625817"/>
                      <a:pt x="216257" y="631375"/>
                    </a:cubicBezTo>
                    <a:cubicBezTo>
                      <a:pt x="215563" y="639713"/>
                      <a:pt x="212089" y="647355"/>
                      <a:pt x="202362" y="646660"/>
                    </a:cubicBezTo>
                    <a:cubicBezTo>
                      <a:pt x="191940" y="646660"/>
                      <a:pt x="183602" y="640407"/>
                      <a:pt x="180128" y="630680"/>
                    </a:cubicBezTo>
                    <a:close/>
                    <a:moveTo>
                      <a:pt x="237101" y="657777"/>
                    </a:moveTo>
                    <a:cubicBezTo>
                      <a:pt x="232932" y="679316"/>
                      <a:pt x="219037" y="682790"/>
                      <a:pt x="194024" y="667504"/>
                    </a:cubicBezTo>
                    <a:lnTo>
                      <a:pt x="237101" y="657777"/>
                    </a:lnTo>
                    <a:close/>
                    <a:moveTo>
                      <a:pt x="186382" y="692517"/>
                    </a:moveTo>
                    <a:cubicBezTo>
                      <a:pt x="200277" y="693906"/>
                      <a:pt x="210699" y="693906"/>
                      <a:pt x="221816" y="691127"/>
                    </a:cubicBezTo>
                    <a:cubicBezTo>
                      <a:pt x="235712" y="687653"/>
                      <a:pt x="243354" y="678621"/>
                      <a:pt x="246133" y="664725"/>
                    </a:cubicBezTo>
                    <a:cubicBezTo>
                      <a:pt x="246828" y="661251"/>
                      <a:pt x="245439" y="657082"/>
                      <a:pt x="246828" y="654303"/>
                    </a:cubicBezTo>
                    <a:cubicBezTo>
                      <a:pt x="253081" y="645271"/>
                      <a:pt x="262114" y="633459"/>
                      <a:pt x="271841" y="636239"/>
                    </a:cubicBezTo>
                    <a:cubicBezTo>
                      <a:pt x="280873" y="639018"/>
                      <a:pt x="273230" y="651524"/>
                      <a:pt x="271146" y="658472"/>
                    </a:cubicBezTo>
                    <a:cubicBezTo>
                      <a:pt x="255166" y="705718"/>
                      <a:pt x="225985" y="718224"/>
                      <a:pt x="186382" y="692517"/>
                    </a:cubicBezTo>
                    <a:close/>
                    <a:moveTo>
                      <a:pt x="137051" y="1683288"/>
                    </a:moveTo>
                    <a:cubicBezTo>
                      <a:pt x="180823" y="1581154"/>
                      <a:pt x="245439" y="1372022"/>
                      <a:pt x="255166" y="1327555"/>
                    </a:cubicBezTo>
                    <a:lnTo>
                      <a:pt x="255166" y="1327555"/>
                    </a:lnTo>
                    <a:cubicBezTo>
                      <a:pt x="262114" y="1337282"/>
                      <a:pt x="260724" y="1335893"/>
                      <a:pt x="269062" y="1344230"/>
                    </a:cubicBezTo>
                    <a:cubicBezTo>
                      <a:pt x="323255" y="1397034"/>
                      <a:pt x="377449" y="1450533"/>
                      <a:pt x="427474" y="1507506"/>
                    </a:cubicBezTo>
                    <a:cubicBezTo>
                      <a:pt x="443454" y="1525570"/>
                      <a:pt x="474025" y="1556141"/>
                      <a:pt x="499732" y="1581154"/>
                    </a:cubicBezTo>
                    <a:lnTo>
                      <a:pt x="478888" y="1562394"/>
                    </a:lnTo>
                    <a:cubicBezTo>
                      <a:pt x="485836" y="1583238"/>
                      <a:pt x="494174" y="1604776"/>
                      <a:pt x="499732" y="1627010"/>
                    </a:cubicBezTo>
                    <a:cubicBezTo>
                      <a:pt x="509459" y="1665918"/>
                      <a:pt x="529608" y="1688151"/>
                      <a:pt x="569211" y="1687456"/>
                    </a:cubicBezTo>
                    <a:cubicBezTo>
                      <a:pt x="572685" y="1686762"/>
                      <a:pt x="574075" y="1685372"/>
                      <a:pt x="575464" y="1683983"/>
                    </a:cubicBezTo>
                    <a:cubicBezTo>
                      <a:pt x="581023" y="1702047"/>
                      <a:pt x="583802" y="1722891"/>
                      <a:pt x="580328" y="1747209"/>
                    </a:cubicBezTo>
                    <a:cubicBezTo>
                      <a:pt x="576159" y="1779864"/>
                      <a:pt x="571296" y="1778474"/>
                      <a:pt x="594224" y="1778474"/>
                    </a:cubicBezTo>
                    <a:cubicBezTo>
                      <a:pt x="614373" y="1778474"/>
                      <a:pt x="619931" y="1777085"/>
                      <a:pt x="633827" y="1777779"/>
                    </a:cubicBezTo>
                    <a:cubicBezTo>
                      <a:pt x="633132" y="1778474"/>
                      <a:pt x="633132" y="1779169"/>
                      <a:pt x="632437" y="1779864"/>
                    </a:cubicBezTo>
                    <a:lnTo>
                      <a:pt x="631742" y="1779864"/>
                    </a:lnTo>
                    <a:cubicBezTo>
                      <a:pt x="608814" y="1792370"/>
                      <a:pt x="589360" y="1813213"/>
                      <a:pt x="572685" y="1828499"/>
                    </a:cubicBezTo>
                    <a:cubicBezTo>
                      <a:pt x="524745" y="1871576"/>
                      <a:pt x="480973" y="1934802"/>
                      <a:pt x="452486" y="2006365"/>
                    </a:cubicBezTo>
                    <a:cubicBezTo>
                      <a:pt x="334372" y="1895199"/>
                      <a:pt x="167622" y="1739566"/>
                      <a:pt x="149558" y="1726365"/>
                    </a:cubicBezTo>
                    <a:cubicBezTo>
                      <a:pt x="132883" y="1713859"/>
                      <a:pt x="129409" y="1701352"/>
                      <a:pt x="137051" y="168328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69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6E202959-5A34-4F46-BA11-8E97E15222B2}"/>
                  </a:ext>
                </a:extLst>
              </p:cNvPr>
              <p:cNvSpPr/>
              <p:nvPr/>
            </p:nvSpPr>
            <p:spPr>
              <a:xfrm>
                <a:off x="8704779" y="1837778"/>
                <a:ext cx="882057" cy="837917"/>
              </a:xfrm>
              <a:custGeom>
                <a:avLst/>
                <a:gdLst>
                  <a:gd name="connsiteX0" fmla="*/ 654062 w 882057"/>
                  <a:gd name="connsiteY0" fmla="*/ 837917 h 837917"/>
                  <a:gd name="connsiteX1" fmla="*/ 351828 w 882057"/>
                  <a:gd name="connsiteY1" fmla="*/ 814294 h 837917"/>
                  <a:gd name="connsiteX2" fmla="*/ 260810 w 882057"/>
                  <a:gd name="connsiteY2" fmla="*/ 803178 h 837917"/>
                  <a:gd name="connsiteX3" fmla="*/ 7906 w 882057"/>
                  <a:gd name="connsiteY3" fmla="*/ 768438 h 837917"/>
                  <a:gd name="connsiteX4" fmla="*/ 3043 w 882057"/>
                  <a:gd name="connsiteY4" fmla="*/ 742036 h 837917"/>
                  <a:gd name="connsiteX5" fmla="*/ 223291 w 882057"/>
                  <a:gd name="connsiteY5" fmla="*/ 239008 h 837917"/>
                  <a:gd name="connsiteX6" fmla="*/ 348354 w 882057"/>
                  <a:gd name="connsiteY6" fmla="*/ 48635 h 837917"/>
                  <a:gd name="connsiteX7" fmla="*/ 407411 w 882057"/>
                  <a:gd name="connsiteY7" fmla="*/ 0 h 837917"/>
                  <a:gd name="connsiteX8" fmla="*/ 451877 w 882057"/>
                  <a:gd name="connsiteY8" fmla="*/ 15980 h 837917"/>
                  <a:gd name="connsiteX9" fmla="*/ 629744 w 882057"/>
                  <a:gd name="connsiteY9" fmla="*/ 66005 h 837917"/>
                  <a:gd name="connsiteX10" fmla="*/ 656146 w 882057"/>
                  <a:gd name="connsiteY10" fmla="*/ 30571 h 837917"/>
                  <a:gd name="connsiteX11" fmla="*/ 658230 w 882057"/>
                  <a:gd name="connsiteY11" fmla="*/ 10422 h 837917"/>
                  <a:gd name="connsiteX12" fmla="*/ 736742 w 882057"/>
                  <a:gd name="connsiteY12" fmla="*/ 401589 h 837917"/>
                  <a:gd name="connsiteX13" fmla="*/ 857635 w 882057"/>
                  <a:gd name="connsiteY13" fmla="*/ 768438 h 837917"/>
                  <a:gd name="connsiteX14" fmla="*/ 877784 w 882057"/>
                  <a:gd name="connsiteY14" fmla="*/ 810821 h 837917"/>
                  <a:gd name="connsiteX15" fmla="*/ 868057 w 882057"/>
                  <a:gd name="connsiteY15" fmla="*/ 828190 h 837917"/>
                  <a:gd name="connsiteX16" fmla="*/ 654062 w 882057"/>
                  <a:gd name="connsiteY16" fmla="*/ 837917 h 837917"/>
                  <a:gd name="connsiteX17" fmla="*/ 654062 w 882057"/>
                  <a:gd name="connsiteY17" fmla="*/ 837917 h 837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882057" h="837917">
                    <a:moveTo>
                      <a:pt x="654062" y="837917"/>
                    </a:moveTo>
                    <a:cubicBezTo>
                      <a:pt x="595004" y="833749"/>
                      <a:pt x="393515" y="818463"/>
                      <a:pt x="351828" y="814294"/>
                    </a:cubicBezTo>
                    <a:cubicBezTo>
                      <a:pt x="345575" y="813600"/>
                      <a:pt x="284433" y="807347"/>
                      <a:pt x="260810" y="803178"/>
                    </a:cubicBezTo>
                    <a:cubicBezTo>
                      <a:pt x="241356" y="799704"/>
                      <a:pt x="27360" y="771912"/>
                      <a:pt x="7906" y="768438"/>
                    </a:cubicBezTo>
                    <a:cubicBezTo>
                      <a:pt x="-4600" y="761490"/>
                      <a:pt x="958" y="751763"/>
                      <a:pt x="3043" y="742036"/>
                    </a:cubicBezTo>
                    <a:cubicBezTo>
                      <a:pt x="18328" y="681589"/>
                      <a:pt x="220512" y="252904"/>
                      <a:pt x="223291" y="239008"/>
                    </a:cubicBezTo>
                    <a:cubicBezTo>
                      <a:pt x="251778" y="161886"/>
                      <a:pt x="297634" y="93797"/>
                      <a:pt x="348354" y="48635"/>
                    </a:cubicBezTo>
                    <a:cubicBezTo>
                      <a:pt x="365724" y="33350"/>
                      <a:pt x="385178" y="11812"/>
                      <a:pt x="407411" y="0"/>
                    </a:cubicBezTo>
                    <a:cubicBezTo>
                      <a:pt x="411580" y="695"/>
                      <a:pt x="427560" y="3474"/>
                      <a:pt x="451877" y="15980"/>
                    </a:cubicBezTo>
                    <a:cubicBezTo>
                      <a:pt x="494954" y="38213"/>
                      <a:pt x="565823" y="63921"/>
                      <a:pt x="629744" y="66005"/>
                    </a:cubicBezTo>
                    <a:cubicBezTo>
                      <a:pt x="655451" y="66700"/>
                      <a:pt x="656146" y="67395"/>
                      <a:pt x="656146" y="30571"/>
                    </a:cubicBezTo>
                    <a:cubicBezTo>
                      <a:pt x="656146" y="24318"/>
                      <a:pt x="656146" y="10422"/>
                      <a:pt x="658230" y="10422"/>
                    </a:cubicBezTo>
                    <a:cubicBezTo>
                      <a:pt x="679074" y="151464"/>
                      <a:pt x="702697" y="273053"/>
                      <a:pt x="736742" y="401589"/>
                    </a:cubicBezTo>
                    <a:cubicBezTo>
                      <a:pt x="769397" y="525956"/>
                      <a:pt x="813863" y="647545"/>
                      <a:pt x="857635" y="768438"/>
                    </a:cubicBezTo>
                    <a:cubicBezTo>
                      <a:pt x="862499" y="783029"/>
                      <a:pt x="869447" y="797619"/>
                      <a:pt x="877784" y="810821"/>
                    </a:cubicBezTo>
                    <a:cubicBezTo>
                      <a:pt x="886816" y="825411"/>
                      <a:pt x="880563" y="826801"/>
                      <a:pt x="868057" y="828190"/>
                    </a:cubicBezTo>
                    <a:cubicBezTo>
                      <a:pt x="795799" y="837917"/>
                      <a:pt x="724930" y="837917"/>
                      <a:pt x="654062" y="837917"/>
                    </a:cubicBezTo>
                    <a:lnTo>
                      <a:pt x="654062" y="837917"/>
                    </a:lnTo>
                    <a:close/>
                  </a:path>
                </a:pathLst>
              </a:custGeom>
              <a:solidFill>
                <a:schemeClr val="accent1"/>
              </a:solidFill>
              <a:ln w="69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B84A60FF-8099-4562-A3DF-76A8970B1962}"/>
                  </a:ext>
                </a:extLst>
              </p:cNvPr>
              <p:cNvSpPr/>
              <p:nvPr/>
            </p:nvSpPr>
            <p:spPr>
              <a:xfrm>
                <a:off x="8294655" y="2170871"/>
                <a:ext cx="698206" cy="772482"/>
              </a:xfrm>
              <a:custGeom>
                <a:avLst/>
                <a:gdLst>
                  <a:gd name="connsiteX0" fmla="*/ 541665 w 698206"/>
                  <a:gd name="connsiteY0" fmla="*/ 758820 h 772482"/>
                  <a:gd name="connsiteX1" fmla="*/ 522211 w 698206"/>
                  <a:gd name="connsiteY1" fmla="*/ 769937 h 772482"/>
                  <a:gd name="connsiteX2" fmla="*/ 12235 w 698206"/>
                  <a:gd name="connsiteY2" fmla="*/ 558721 h 772482"/>
                  <a:gd name="connsiteX3" fmla="*/ 5287 w 698206"/>
                  <a:gd name="connsiteY3" fmla="*/ 534403 h 772482"/>
                  <a:gd name="connsiteX4" fmla="*/ 153277 w 698206"/>
                  <a:gd name="connsiteY4" fmla="*/ 297479 h 772482"/>
                  <a:gd name="connsiteX5" fmla="*/ 329059 w 698206"/>
                  <a:gd name="connsiteY5" fmla="*/ 14005 h 772482"/>
                  <a:gd name="connsiteX6" fmla="*/ 359630 w 698206"/>
                  <a:gd name="connsiteY6" fmla="*/ 4278 h 772482"/>
                  <a:gd name="connsiteX7" fmla="*/ 674370 w 698206"/>
                  <a:gd name="connsiteY7" fmla="*/ 139067 h 772482"/>
                  <a:gd name="connsiteX8" fmla="*/ 693824 w 698206"/>
                  <a:gd name="connsiteY8" fmla="*/ 188397 h 772482"/>
                  <a:gd name="connsiteX9" fmla="*/ 541665 w 698206"/>
                  <a:gd name="connsiteY9" fmla="*/ 758820 h 772482"/>
                  <a:gd name="connsiteX10" fmla="*/ 541665 w 698206"/>
                  <a:gd name="connsiteY10" fmla="*/ 758820 h 772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98206" h="772482">
                    <a:moveTo>
                      <a:pt x="541665" y="758820"/>
                    </a:moveTo>
                    <a:cubicBezTo>
                      <a:pt x="540276" y="772021"/>
                      <a:pt x="536107" y="775495"/>
                      <a:pt x="522211" y="769937"/>
                    </a:cubicBezTo>
                    <a:cubicBezTo>
                      <a:pt x="351987" y="699068"/>
                      <a:pt x="182459" y="628894"/>
                      <a:pt x="12235" y="558721"/>
                    </a:cubicBezTo>
                    <a:cubicBezTo>
                      <a:pt x="-3051" y="552467"/>
                      <a:pt x="-2356" y="546214"/>
                      <a:pt x="5287" y="534403"/>
                    </a:cubicBezTo>
                    <a:cubicBezTo>
                      <a:pt x="54617" y="455892"/>
                      <a:pt x="103947" y="376686"/>
                      <a:pt x="153277" y="297479"/>
                    </a:cubicBezTo>
                    <a:cubicBezTo>
                      <a:pt x="211640" y="202988"/>
                      <a:pt x="270697" y="109191"/>
                      <a:pt x="329059" y="14005"/>
                    </a:cubicBezTo>
                    <a:cubicBezTo>
                      <a:pt x="337397" y="109"/>
                      <a:pt x="344345" y="-4060"/>
                      <a:pt x="359630" y="4278"/>
                    </a:cubicBezTo>
                    <a:cubicBezTo>
                      <a:pt x="381169" y="16089"/>
                      <a:pt x="663254" y="138372"/>
                      <a:pt x="674370" y="139067"/>
                    </a:cubicBezTo>
                    <a:cubicBezTo>
                      <a:pt x="701467" y="156437"/>
                      <a:pt x="701467" y="156437"/>
                      <a:pt x="693824" y="188397"/>
                    </a:cubicBezTo>
                    <a:cubicBezTo>
                      <a:pt x="683403" y="228000"/>
                      <a:pt x="563899" y="678225"/>
                      <a:pt x="541665" y="758820"/>
                    </a:cubicBezTo>
                    <a:lnTo>
                      <a:pt x="541665" y="758820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69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F8369F70-9F38-4348-8FB8-981354612F5A}"/>
                  </a:ext>
                </a:extLst>
              </p:cNvPr>
              <p:cNvSpPr/>
              <p:nvPr/>
            </p:nvSpPr>
            <p:spPr>
              <a:xfrm>
                <a:off x="7937428" y="1948837"/>
                <a:ext cx="854729" cy="903133"/>
              </a:xfrm>
              <a:custGeom>
                <a:avLst/>
                <a:gdLst>
                  <a:gd name="connsiteX0" fmla="*/ 570951 w 854729"/>
                  <a:gd name="connsiteY0" fmla="*/ 889141 h 903133"/>
                  <a:gd name="connsiteX1" fmla="*/ 547328 w 854729"/>
                  <a:gd name="connsiteY1" fmla="*/ 898174 h 903133"/>
                  <a:gd name="connsiteX2" fmla="*/ 11645 w 854729"/>
                  <a:gd name="connsiteY2" fmla="*/ 568148 h 903133"/>
                  <a:gd name="connsiteX3" fmla="*/ 8171 w 854729"/>
                  <a:gd name="connsiteY3" fmla="*/ 539662 h 903133"/>
                  <a:gd name="connsiteX4" fmla="*/ 217303 w 854729"/>
                  <a:gd name="connsiteY4" fmla="*/ 299959 h 903133"/>
                  <a:gd name="connsiteX5" fmla="*/ 466038 w 854729"/>
                  <a:gd name="connsiteY5" fmla="*/ 13011 h 903133"/>
                  <a:gd name="connsiteX6" fmla="*/ 502167 w 854729"/>
                  <a:gd name="connsiteY6" fmla="*/ 7452 h 903133"/>
                  <a:gd name="connsiteX7" fmla="*/ 832192 w 854729"/>
                  <a:gd name="connsiteY7" fmla="*/ 215889 h 903133"/>
                  <a:gd name="connsiteX8" fmla="*/ 844699 w 854729"/>
                  <a:gd name="connsiteY8" fmla="*/ 274947 h 903133"/>
                  <a:gd name="connsiteX9" fmla="*/ 570951 w 854729"/>
                  <a:gd name="connsiteY9" fmla="*/ 889141 h 903133"/>
                  <a:gd name="connsiteX10" fmla="*/ 570951 w 854729"/>
                  <a:gd name="connsiteY10" fmla="*/ 889141 h 90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54729" h="903133">
                    <a:moveTo>
                      <a:pt x="570951" y="889141"/>
                    </a:moveTo>
                    <a:cubicBezTo>
                      <a:pt x="567477" y="903732"/>
                      <a:pt x="561224" y="907206"/>
                      <a:pt x="547328" y="898174"/>
                    </a:cubicBezTo>
                    <a:cubicBezTo>
                      <a:pt x="368767" y="787702"/>
                      <a:pt x="190206" y="677925"/>
                      <a:pt x="11645" y="568148"/>
                    </a:cubicBezTo>
                    <a:cubicBezTo>
                      <a:pt x="-4336" y="557726"/>
                      <a:pt x="-2251" y="551473"/>
                      <a:pt x="8171" y="539662"/>
                    </a:cubicBezTo>
                    <a:cubicBezTo>
                      <a:pt x="78345" y="459761"/>
                      <a:pt x="147129" y="379860"/>
                      <a:pt x="217303" y="299959"/>
                    </a:cubicBezTo>
                    <a:cubicBezTo>
                      <a:pt x="300678" y="204078"/>
                      <a:pt x="383358" y="108892"/>
                      <a:pt x="466038" y="13011"/>
                    </a:cubicBezTo>
                    <a:cubicBezTo>
                      <a:pt x="477849" y="-885"/>
                      <a:pt x="486187" y="-5054"/>
                      <a:pt x="502167" y="7452"/>
                    </a:cubicBezTo>
                    <a:cubicBezTo>
                      <a:pt x="524400" y="24127"/>
                      <a:pt x="819686" y="213110"/>
                      <a:pt x="832192" y="215889"/>
                    </a:cubicBezTo>
                    <a:cubicBezTo>
                      <a:pt x="859289" y="240207"/>
                      <a:pt x="859984" y="240207"/>
                      <a:pt x="844699" y="274947"/>
                    </a:cubicBezTo>
                    <a:cubicBezTo>
                      <a:pt x="825939" y="317329"/>
                      <a:pt x="610554" y="802292"/>
                      <a:pt x="570951" y="889141"/>
                    </a:cubicBezTo>
                    <a:lnTo>
                      <a:pt x="570951" y="889141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69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8DAE609D-1F14-41E9-8A91-E1708AA3775F}"/>
                  </a:ext>
                </a:extLst>
              </p:cNvPr>
              <p:cNvSpPr/>
              <p:nvPr/>
            </p:nvSpPr>
            <p:spPr>
              <a:xfrm>
                <a:off x="8588577" y="899810"/>
                <a:ext cx="834588" cy="939331"/>
              </a:xfrm>
              <a:custGeom>
                <a:avLst/>
                <a:gdLst>
                  <a:gd name="connsiteX0" fmla="*/ 62531 w 834588"/>
                  <a:gd name="connsiteY0" fmla="*/ 63226 h 939331"/>
                  <a:gd name="connsiteX1" fmla="*/ 301539 w 834588"/>
                  <a:gd name="connsiteY1" fmla="*/ 150075 h 939331"/>
                  <a:gd name="connsiteX2" fmla="*/ 314740 w 834588"/>
                  <a:gd name="connsiteY2" fmla="*/ 122978 h 939331"/>
                  <a:gd name="connsiteX3" fmla="*/ 252209 w 834588"/>
                  <a:gd name="connsiteY3" fmla="*/ 0 h 939331"/>
                  <a:gd name="connsiteX4" fmla="*/ 284169 w 834588"/>
                  <a:gd name="connsiteY4" fmla="*/ 45856 h 939331"/>
                  <a:gd name="connsiteX5" fmla="*/ 386998 w 834588"/>
                  <a:gd name="connsiteY5" fmla="*/ 159802 h 939331"/>
                  <a:gd name="connsiteX6" fmla="*/ 505808 w 834588"/>
                  <a:gd name="connsiteY6" fmla="*/ 237618 h 939331"/>
                  <a:gd name="connsiteX7" fmla="*/ 607247 w 834588"/>
                  <a:gd name="connsiteY7" fmla="*/ 273747 h 939331"/>
                  <a:gd name="connsiteX8" fmla="*/ 646155 w 834588"/>
                  <a:gd name="connsiteY8" fmla="*/ 337668 h 939331"/>
                  <a:gd name="connsiteX9" fmla="*/ 600994 w 834588"/>
                  <a:gd name="connsiteY9" fmla="*/ 416874 h 939331"/>
                  <a:gd name="connsiteX10" fmla="*/ 591962 w 834588"/>
                  <a:gd name="connsiteY10" fmla="*/ 454393 h 939331"/>
                  <a:gd name="connsiteX11" fmla="*/ 748984 w 834588"/>
                  <a:gd name="connsiteY11" fmla="*/ 772607 h 939331"/>
                  <a:gd name="connsiteX12" fmla="*/ 831664 w 834588"/>
                  <a:gd name="connsiteY12" fmla="*/ 866404 h 939331"/>
                  <a:gd name="connsiteX13" fmla="*/ 828885 w 834588"/>
                  <a:gd name="connsiteY13" fmla="*/ 883079 h 939331"/>
                  <a:gd name="connsiteX14" fmla="*/ 771912 w 834588"/>
                  <a:gd name="connsiteY14" fmla="*/ 913649 h 939331"/>
                  <a:gd name="connsiteX15" fmla="*/ 726751 w 834588"/>
                  <a:gd name="connsiteY15" fmla="*/ 926850 h 939331"/>
                  <a:gd name="connsiteX16" fmla="*/ 596825 w 834588"/>
                  <a:gd name="connsiteY16" fmla="*/ 938662 h 939331"/>
                  <a:gd name="connsiteX17" fmla="*/ 528736 w 834588"/>
                  <a:gd name="connsiteY17" fmla="*/ 935188 h 939331"/>
                  <a:gd name="connsiteX18" fmla="*/ 484269 w 834588"/>
                  <a:gd name="connsiteY18" fmla="*/ 935883 h 939331"/>
                  <a:gd name="connsiteX19" fmla="*/ 470373 w 834588"/>
                  <a:gd name="connsiteY19" fmla="*/ 904617 h 939331"/>
                  <a:gd name="connsiteX20" fmla="*/ 428686 w 834588"/>
                  <a:gd name="connsiteY20" fmla="*/ 778165 h 939331"/>
                  <a:gd name="connsiteX21" fmla="*/ 318214 w 834588"/>
                  <a:gd name="connsiteY21" fmla="*/ 665609 h 939331"/>
                  <a:gd name="connsiteX22" fmla="*/ 159802 w 834588"/>
                  <a:gd name="connsiteY22" fmla="*/ 502334 h 939331"/>
                  <a:gd name="connsiteX23" fmla="*/ 145906 w 834588"/>
                  <a:gd name="connsiteY23" fmla="*/ 485658 h 939331"/>
                  <a:gd name="connsiteX24" fmla="*/ 188983 w 834588"/>
                  <a:gd name="connsiteY24" fmla="*/ 266799 h 939331"/>
                  <a:gd name="connsiteX25" fmla="*/ 165360 w 834588"/>
                  <a:gd name="connsiteY25" fmla="*/ 163276 h 939331"/>
                  <a:gd name="connsiteX26" fmla="*/ 47941 w 834588"/>
                  <a:gd name="connsiteY26" fmla="*/ 143822 h 939331"/>
                  <a:gd name="connsiteX27" fmla="*/ 0 w 834588"/>
                  <a:gd name="connsiteY27" fmla="*/ 226502 h 939331"/>
                  <a:gd name="connsiteX28" fmla="*/ 42382 w 834588"/>
                  <a:gd name="connsiteY28" fmla="*/ 93797 h 939331"/>
                  <a:gd name="connsiteX29" fmla="*/ 62531 w 834588"/>
                  <a:gd name="connsiteY29" fmla="*/ 63226 h 939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34588" h="939331">
                    <a:moveTo>
                      <a:pt x="62531" y="63226"/>
                    </a:moveTo>
                    <a:cubicBezTo>
                      <a:pt x="131315" y="122283"/>
                      <a:pt x="207048" y="167445"/>
                      <a:pt x="301539" y="150075"/>
                    </a:cubicBezTo>
                    <a:cubicBezTo>
                      <a:pt x="325162" y="145906"/>
                      <a:pt x="325162" y="143127"/>
                      <a:pt x="314740" y="122978"/>
                    </a:cubicBezTo>
                    <a:cubicBezTo>
                      <a:pt x="298760" y="93102"/>
                      <a:pt x="268884" y="31266"/>
                      <a:pt x="252209" y="0"/>
                    </a:cubicBezTo>
                    <a:cubicBezTo>
                      <a:pt x="263326" y="0"/>
                      <a:pt x="280001" y="40298"/>
                      <a:pt x="284169" y="45856"/>
                    </a:cubicBezTo>
                    <a:cubicBezTo>
                      <a:pt x="317519" y="84070"/>
                      <a:pt x="343227" y="129926"/>
                      <a:pt x="386998" y="159802"/>
                    </a:cubicBezTo>
                    <a:cubicBezTo>
                      <a:pt x="393946" y="164665"/>
                      <a:pt x="470373" y="219554"/>
                      <a:pt x="505808" y="237618"/>
                    </a:cubicBezTo>
                    <a:cubicBezTo>
                      <a:pt x="537768" y="254293"/>
                      <a:pt x="573202" y="263326"/>
                      <a:pt x="607247" y="273747"/>
                    </a:cubicBezTo>
                    <a:cubicBezTo>
                      <a:pt x="641292" y="284169"/>
                      <a:pt x="651714" y="301539"/>
                      <a:pt x="646155" y="337668"/>
                    </a:cubicBezTo>
                    <a:cubicBezTo>
                      <a:pt x="641292" y="369628"/>
                      <a:pt x="626006" y="396725"/>
                      <a:pt x="600994" y="416874"/>
                    </a:cubicBezTo>
                    <a:cubicBezTo>
                      <a:pt x="586403" y="428686"/>
                      <a:pt x="586403" y="439108"/>
                      <a:pt x="591962" y="454393"/>
                    </a:cubicBezTo>
                    <a:cubicBezTo>
                      <a:pt x="630870" y="566949"/>
                      <a:pt x="678810" y="675336"/>
                      <a:pt x="748984" y="772607"/>
                    </a:cubicBezTo>
                    <a:cubicBezTo>
                      <a:pt x="751069" y="775386"/>
                      <a:pt x="807347" y="837222"/>
                      <a:pt x="831664" y="866404"/>
                    </a:cubicBezTo>
                    <a:cubicBezTo>
                      <a:pt x="836528" y="871962"/>
                      <a:pt x="835138" y="878215"/>
                      <a:pt x="828885" y="883079"/>
                    </a:cubicBezTo>
                    <a:cubicBezTo>
                      <a:pt x="810821" y="895585"/>
                      <a:pt x="791366" y="903922"/>
                      <a:pt x="771912" y="913649"/>
                    </a:cubicBezTo>
                    <a:cubicBezTo>
                      <a:pt x="764964" y="917123"/>
                      <a:pt x="738562" y="924071"/>
                      <a:pt x="726751" y="926850"/>
                    </a:cubicBezTo>
                    <a:cubicBezTo>
                      <a:pt x="689232" y="935188"/>
                      <a:pt x="650324" y="941441"/>
                      <a:pt x="596825" y="938662"/>
                    </a:cubicBezTo>
                    <a:cubicBezTo>
                      <a:pt x="577371" y="937967"/>
                      <a:pt x="548190" y="935883"/>
                      <a:pt x="528736" y="935188"/>
                    </a:cubicBezTo>
                    <a:cubicBezTo>
                      <a:pt x="511366" y="934493"/>
                      <a:pt x="507197" y="935883"/>
                      <a:pt x="484269" y="935883"/>
                    </a:cubicBezTo>
                    <a:cubicBezTo>
                      <a:pt x="461341" y="935883"/>
                      <a:pt x="466205" y="937272"/>
                      <a:pt x="470373" y="904617"/>
                    </a:cubicBezTo>
                    <a:cubicBezTo>
                      <a:pt x="479406" y="837917"/>
                      <a:pt x="443276" y="795535"/>
                      <a:pt x="428686" y="778165"/>
                    </a:cubicBezTo>
                    <a:cubicBezTo>
                      <a:pt x="416874" y="764269"/>
                      <a:pt x="344616" y="696180"/>
                      <a:pt x="318214" y="665609"/>
                    </a:cubicBezTo>
                    <a:cubicBezTo>
                      <a:pt x="268189" y="608636"/>
                      <a:pt x="214690" y="555138"/>
                      <a:pt x="159802" y="502334"/>
                    </a:cubicBezTo>
                    <a:cubicBezTo>
                      <a:pt x="151464" y="493996"/>
                      <a:pt x="152854" y="495386"/>
                      <a:pt x="145906" y="485658"/>
                    </a:cubicBezTo>
                    <a:cubicBezTo>
                      <a:pt x="145211" y="470373"/>
                      <a:pt x="190373" y="322383"/>
                      <a:pt x="188983" y="266799"/>
                    </a:cubicBezTo>
                    <a:cubicBezTo>
                      <a:pt x="188288" y="234144"/>
                      <a:pt x="181340" y="192457"/>
                      <a:pt x="165360" y="163276"/>
                    </a:cubicBezTo>
                    <a:cubicBezTo>
                      <a:pt x="141737" y="119504"/>
                      <a:pt x="86849" y="111861"/>
                      <a:pt x="47941" y="143822"/>
                    </a:cubicBezTo>
                    <a:cubicBezTo>
                      <a:pt x="30571" y="158412"/>
                      <a:pt x="9032" y="202184"/>
                      <a:pt x="0" y="226502"/>
                    </a:cubicBezTo>
                    <a:cubicBezTo>
                      <a:pt x="2084" y="181340"/>
                      <a:pt x="7643" y="140348"/>
                      <a:pt x="42382" y="93797"/>
                    </a:cubicBezTo>
                    <a:cubicBezTo>
                      <a:pt x="53499" y="81290"/>
                      <a:pt x="62531" y="63226"/>
                      <a:pt x="62531" y="63226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69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EA75452C-C4A5-437C-B0AB-88320C325840}"/>
                  </a:ext>
                </a:extLst>
              </p:cNvPr>
              <p:cNvSpPr/>
              <p:nvPr/>
            </p:nvSpPr>
            <p:spPr>
              <a:xfrm>
                <a:off x="8477792" y="1022270"/>
                <a:ext cx="834459" cy="1495248"/>
              </a:xfrm>
              <a:custGeom>
                <a:avLst/>
                <a:gdLst>
                  <a:gd name="connsiteX0" fmla="*/ 834460 w 834459"/>
                  <a:gd name="connsiteY0" fmla="*/ 1469703 h 1495248"/>
                  <a:gd name="connsiteX1" fmla="*/ 799720 w 834459"/>
                  <a:gd name="connsiteY1" fmla="*/ 1395360 h 1495248"/>
                  <a:gd name="connsiteX2" fmla="*/ 728851 w 834459"/>
                  <a:gd name="connsiteY2" fmla="*/ 1278635 h 1495248"/>
                  <a:gd name="connsiteX3" fmla="*/ 723988 w 834459"/>
                  <a:gd name="connsiteY3" fmla="*/ 1257097 h 1495248"/>
                  <a:gd name="connsiteX4" fmla="*/ 745526 w 834459"/>
                  <a:gd name="connsiteY4" fmla="*/ 1256402 h 1495248"/>
                  <a:gd name="connsiteX5" fmla="*/ 788603 w 834459"/>
                  <a:gd name="connsiteY5" fmla="*/ 1270993 h 1495248"/>
                  <a:gd name="connsiteX6" fmla="*/ 803889 w 834459"/>
                  <a:gd name="connsiteY6" fmla="*/ 1268908 h 1495248"/>
                  <a:gd name="connsiteX7" fmla="*/ 796246 w 834459"/>
                  <a:gd name="connsiteY7" fmla="*/ 1255707 h 1495248"/>
                  <a:gd name="connsiteX8" fmla="*/ 614211 w 834459"/>
                  <a:gd name="connsiteY8" fmla="*/ 1170943 h 1495248"/>
                  <a:gd name="connsiteX9" fmla="*/ 567660 w 834459"/>
                  <a:gd name="connsiteY9" fmla="*/ 1150794 h 1495248"/>
                  <a:gd name="connsiteX10" fmla="*/ 150091 w 834459"/>
                  <a:gd name="connsiteY10" fmla="*/ 762406 h 1495248"/>
                  <a:gd name="connsiteX11" fmla="*/ 138279 w 834459"/>
                  <a:gd name="connsiteY11" fmla="*/ 720024 h 1495248"/>
                  <a:gd name="connsiteX12" fmla="*/ 257783 w 834459"/>
                  <a:gd name="connsiteY12" fmla="*/ 359428 h 1495248"/>
                  <a:gd name="connsiteX13" fmla="*/ 297386 w 834459"/>
                  <a:gd name="connsiteY13" fmla="*/ 196847 h 1495248"/>
                  <a:gd name="connsiteX14" fmla="*/ 274458 w 834459"/>
                  <a:gd name="connsiteY14" fmla="*/ 39129 h 1495248"/>
                  <a:gd name="connsiteX15" fmla="*/ 177188 w 834459"/>
                  <a:gd name="connsiteY15" fmla="*/ 9253 h 1495248"/>
                  <a:gd name="connsiteX16" fmla="*/ 136890 w 834459"/>
                  <a:gd name="connsiteY16" fmla="*/ 46772 h 1495248"/>
                  <a:gd name="connsiteX17" fmla="*/ 111183 w 834459"/>
                  <a:gd name="connsiteY17" fmla="*/ 100271 h 1495248"/>
                  <a:gd name="connsiteX18" fmla="*/ 102845 w 834459"/>
                  <a:gd name="connsiteY18" fmla="*/ 199626 h 1495248"/>
                  <a:gd name="connsiteX19" fmla="*/ 66021 w 834459"/>
                  <a:gd name="connsiteY19" fmla="*/ 444192 h 1495248"/>
                  <a:gd name="connsiteX20" fmla="*/ 711 w 834459"/>
                  <a:gd name="connsiteY20" fmla="*/ 778386 h 1495248"/>
                  <a:gd name="connsiteX21" fmla="*/ 24334 w 834459"/>
                  <a:gd name="connsiteY21" fmla="*/ 835359 h 1495248"/>
                  <a:gd name="connsiteX22" fmla="*/ 464136 w 834459"/>
                  <a:gd name="connsiteY22" fmla="*/ 1132729 h 1495248"/>
                  <a:gd name="connsiteX23" fmla="*/ 662846 w 834459"/>
                  <a:gd name="connsiteY23" fmla="*/ 1398140 h 1495248"/>
                  <a:gd name="connsiteX24" fmla="*/ 697586 w 834459"/>
                  <a:gd name="connsiteY24" fmla="*/ 1454417 h 1495248"/>
                  <a:gd name="connsiteX25" fmla="*/ 686469 w 834459"/>
                  <a:gd name="connsiteY25" fmla="*/ 1409256 h 1495248"/>
                  <a:gd name="connsiteX26" fmla="*/ 679521 w 834459"/>
                  <a:gd name="connsiteY26" fmla="*/ 1370348 h 1495248"/>
                  <a:gd name="connsiteX27" fmla="*/ 755948 w 834459"/>
                  <a:gd name="connsiteY27" fmla="*/ 1475956 h 1495248"/>
                  <a:gd name="connsiteX28" fmla="*/ 711482 w 834459"/>
                  <a:gd name="connsiteY28" fmla="*/ 1368958 h 1495248"/>
                  <a:gd name="connsiteX29" fmla="*/ 774013 w 834459"/>
                  <a:gd name="connsiteY29" fmla="*/ 1475956 h 1495248"/>
                  <a:gd name="connsiteX30" fmla="*/ 796941 w 834459"/>
                  <a:gd name="connsiteY30" fmla="*/ 1494021 h 1495248"/>
                  <a:gd name="connsiteX31" fmla="*/ 790688 w 834459"/>
                  <a:gd name="connsiteY31" fmla="*/ 1468313 h 1495248"/>
                  <a:gd name="connsiteX32" fmla="*/ 747611 w 834459"/>
                  <a:gd name="connsiteY32" fmla="*/ 1373822 h 1495248"/>
                  <a:gd name="connsiteX33" fmla="*/ 834460 w 834459"/>
                  <a:gd name="connsiteY33" fmla="*/ 1469703 h 1495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834459" h="1495248">
                    <a:moveTo>
                      <a:pt x="834460" y="1469703"/>
                    </a:moveTo>
                    <a:cubicBezTo>
                      <a:pt x="828901" y="1441911"/>
                      <a:pt x="814311" y="1418983"/>
                      <a:pt x="799720" y="1395360"/>
                    </a:cubicBezTo>
                    <a:cubicBezTo>
                      <a:pt x="775402" y="1356452"/>
                      <a:pt x="752474" y="1317544"/>
                      <a:pt x="728851" y="1278635"/>
                    </a:cubicBezTo>
                    <a:cubicBezTo>
                      <a:pt x="725378" y="1272382"/>
                      <a:pt x="719819" y="1264045"/>
                      <a:pt x="723988" y="1257097"/>
                    </a:cubicBezTo>
                    <a:cubicBezTo>
                      <a:pt x="729546" y="1248760"/>
                      <a:pt x="738579" y="1254318"/>
                      <a:pt x="745526" y="1256402"/>
                    </a:cubicBezTo>
                    <a:cubicBezTo>
                      <a:pt x="760117" y="1260571"/>
                      <a:pt x="774013" y="1266129"/>
                      <a:pt x="788603" y="1270993"/>
                    </a:cubicBezTo>
                    <a:cubicBezTo>
                      <a:pt x="793467" y="1273077"/>
                      <a:pt x="800415" y="1275162"/>
                      <a:pt x="803889" y="1268908"/>
                    </a:cubicBezTo>
                    <a:cubicBezTo>
                      <a:pt x="808058" y="1261961"/>
                      <a:pt x="801110" y="1258487"/>
                      <a:pt x="796246" y="1255707"/>
                    </a:cubicBezTo>
                    <a:cubicBezTo>
                      <a:pt x="735799" y="1226526"/>
                      <a:pt x="680216" y="1188313"/>
                      <a:pt x="614211" y="1170943"/>
                    </a:cubicBezTo>
                    <a:cubicBezTo>
                      <a:pt x="597536" y="1166774"/>
                      <a:pt x="580166" y="1162605"/>
                      <a:pt x="567660" y="1150794"/>
                    </a:cubicBezTo>
                    <a:cubicBezTo>
                      <a:pt x="529447" y="1114665"/>
                      <a:pt x="176493" y="782555"/>
                      <a:pt x="150091" y="762406"/>
                    </a:cubicBezTo>
                    <a:cubicBezTo>
                      <a:pt x="134111" y="750595"/>
                      <a:pt x="130637" y="738088"/>
                      <a:pt x="138279" y="720024"/>
                    </a:cubicBezTo>
                    <a:cubicBezTo>
                      <a:pt x="183441" y="613721"/>
                      <a:pt x="252225" y="389304"/>
                      <a:pt x="257783" y="359428"/>
                    </a:cubicBezTo>
                    <a:cubicBezTo>
                      <a:pt x="266816" y="304539"/>
                      <a:pt x="292523" y="253125"/>
                      <a:pt x="297386" y="196847"/>
                    </a:cubicBezTo>
                    <a:cubicBezTo>
                      <a:pt x="302250" y="142653"/>
                      <a:pt x="300166" y="89154"/>
                      <a:pt x="274458" y="39129"/>
                    </a:cubicBezTo>
                    <a:cubicBezTo>
                      <a:pt x="255699" y="1611"/>
                      <a:pt x="214706" y="-10201"/>
                      <a:pt x="177188" y="9253"/>
                    </a:cubicBezTo>
                    <a:cubicBezTo>
                      <a:pt x="160513" y="18286"/>
                      <a:pt x="148006" y="31487"/>
                      <a:pt x="136890" y="46772"/>
                    </a:cubicBezTo>
                    <a:cubicBezTo>
                      <a:pt x="125078" y="63447"/>
                      <a:pt x="119520" y="82206"/>
                      <a:pt x="111183" y="100271"/>
                    </a:cubicBezTo>
                    <a:cubicBezTo>
                      <a:pt x="108403" y="132926"/>
                      <a:pt x="104235" y="166276"/>
                      <a:pt x="102845" y="199626"/>
                    </a:cubicBezTo>
                    <a:cubicBezTo>
                      <a:pt x="100066" y="282306"/>
                      <a:pt x="89644" y="364986"/>
                      <a:pt x="66021" y="444192"/>
                    </a:cubicBezTo>
                    <a:cubicBezTo>
                      <a:pt x="32671" y="553274"/>
                      <a:pt x="13217" y="665135"/>
                      <a:pt x="711" y="778386"/>
                    </a:cubicBezTo>
                    <a:cubicBezTo>
                      <a:pt x="-2068" y="802009"/>
                      <a:pt x="2795" y="820769"/>
                      <a:pt x="24334" y="835359"/>
                    </a:cubicBezTo>
                    <a:cubicBezTo>
                      <a:pt x="56989" y="856203"/>
                      <a:pt x="464136" y="1132729"/>
                      <a:pt x="464136" y="1132729"/>
                    </a:cubicBezTo>
                    <a:cubicBezTo>
                      <a:pt x="555849" y="1200819"/>
                      <a:pt x="632276" y="1280720"/>
                      <a:pt x="662846" y="1398140"/>
                    </a:cubicBezTo>
                    <a:cubicBezTo>
                      <a:pt x="667710" y="1417594"/>
                      <a:pt x="679521" y="1434963"/>
                      <a:pt x="697586" y="1454417"/>
                    </a:cubicBezTo>
                    <a:cubicBezTo>
                      <a:pt x="698281" y="1433574"/>
                      <a:pt x="689248" y="1421762"/>
                      <a:pt x="686469" y="1409256"/>
                    </a:cubicBezTo>
                    <a:cubicBezTo>
                      <a:pt x="683690" y="1396055"/>
                      <a:pt x="681606" y="1382854"/>
                      <a:pt x="679521" y="1370348"/>
                    </a:cubicBezTo>
                    <a:cubicBezTo>
                      <a:pt x="704534" y="1407172"/>
                      <a:pt x="721904" y="1446775"/>
                      <a:pt x="755948" y="1475956"/>
                    </a:cubicBezTo>
                    <a:cubicBezTo>
                      <a:pt x="750390" y="1436353"/>
                      <a:pt x="715650" y="1408561"/>
                      <a:pt x="711482" y="1368958"/>
                    </a:cubicBezTo>
                    <a:cubicBezTo>
                      <a:pt x="730241" y="1405782"/>
                      <a:pt x="753169" y="1440522"/>
                      <a:pt x="774013" y="1475956"/>
                    </a:cubicBezTo>
                    <a:cubicBezTo>
                      <a:pt x="779571" y="1484988"/>
                      <a:pt x="786519" y="1499579"/>
                      <a:pt x="796941" y="1494021"/>
                    </a:cubicBezTo>
                    <a:cubicBezTo>
                      <a:pt x="806668" y="1489157"/>
                      <a:pt x="794857" y="1476651"/>
                      <a:pt x="790688" y="1468313"/>
                    </a:cubicBezTo>
                    <a:cubicBezTo>
                      <a:pt x="776097" y="1437048"/>
                      <a:pt x="758033" y="1407172"/>
                      <a:pt x="747611" y="1373822"/>
                    </a:cubicBezTo>
                    <a:cubicBezTo>
                      <a:pt x="778876" y="1402308"/>
                      <a:pt x="799025" y="1442606"/>
                      <a:pt x="834460" y="1469703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692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8109AE0-AD41-4BD8-B3E8-905E5FA4D98A}"/>
                </a:ext>
              </a:extLst>
            </p:cNvPr>
            <p:cNvSpPr/>
            <p:nvPr/>
          </p:nvSpPr>
          <p:spPr>
            <a:xfrm rot="2641174">
              <a:off x="8577852" y="1796177"/>
              <a:ext cx="18288" cy="320040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414E060-B23E-4946-82EF-C649064B6DBA}"/>
                </a:ext>
              </a:extLst>
            </p:cNvPr>
            <p:cNvSpPr/>
            <p:nvPr/>
          </p:nvSpPr>
          <p:spPr>
            <a:xfrm rot="1698246" flipH="1">
              <a:off x="8718362" y="1909635"/>
              <a:ext cx="18288" cy="274320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D545ADF-729F-4786-8479-CB838DAE11DC}"/>
                </a:ext>
              </a:extLst>
            </p:cNvPr>
            <p:cNvSpPr/>
            <p:nvPr/>
          </p:nvSpPr>
          <p:spPr>
            <a:xfrm rot="381511" flipH="1">
              <a:off x="8841615" y="1995450"/>
              <a:ext cx="18288" cy="365760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7621AAC4-37BE-48D9-B96B-4B1C3D23DB07}"/>
                </a:ext>
              </a:extLst>
            </p:cNvPr>
            <p:cNvSpPr/>
            <p:nvPr/>
          </p:nvSpPr>
          <p:spPr>
            <a:xfrm rot="21076913" flipH="1">
              <a:off x="9461779" y="1707282"/>
              <a:ext cx="9144" cy="320040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ECA32AC9-1138-4DD9-A4CB-5D5246B556A8}"/>
                </a:ext>
              </a:extLst>
            </p:cNvPr>
            <p:cNvSpPr/>
            <p:nvPr/>
          </p:nvSpPr>
          <p:spPr>
            <a:xfrm rot="19315242" flipH="1">
              <a:off x="9582368" y="1709561"/>
              <a:ext cx="9144" cy="182880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E4106D3A-E15A-46C7-B270-DCBE32BDFF4B}"/>
              </a:ext>
            </a:extLst>
          </p:cNvPr>
          <p:cNvSpPr txBox="1"/>
          <p:nvPr/>
        </p:nvSpPr>
        <p:spPr>
          <a:xfrm>
            <a:off x="4486787" y="3492242"/>
            <a:ext cx="4348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Get a modern PowerPoint  Presentation that is beautifully designed. You can simply impress your audience and add a unique zing and appeal to your Presentations.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AF1799-7921-4E36-A300-F6F77198008D}"/>
              </a:ext>
            </a:extLst>
          </p:cNvPr>
          <p:cNvSpPr txBox="1"/>
          <p:nvPr/>
        </p:nvSpPr>
        <p:spPr>
          <a:xfrm>
            <a:off x="4486788" y="5471153"/>
            <a:ext cx="4348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직사각형 113">
            <a:extLst>
              <a:ext uri="{FF2B5EF4-FFF2-40B4-BE49-F238E27FC236}">
                <a16:creationId xmlns:a16="http://schemas.microsoft.com/office/drawing/2014/main" id="{40147D56-0FA0-408A-9A50-30A19CDDE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380" y="4927973"/>
            <a:ext cx="1905712" cy="30777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26" name="직사각형 113">
            <a:extLst>
              <a:ext uri="{FF2B5EF4-FFF2-40B4-BE49-F238E27FC236}">
                <a16:creationId xmlns:a16="http://schemas.microsoft.com/office/drawing/2014/main" id="{F6DC3E7C-C38E-43A6-B75A-A1CF27106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6787" y="4927973"/>
            <a:ext cx="1905712" cy="307777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A91A17D-F327-4439-9294-2B0E1E9FDAAC}"/>
              </a:ext>
            </a:extLst>
          </p:cNvPr>
          <p:cNvSpPr txBox="1"/>
          <p:nvPr/>
        </p:nvSpPr>
        <p:spPr>
          <a:xfrm>
            <a:off x="4486787" y="563782"/>
            <a:ext cx="2065089" cy="333524"/>
          </a:xfrm>
          <a:prstGeom prst="rect">
            <a:avLst/>
          </a:prstGeom>
          <a:noFill/>
        </p:spPr>
        <p:txBody>
          <a:bodyPr lIns="0" anchor="ctr"/>
          <a:lstStyle>
            <a:lvl1pPr indent="0">
              <a:spcBef>
                <a:spcPct val="20000"/>
              </a:spcBef>
              <a:buFontTx/>
              <a:buNone/>
              <a:defRPr sz="2400" b="1" baseline="0">
                <a:solidFill>
                  <a:schemeClr val="bg1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altLang="ko-KR" sz="3600" dirty="0">
                <a:solidFill>
                  <a:schemeClr val="accent3"/>
                </a:solidFill>
              </a:rPr>
              <a:t>SIMPLE</a:t>
            </a:r>
          </a:p>
        </p:txBody>
      </p:sp>
      <p:sp>
        <p:nvSpPr>
          <p:cNvPr id="29" name="직사각형 38">
            <a:extLst>
              <a:ext uri="{FF2B5EF4-FFF2-40B4-BE49-F238E27FC236}">
                <a16:creationId xmlns:a16="http://schemas.microsoft.com/office/drawing/2014/main" id="{5DF88538-1480-4DF0-B391-DE146732173C}"/>
              </a:ext>
            </a:extLst>
          </p:cNvPr>
          <p:cNvSpPr/>
          <p:nvPr/>
        </p:nvSpPr>
        <p:spPr>
          <a:xfrm>
            <a:off x="4486787" y="1058703"/>
            <a:ext cx="3016677" cy="333524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3600" b="1" dirty="0">
                <a:solidFill>
                  <a:schemeClr val="accent2"/>
                </a:solidFill>
              </a:rPr>
              <a:t>PORTFOLIO</a:t>
            </a:r>
          </a:p>
        </p:txBody>
      </p:sp>
      <p:sp>
        <p:nvSpPr>
          <p:cNvPr id="30" name="직사각형 39">
            <a:extLst>
              <a:ext uri="{FF2B5EF4-FFF2-40B4-BE49-F238E27FC236}">
                <a16:creationId xmlns:a16="http://schemas.microsoft.com/office/drawing/2014/main" id="{371E29F2-1DA7-4E8C-8266-993E98B671D4}"/>
              </a:ext>
            </a:extLst>
          </p:cNvPr>
          <p:cNvSpPr/>
          <p:nvPr/>
        </p:nvSpPr>
        <p:spPr>
          <a:xfrm>
            <a:off x="4486787" y="1553623"/>
            <a:ext cx="3777947" cy="333524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3600" b="1" dirty="0">
                <a:solidFill>
                  <a:schemeClr val="accent1"/>
                </a:solidFill>
              </a:rPr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11637</TotalTime>
  <Words>123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97</cp:revision>
  <dcterms:created xsi:type="dcterms:W3CDTF">2018-02-18T19:39:47Z</dcterms:created>
  <dcterms:modified xsi:type="dcterms:W3CDTF">2021-04-16T07:43:20Z</dcterms:modified>
</cp:coreProperties>
</file>