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226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67" name="Group 66">
            <a:extLst>
              <a:ext uri="{FF2B5EF4-FFF2-40B4-BE49-F238E27FC236}">
                <a16:creationId xmlns:a16="http://schemas.microsoft.com/office/drawing/2014/main" id="{F3FA3417-F39B-463B-BF39-84BE3BA1715E}"/>
              </a:ext>
            </a:extLst>
          </p:cNvPr>
          <p:cNvGrpSpPr/>
          <p:nvPr/>
        </p:nvGrpSpPr>
        <p:grpSpPr>
          <a:xfrm rot="10800000">
            <a:off x="5620594" y="2993031"/>
            <a:ext cx="2933700" cy="2828925"/>
            <a:chOff x="3686175" y="1876425"/>
            <a:chExt cx="2933700" cy="2828925"/>
          </a:xfrm>
        </p:grpSpPr>
        <p:sp>
          <p:nvSpPr>
            <p:cNvPr id="68" name="Arrow: Up 67">
              <a:extLst>
                <a:ext uri="{FF2B5EF4-FFF2-40B4-BE49-F238E27FC236}">
                  <a16:creationId xmlns:a16="http://schemas.microsoft.com/office/drawing/2014/main" id="{83814013-BF7A-44A0-A2CA-9E39117489DE}"/>
                </a:ext>
              </a:extLst>
            </p:cNvPr>
            <p:cNvSpPr/>
            <p:nvPr/>
          </p:nvSpPr>
          <p:spPr>
            <a:xfrm>
              <a:off x="4524375" y="1876425"/>
              <a:ext cx="2095500" cy="2828925"/>
            </a:xfrm>
            <a:prstGeom prst="upArrow">
              <a:avLst>
                <a:gd name="adj1" fmla="val 50000"/>
                <a:gd name="adj2" fmla="val 41819"/>
              </a:avLst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Oval 68">
              <a:extLst>
                <a:ext uri="{FF2B5EF4-FFF2-40B4-BE49-F238E27FC236}">
                  <a16:creationId xmlns:a16="http://schemas.microsoft.com/office/drawing/2014/main" id="{7518EE15-E78E-4E47-949A-2EE59224D53F}"/>
                </a:ext>
              </a:extLst>
            </p:cNvPr>
            <p:cNvSpPr/>
            <p:nvPr/>
          </p:nvSpPr>
          <p:spPr>
            <a:xfrm>
              <a:off x="3686175" y="2655787"/>
              <a:ext cx="1982888" cy="1982888"/>
            </a:xfrm>
            <a:prstGeom prst="ellipse">
              <a:avLst/>
            </a:prstGeom>
            <a:ln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Oval 69">
              <a:extLst>
                <a:ext uri="{FF2B5EF4-FFF2-40B4-BE49-F238E27FC236}">
                  <a16:creationId xmlns:a16="http://schemas.microsoft.com/office/drawing/2014/main" id="{66482CD0-AA40-405D-A73B-DF7F4AF50D93}"/>
                </a:ext>
              </a:extLst>
            </p:cNvPr>
            <p:cNvSpPr/>
            <p:nvPr/>
          </p:nvSpPr>
          <p:spPr>
            <a:xfrm>
              <a:off x="3833812" y="2803424"/>
              <a:ext cx="1687614" cy="168761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1" name="Group 70">
            <a:extLst>
              <a:ext uri="{FF2B5EF4-FFF2-40B4-BE49-F238E27FC236}">
                <a16:creationId xmlns:a16="http://schemas.microsoft.com/office/drawing/2014/main" id="{327288C6-2296-49FF-9CEA-E0C5B1CD54C0}"/>
              </a:ext>
            </a:extLst>
          </p:cNvPr>
          <p:cNvGrpSpPr/>
          <p:nvPr/>
        </p:nvGrpSpPr>
        <p:grpSpPr>
          <a:xfrm rot="10800000" flipH="1" flipV="1">
            <a:off x="3637706" y="2040531"/>
            <a:ext cx="2933700" cy="2828925"/>
            <a:chOff x="3686175" y="1876425"/>
            <a:chExt cx="2933700" cy="2828925"/>
          </a:xfrm>
        </p:grpSpPr>
        <p:sp>
          <p:nvSpPr>
            <p:cNvPr id="72" name="Arrow: Up 71">
              <a:extLst>
                <a:ext uri="{FF2B5EF4-FFF2-40B4-BE49-F238E27FC236}">
                  <a16:creationId xmlns:a16="http://schemas.microsoft.com/office/drawing/2014/main" id="{B38892D1-0329-4829-96CF-8845BAF074EC}"/>
                </a:ext>
              </a:extLst>
            </p:cNvPr>
            <p:cNvSpPr/>
            <p:nvPr/>
          </p:nvSpPr>
          <p:spPr>
            <a:xfrm>
              <a:off x="4524375" y="1876425"/>
              <a:ext cx="2095500" cy="2828925"/>
            </a:xfrm>
            <a:prstGeom prst="upArrow">
              <a:avLst>
                <a:gd name="adj1" fmla="val 50000"/>
                <a:gd name="adj2" fmla="val 41819"/>
              </a:avLst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Oval 72">
              <a:extLst>
                <a:ext uri="{FF2B5EF4-FFF2-40B4-BE49-F238E27FC236}">
                  <a16:creationId xmlns:a16="http://schemas.microsoft.com/office/drawing/2014/main" id="{6E93D9AA-7248-4728-990B-F6DA2071731B}"/>
                </a:ext>
              </a:extLst>
            </p:cNvPr>
            <p:cNvSpPr/>
            <p:nvPr/>
          </p:nvSpPr>
          <p:spPr>
            <a:xfrm>
              <a:off x="3686175" y="2655787"/>
              <a:ext cx="1982888" cy="1982888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Oval 73">
              <a:extLst>
                <a:ext uri="{FF2B5EF4-FFF2-40B4-BE49-F238E27FC236}">
                  <a16:creationId xmlns:a16="http://schemas.microsoft.com/office/drawing/2014/main" id="{1C4E1E8C-F21D-4193-A850-7906108A7625}"/>
                </a:ext>
              </a:extLst>
            </p:cNvPr>
            <p:cNvSpPr/>
            <p:nvPr/>
          </p:nvSpPr>
          <p:spPr>
            <a:xfrm>
              <a:off x="3833812" y="2803424"/>
              <a:ext cx="1687614" cy="168761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75" name="TextBox 74">
            <a:extLst>
              <a:ext uri="{FF2B5EF4-FFF2-40B4-BE49-F238E27FC236}">
                <a16:creationId xmlns:a16="http://schemas.microsoft.com/office/drawing/2014/main" id="{A8ADB2ED-607F-422A-9EDB-891AC1C70524}"/>
              </a:ext>
            </a:extLst>
          </p:cNvPr>
          <p:cNvSpPr txBox="1"/>
          <p:nvPr/>
        </p:nvSpPr>
        <p:spPr>
          <a:xfrm>
            <a:off x="3957636" y="3193384"/>
            <a:ext cx="1343025" cy="523220"/>
          </a:xfrm>
          <a:prstGeom prst="rect">
            <a:avLst/>
          </a:prstGeom>
          <a:noFill/>
        </p:spPr>
        <p:txBody>
          <a:bodyPr wrap="square" lIns="108000" rIns="108000" rtlCol="0">
            <a:spAutoFit/>
          </a:bodyPr>
          <a:lstStyle/>
          <a:p>
            <a:pPr algn="ctr"/>
            <a:r>
              <a:rPr lang="en-US" altLang="ko-KR" sz="2800" b="1" dirty="0">
                <a:solidFill>
                  <a:schemeClr val="accent3"/>
                </a:solidFill>
                <a:cs typeface="Arial" pitchFamily="34" charset="0"/>
              </a:rPr>
              <a:t>UP</a:t>
            </a:r>
            <a:endParaRPr lang="ko-KR" altLang="en-US" sz="2800" b="1" dirty="0">
              <a:solidFill>
                <a:schemeClr val="accent3"/>
              </a:solidFill>
              <a:cs typeface="Arial" pitchFamily="34" charset="0"/>
            </a:endParaRPr>
          </a:p>
        </p:txBody>
      </p:sp>
      <p:sp>
        <p:nvSpPr>
          <p:cNvPr id="76" name="TextBox 75">
            <a:extLst>
              <a:ext uri="{FF2B5EF4-FFF2-40B4-BE49-F238E27FC236}">
                <a16:creationId xmlns:a16="http://schemas.microsoft.com/office/drawing/2014/main" id="{87E9ACAF-8123-4B3E-8593-93886C7522FA}"/>
              </a:ext>
            </a:extLst>
          </p:cNvPr>
          <p:cNvSpPr txBox="1"/>
          <p:nvPr/>
        </p:nvSpPr>
        <p:spPr>
          <a:xfrm>
            <a:off x="6891337" y="4145884"/>
            <a:ext cx="1343025" cy="523220"/>
          </a:xfrm>
          <a:prstGeom prst="rect">
            <a:avLst/>
          </a:prstGeom>
          <a:noFill/>
        </p:spPr>
        <p:txBody>
          <a:bodyPr wrap="square" lIns="108000" rIns="108000" rtlCol="0">
            <a:spAutoFit/>
          </a:bodyPr>
          <a:lstStyle/>
          <a:p>
            <a:pPr algn="ctr"/>
            <a:r>
              <a:rPr lang="en-US" altLang="ko-KR" sz="2800" b="1" dirty="0">
                <a:solidFill>
                  <a:schemeClr val="accent1"/>
                </a:solidFill>
                <a:cs typeface="Arial" pitchFamily="34" charset="0"/>
              </a:rPr>
              <a:t>DOWN</a:t>
            </a:r>
            <a:endParaRPr lang="ko-KR" altLang="en-US" sz="2800" b="1" dirty="0">
              <a:solidFill>
                <a:schemeClr val="accent1"/>
              </a:solidFill>
              <a:cs typeface="Arial" pitchFamily="34" charset="0"/>
            </a:endParaRPr>
          </a:p>
        </p:txBody>
      </p:sp>
      <p:sp>
        <p:nvSpPr>
          <p:cNvPr id="77" name="TextBox 76">
            <a:extLst>
              <a:ext uri="{FF2B5EF4-FFF2-40B4-BE49-F238E27FC236}">
                <a16:creationId xmlns:a16="http://schemas.microsoft.com/office/drawing/2014/main" id="{E43847ED-A6C1-406B-8794-B60057A5CBE7}"/>
              </a:ext>
            </a:extLst>
          </p:cNvPr>
          <p:cNvSpPr txBox="1"/>
          <p:nvPr/>
        </p:nvSpPr>
        <p:spPr>
          <a:xfrm>
            <a:off x="6863190" y="3499553"/>
            <a:ext cx="139931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This text can be replaced with your own text.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78" name="TextBox 77">
            <a:extLst>
              <a:ext uri="{FF2B5EF4-FFF2-40B4-BE49-F238E27FC236}">
                <a16:creationId xmlns:a16="http://schemas.microsoft.com/office/drawing/2014/main" id="{8BCCC479-27DD-4E6C-84B4-B56CADC113B4}"/>
              </a:ext>
            </a:extLst>
          </p:cNvPr>
          <p:cNvSpPr txBox="1"/>
          <p:nvPr/>
        </p:nvSpPr>
        <p:spPr>
          <a:xfrm>
            <a:off x="3929489" y="3716604"/>
            <a:ext cx="139931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This text can be replaced with your own text.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grpSp>
        <p:nvGrpSpPr>
          <p:cNvPr id="79" name="Group 78">
            <a:extLst>
              <a:ext uri="{FF2B5EF4-FFF2-40B4-BE49-F238E27FC236}">
                <a16:creationId xmlns:a16="http://schemas.microsoft.com/office/drawing/2014/main" id="{4AC55AC9-CACA-4CF4-B309-49C1D0C5E063}"/>
              </a:ext>
            </a:extLst>
          </p:cNvPr>
          <p:cNvGrpSpPr/>
          <p:nvPr/>
        </p:nvGrpSpPr>
        <p:grpSpPr>
          <a:xfrm>
            <a:off x="822215" y="5458585"/>
            <a:ext cx="4290543" cy="726743"/>
            <a:chOff x="4965552" y="1736224"/>
            <a:chExt cx="1374974" cy="726743"/>
          </a:xfrm>
        </p:grpSpPr>
        <p:sp>
          <p:nvSpPr>
            <p:cNvPr id="80" name="TextBox 79">
              <a:extLst>
                <a:ext uri="{FF2B5EF4-FFF2-40B4-BE49-F238E27FC236}">
                  <a16:creationId xmlns:a16="http://schemas.microsoft.com/office/drawing/2014/main" id="{D77D9169-54D3-46F8-BBAF-B79ECB841791}"/>
                </a:ext>
              </a:extLst>
            </p:cNvPr>
            <p:cNvSpPr txBox="1"/>
            <p:nvPr/>
          </p:nvSpPr>
          <p:spPr>
            <a:xfrm>
              <a:off x="4965552" y="2001302"/>
              <a:ext cx="1374974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81" name="TextBox 80">
              <a:extLst>
                <a:ext uri="{FF2B5EF4-FFF2-40B4-BE49-F238E27FC236}">
                  <a16:creationId xmlns:a16="http://schemas.microsoft.com/office/drawing/2014/main" id="{CBF87579-9E9A-4018-A485-DC95B1F4DEA8}"/>
                </a:ext>
              </a:extLst>
            </p:cNvPr>
            <p:cNvSpPr txBox="1"/>
            <p:nvPr/>
          </p:nvSpPr>
          <p:spPr>
            <a:xfrm>
              <a:off x="4965552" y="1736224"/>
              <a:ext cx="1374974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accent1"/>
                  </a:solidFill>
                  <a:cs typeface="Arial" pitchFamily="34" charset="0"/>
                </a:rPr>
                <a:t>Contents Title</a:t>
              </a:r>
              <a:endParaRPr lang="ko-KR" altLang="en-US" sz="1400" b="1" dirty="0">
                <a:solidFill>
                  <a:schemeClr val="accent1"/>
                </a:solidFill>
                <a:cs typeface="Arial" pitchFamily="34" charset="0"/>
              </a:endParaRPr>
            </a:p>
          </p:txBody>
        </p:sp>
      </p:grpSp>
      <p:grpSp>
        <p:nvGrpSpPr>
          <p:cNvPr id="82" name="Group 81">
            <a:extLst>
              <a:ext uri="{FF2B5EF4-FFF2-40B4-BE49-F238E27FC236}">
                <a16:creationId xmlns:a16="http://schemas.microsoft.com/office/drawing/2014/main" id="{B443F00C-959F-4D46-813B-F970AE77475F}"/>
              </a:ext>
            </a:extLst>
          </p:cNvPr>
          <p:cNvGrpSpPr/>
          <p:nvPr/>
        </p:nvGrpSpPr>
        <p:grpSpPr>
          <a:xfrm>
            <a:off x="7079243" y="1683816"/>
            <a:ext cx="4290543" cy="726743"/>
            <a:chOff x="4965552" y="1736224"/>
            <a:chExt cx="1374974" cy="726743"/>
          </a:xfrm>
        </p:grpSpPr>
        <p:sp>
          <p:nvSpPr>
            <p:cNvPr id="83" name="TextBox 82">
              <a:extLst>
                <a:ext uri="{FF2B5EF4-FFF2-40B4-BE49-F238E27FC236}">
                  <a16:creationId xmlns:a16="http://schemas.microsoft.com/office/drawing/2014/main" id="{4247AE93-C40F-462F-A7F3-770416625589}"/>
                </a:ext>
              </a:extLst>
            </p:cNvPr>
            <p:cNvSpPr txBox="1"/>
            <p:nvPr/>
          </p:nvSpPr>
          <p:spPr>
            <a:xfrm>
              <a:off x="4965552" y="2001302"/>
              <a:ext cx="1374974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84" name="TextBox 83">
              <a:extLst>
                <a:ext uri="{FF2B5EF4-FFF2-40B4-BE49-F238E27FC236}">
                  <a16:creationId xmlns:a16="http://schemas.microsoft.com/office/drawing/2014/main" id="{36FD0187-0601-4ACB-BA0F-1606CC8E1F89}"/>
                </a:ext>
              </a:extLst>
            </p:cNvPr>
            <p:cNvSpPr txBox="1"/>
            <p:nvPr/>
          </p:nvSpPr>
          <p:spPr>
            <a:xfrm>
              <a:off x="4965552" y="1736224"/>
              <a:ext cx="1374974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400" b="1" dirty="0">
                  <a:solidFill>
                    <a:schemeClr val="accent3"/>
                  </a:solidFill>
                  <a:cs typeface="Arial" pitchFamily="34" charset="0"/>
                </a:rPr>
                <a:t>Contents Title</a:t>
              </a:r>
              <a:endParaRPr lang="ko-KR" altLang="en-US" sz="1400" b="1" dirty="0">
                <a:solidFill>
                  <a:schemeClr val="accent3"/>
                </a:solidFill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11151</TotalTime>
  <Words>80</Words>
  <Application>Microsoft Office PowerPoint</Application>
  <PresentationFormat>Widescreen</PresentationFormat>
  <Paragraphs>11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 </cp:lastModifiedBy>
  <cp:revision>12</cp:revision>
  <dcterms:created xsi:type="dcterms:W3CDTF">2018-02-18T19:39:47Z</dcterms:created>
  <dcterms:modified xsi:type="dcterms:W3CDTF">2021-04-19T04:11:32Z</dcterms:modified>
</cp:coreProperties>
</file>