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3FA3417-F39B-463B-BF39-84BE3BA1715E}"/>
              </a:ext>
            </a:extLst>
          </p:cNvPr>
          <p:cNvGrpSpPr/>
          <p:nvPr/>
        </p:nvGrpSpPr>
        <p:grpSpPr>
          <a:xfrm rot="10800000">
            <a:off x="5620594" y="2993031"/>
            <a:ext cx="2933700" cy="2828925"/>
            <a:chOff x="3686175" y="1876425"/>
            <a:chExt cx="2933700" cy="2828925"/>
          </a:xfrm>
        </p:grpSpPr>
        <p:sp>
          <p:nvSpPr>
            <p:cNvPr id="68" name="Arrow: Up 67">
              <a:extLst>
                <a:ext uri="{FF2B5EF4-FFF2-40B4-BE49-F238E27FC236}">
                  <a16:creationId xmlns:a16="http://schemas.microsoft.com/office/drawing/2014/main" id="{83814013-BF7A-44A0-A2CA-9E39117489DE}"/>
                </a:ext>
              </a:extLst>
            </p:cNvPr>
            <p:cNvSpPr/>
            <p:nvPr/>
          </p:nvSpPr>
          <p:spPr>
            <a:xfrm>
              <a:off x="4524375" y="1876425"/>
              <a:ext cx="2095500" cy="2828925"/>
            </a:xfrm>
            <a:prstGeom prst="upArrow">
              <a:avLst>
                <a:gd name="adj1" fmla="val 50000"/>
                <a:gd name="adj2" fmla="val 41819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7518EE15-E78E-4E47-949A-2EE59224D53F}"/>
                </a:ext>
              </a:extLst>
            </p:cNvPr>
            <p:cNvSpPr/>
            <p:nvPr/>
          </p:nvSpPr>
          <p:spPr>
            <a:xfrm>
              <a:off x="3686175" y="2655787"/>
              <a:ext cx="1982888" cy="1982888"/>
            </a:xfrm>
            <a:prstGeom prst="ellipse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66482CD0-AA40-405D-A73B-DF7F4AF50D93}"/>
                </a:ext>
              </a:extLst>
            </p:cNvPr>
            <p:cNvSpPr/>
            <p:nvPr/>
          </p:nvSpPr>
          <p:spPr>
            <a:xfrm>
              <a:off x="3833812" y="2803424"/>
              <a:ext cx="1687614" cy="16876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327288C6-2296-49FF-9CEA-E0C5B1CD54C0}"/>
              </a:ext>
            </a:extLst>
          </p:cNvPr>
          <p:cNvGrpSpPr/>
          <p:nvPr/>
        </p:nvGrpSpPr>
        <p:grpSpPr>
          <a:xfrm rot="10800000" flipH="1" flipV="1">
            <a:off x="3637706" y="2040531"/>
            <a:ext cx="2933700" cy="2828925"/>
            <a:chOff x="3686175" y="1876425"/>
            <a:chExt cx="2933700" cy="2828925"/>
          </a:xfrm>
        </p:grpSpPr>
        <p:sp>
          <p:nvSpPr>
            <p:cNvPr id="72" name="Arrow: Up 71">
              <a:extLst>
                <a:ext uri="{FF2B5EF4-FFF2-40B4-BE49-F238E27FC236}">
                  <a16:creationId xmlns:a16="http://schemas.microsoft.com/office/drawing/2014/main" id="{B38892D1-0329-4829-96CF-8845BAF074EC}"/>
                </a:ext>
              </a:extLst>
            </p:cNvPr>
            <p:cNvSpPr/>
            <p:nvPr/>
          </p:nvSpPr>
          <p:spPr>
            <a:xfrm>
              <a:off x="4524375" y="1876425"/>
              <a:ext cx="2095500" cy="2828925"/>
            </a:xfrm>
            <a:prstGeom prst="upArrow">
              <a:avLst>
                <a:gd name="adj1" fmla="val 50000"/>
                <a:gd name="adj2" fmla="val 4181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6E93D9AA-7248-4728-990B-F6DA2071731B}"/>
                </a:ext>
              </a:extLst>
            </p:cNvPr>
            <p:cNvSpPr/>
            <p:nvPr/>
          </p:nvSpPr>
          <p:spPr>
            <a:xfrm>
              <a:off x="3686175" y="2655787"/>
              <a:ext cx="1982888" cy="198288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1C4E1E8C-F21D-4193-A850-7906108A7625}"/>
                </a:ext>
              </a:extLst>
            </p:cNvPr>
            <p:cNvSpPr/>
            <p:nvPr/>
          </p:nvSpPr>
          <p:spPr>
            <a:xfrm>
              <a:off x="3833812" y="2803424"/>
              <a:ext cx="1687614" cy="16876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A8ADB2ED-607F-422A-9EDB-891AC1C70524}"/>
              </a:ext>
            </a:extLst>
          </p:cNvPr>
          <p:cNvSpPr txBox="1"/>
          <p:nvPr/>
        </p:nvSpPr>
        <p:spPr>
          <a:xfrm>
            <a:off x="3957636" y="3193384"/>
            <a:ext cx="1343025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UP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7E9ACAF-8123-4B3E-8593-93886C7522FA}"/>
              </a:ext>
            </a:extLst>
          </p:cNvPr>
          <p:cNvSpPr txBox="1"/>
          <p:nvPr/>
        </p:nvSpPr>
        <p:spPr>
          <a:xfrm>
            <a:off x="6891337" y="4145884"/>
            <a:ext cx="1343025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DOWN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43847ED-A6C1-406B-8794-B60057A5CBE7}"/>
              </a:ext>
            </a:extLst>
          </p:cNvPr>
          <p:cNvSpPr txBox="1"/>
          <p:nvPr/>
        </p:nvSpPr>
        <p:spPr>
          <a:xfrm>
            <a:off x="6863190" y="3499553"/>
            <a:ext cx="1399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text can be replaced with your own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BCCC479-27DD-4E6C-84B4-B56CADC113B4}"/>
              </a:ext>
            </a:extLst>
          </p:cNvPr>
          <p:cNvSpPr txBox="1"/>
          <p:nvPr/>
        </p:nvSpPr>
        <p:spPr>
          <a:xfrm>
            <a:off x="3929489" y="3716604"/>
            <a:ext cx="1399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text can be replaced with your own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AC55AC9-CACA-4CF4-B309-49C1D0C5E063}"/>
              </a:ext>
            </a:extLst>
          </p:cNvPr>
          <p:cNvGrpSpPr/>
          <p:nvPr/>
        </p:nvGrpSpPr>
        <p:grpSpPr>
          <a:xfrm>
            <a:off x="822215" y="5458585"/>
            <a:ext cx="4290543" cy="726743"/>
            <a:chOff x="4965552" y="1736224"/>
            <a:chExt cx="1374974" cy="72674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D77D9169-54D3-46F8-BBAF-B79ECB841791}"/>
                </a:ext>
              </a:extLst>
            </p:cNvPr>
            <p:cNvSpPr txBox="1"/>
            <p:nvPr/>
          </p:nvSpPr>
          <p:spPr>
            <a:xfrm>
              <a:off x="4965552" y="2001302"/>
              <a:ext cx="13749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CBF87579-9E9A-4018-A485-DC95B1F4DEA8}"/>
                </a:ext>
              </a:extLst>
            </p:cNvPr>
            <p:cNvSpPr txBox="1"/>
            <p:nvPr/>
          </p:nvSpPr>
          <p:spPr>
            <a:xfrm>
              <a:off x="4965552" y="1736224"/>
              <a:ext cx="1374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B443F00C-959F-4D46-813B-F970AE77475F}"/>
              </a:ext>
            </a:extLst>
          </p:cNvPr>
          <p:cNvGrpSpPr/>
          <p:nvPr/>
        </p:nvGrpSpPr>
        <p:grpSpPr>
          <a:xfrm>
            <a:off x="7079243" y="1683816"/>
            <a:ext cx="4290543" cy="726743"/>
            <a:chOff x="4965552" y="1736224"/>
            <a:chExt cx="1374974" cy="72674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4247AE93-C40F-462F-A7F3-770416625589}"/>
                </a:ext>
              </a:extLst>
            </p:cNvPr>
            <p:cNvSpPr txBox="1"/>
            <p:nvPr/>
          </p:nvSpPr>
          <p:spPr>
            <a:xfrm>
              <a:off x="4965552" y="2001302"/>
              <a:ext cx="13749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6FD0187-0601-4ACB-BA0F-1606CC8E1F89}"/>
                </a:ext>
              </a:extLst>
            </p:cNvPr>
            <p:cNvSpPr txBox="1"/>
            <p:nvPr/>
          </p:nvSpPr>
          <p:spPr>
            <a:xfrm>
              <a:off x="4965552" y="1736224"/>
              <a:ext cx="1374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11151</TotalTime>
  <Words>80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12</cp:revision>
  <dcterms:created xsi:type="dcterms:W3CDTF">2018-02-18T19:39:47Z</dcterms:created>
  <dcterms:modified xsi:type="dcterms:W3CDTF">2021-04-19T04:11:32Z</dcterms:modified>
</cp:coreProperties>
</file>