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24" name="Freeform: Shape 323">
            <a:extLst>
              <a:ext uri="{FF2B5EF4-FFF2-40B4-BE49-F238E27FC236}">
                <a16:creationId xmlns:a16="http://schemas.microsoft.com/office/drawing/2014/main" id="{BAF30918-B478-4D5F-AC9B-842C9F99F783}"/>
              </a:ext>
            </a:extLst>
          </p:cNvPr>
          <p:cNvSpPr/>
          <p:nvPr/>
        </p:nvSpPr>
        <p:spPr>
          <a:xfrm>
            <a:off x="978044" y="3511450"/>
            <a:ext cx="4521758" cy="3346550"/>
          </a:xfrm>
          <a:custGeom>
            <a:avLst/>
            <a:gdLst>
              <a:gd name="connsiteX0" fmla="*/ 3903769 w 4521758"/>
              <a:gd name="connsiteY0" fmla="*/ 0 h 3346550"/>
              <a:gd name="connsiteX1" fmla="*/ 4521758 w 4521758"/>
              <a:gd name="connsiteY1" fmla="*/ 487265 h 3346550"/>
              <a:gd name="connsiteX2" fmla="*/ 3903769 w 4521758"/>
              <a:gd name="connsiteY2" fmla="*/ 974529 h 3346550"/>
              <a:gd name="connsiteX3" fmla="*/ 3903769 w 4521758"/>
              <a:gd name="connsiteY3" fmla="*/ 756061 h 3346550"/>
              <a:gd name="connsiteX4" fmla="*/ 893047 w 4521758"/>
              <a:gd name="connsiteY4" fmla="*/ 756061 h 3346550"/>
              <a:gd name="connsiteX5" fmla="*/ 537592 w 4521758"/>
              <a:gd name="connsiteY5" fmla="*/ 1111516 h 3346550"/>
              <a:gd name="connsiteX6" fmla="*/ 537592 w 4521758"/>
              <a:gd name="connsiteY6" fmla="*/ 3346550 h 3346550"/>
              <a:gd name="connsiteX7" fmla="*/ 0 w 4521758"/>
              <a:gd name="connsiteY7" fmla="*/ 3346550 h 3346550"/>
              <a:gd name="connsiteX8" fmla="*/ 0 w 4521758"/>
              <a:gd name="connsiteY8" fmla="*/ 1111516 h 3346550"/>
              <a:gd name="connsiteX9" fmla="*/ 893047 w 4521758"/>
              <a:gd name="connsiteY9" fmla="*/ 218469 h 3346550"/>
              <a:gd name="connsiteX10" fmla="*/ 3903769 w 4521758"/>
              <a:gd name="connsiteY10" fmla="*/ 218469 h 33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21758" h="3346550">
                <a:moveTo>
                  <a:pt x="3903769" y="0"/>
                </a:moveTo>
                <a:lnTo>
                  <a:pt x="4521758" y="487265"/>
                </a:lnTo>
                <a:lnTo>
                  <a:pt x="3903769" y="974529"/>
                </a:lnTo>
                <a:lnTo>
                  <a:pt x="3903769" y="756061"/>
                </a:lnTo>
                <a:lnTo>
                  <a:pt x="893047" y="756061"/>
                </a:lnTo>
                <a:cubicBezTo>
                  <a:pt x="696735" y="756061"/>
                  <a:pt x="537592" y="915204"/>
                  <a:pt x="537592" y="1111516"/>
                </a:cubicBezTo>
                <a:lnTo>
                  <a:pt x="537592" y="3346550"/>
                </a:lnTo>
                <a:lnTo>
                  <a:pt x="0" y="3346550"/>
                </a:lnTo>
                <a:lnTo>
                  <a:pt x="0" y="1111516"/>
                </a:lnTo>
                <a:cubicBezTo>
                  <a:pt x="0" y="618300"/>
                  <a:pt x="399831" y="218469"/>
                  <a:pt x="893047" y="218469"/>
                </a:cubicBezTo>
                <a:lnTo>
                  <a:pt x="3903769" y="21846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5" name="Freeform: Shape 324">
            <a:extLst>
              <a:ext uri="{FF2B5EF4-FFF2-40B4-BE49-F238E27FC236}">
                <a16:creationId xmlns:a16="http://schemas.microsoft.com/office/drawing/2014/main" id="{93B49E54-BE01-4FDE-A325-FC74C1C5C564}"/>
              </a:ext>
            </a:extLst>
          </p:cNvPr>
          <p:cNvSpPr/>
          <p:nvPr/>
        </p:nvSpPr>
        <p:spPr>
          <a:xfrm rot="10800000">
            <a:off x="6692199" y="0"/>
            <a:ext cx="4521758" cy="4502266"/>
          </a:xfrm>
          <a:custGeom>
            <a:avLst/>
            <a:gdLst>
              <a:gd name="connsiteX0" fmla="*/ 537592 w 4521758"/>
              <a:gd name="connsiteY0" fmla="*/ 4502266 h 4502266"/>
              <a:gd name="connsiteX1" fmla="*/ 0 w 4521758"/>
              <a:gd name="connsiteY1" fmla="*/ 4502266 h 4502266"/>
              <a:gd name="connsiteX2" fmla="*/ 0 w 4521758"/>
              <a:gd name="connsiteY2" fmla="*/ 1111516 h 4502266"/>
              <a:gd name="connsiteX3" fmla="*/ 893047 w 4521758"/>
              <a:gd name="connsiteY3" fmla="*/ 218469 h 4502266"/>
              <a:gd name="connsiteX4" fmla="*/ 3903769 w 4521758"/>
              <a:gd name="connsiteY4" fmla="*/ 218469 h 4502266"/>
              <a:gd name="connsiteX5" fmla="*/ 3903769 w 4521758"/>
              <a:gd name="connsiteY5" fmla="*/ 0 h 4502266"/>
              <a:gd name="connsiteX6" fmla="*/ 4521758 w 4521758"/>
              <a:gd name="connsiteY6" fmla="*/ 487265 h 4502266"/>
              <a:gd name="connsiteX7" fmla="*/ 3903769 w 4521758"/>
              <a:gd name="connsiteY7" fmla="*/ 974529 h 4502266"/>
              <a:gd name="connsiteX8" fmla="*/ 3903769 w 4521758"/>
              <a:gd name="connsiteY8" fmla="*/ 756061 h 4502266"/>
              <a:gd name="connsiteX9" fmla="*/ 893047 w 4521758"/>
              <a:gd name="connsiteY9" fmla="*/ 756061 h 4502266"/>
              <a:gd name="connsiteX10" fmla="*/ 537592 w 4521758"/>
              <a:gd name="connsiteY10" fmla="*/ 1111516 h 4502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21758" h="4502266">
                <a:moveTo>
                  <a:pt x="537592" y="4502266"/>
                </a:moveTo>
                <a:lnTo>
                  <a:pt x="0" y="4502266"/>
                </a:lnTo>
                <a:lnTo>
                  <a:pt x="0" y="1111516"/>
                </a:lnTo>
                <a:cubicBezTo>
                  <a:pt x="0" y="618300"/>
                  <a:pt x="399831" y="218469"/>
                  <a:pt x="893047" y="218469"/>
                </a:cubicBezTo>
                <a:lnTo>
                  <a:pt x="3903769" y="218469"/>
                </a:lnTo>
                <a:lnTo>
                  <a:pt x="3903769" y="0"/>
                </a:lnTo>
                <a:lnTo>
                  <a:pt x="4521758" y="487265"/>
                </a:lnTo>
                <a:lnTo>
                  <a:pt x="3903769" y="974529"/>
                </a:lnTo>
                <a:lnTo>
                  <a:pt x="3903769" y="756061"/>
                </a:lnTo>
                <a:lnTo>
                  <a:pt x="893047" y="756061"/>
                </a:lnTo>
                <a:cubicBezTo>
                  <a:pt x="696735" y="756061"/>
                  <a:pt x="537592" y="915204"/>
                  <a:pt x="537592" y="111151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6" name="Oval 325">
            <a:extLst>
              <a:ext uri="{FF2B5EF4-FFF2-40B4-BE49-F238E27FC236}">
                <a16:creationId xmlns:a16="http://schemas.microsoft.com/office/drawing/2014/main" id="{A18007C4-E68C-427C-877D-D65F82697CBE}"/>
              </a:ext>
            </a:extLst>
          </p:cNvPr>
          <p:cNvSpPr/>
          <p:nvPr/>
        </p:nvSpPr>
        <p:spPr>
          <a:xfrm>
            <a:off x="2047875" y="3600450"/>
            <a:ext cx="800100" cy="8001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val 326">
            <a:extLst>
              <a:ext uri="{FF2B5EF4-FFF2-40B4-BE49-F238E27FC236}">
                <a16:creationId xmlns:a16="http://schemas.microsoft.com/office/drawing/2014/main" id="{F31EF246-AEE5-4CF0-AC4C-58905CF76B0B}"/>
              </a:ext>
            </a:extLst>
          </p:cNvPr>
          <p:cNvSpPr/>
          <p:nvPr/>
        </p:nvSpPr>
        <p:spPr>
          <a:xfrm>
            <a:off x="3773838" y="3600450"/>
            <a:ext cx="800100" cy="8001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val 327">
            <a:extLst>
              <a:ext uri="{FF2B5EF4-FFF2-40B4-BE49-F238E27FC236}">
                <a16:creationId xmlns:a16="http://schemas.microsoft.com/office/drawing/2014/main" id="{6A48E468-BF63-4433-9E51-11080EFF4D06}"/>
              </a:ext>
            </a:extLst>
          </p:cNvPr>
          <p:cNvSpPr/>
          <p:nvPr/>
        </p:nvSpPr>
        <p:spPr>
          <a:xfrm>
            <a:off x="7618062" y="3600450"/>
            <a:ext cx="800100" cy="8001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val 328">
            <a:extLst>
              <a:ext uri="{FF2B5EF4-FFF2-40B4-BE49-F238E27FC236}">
                <a16:creationId xmlns:a16="http://schemas.microsoft.com/office/drawing/2014/main" id="{75B7345C-B7F5-43E6-8284-D3BF5B4BD717}"/>
              </a:ext>
            </a:extLst>
          </p:cNvPr>
          <p:cNvSpPr/>
          <p:nvPr/>
        </p:nvSpPr>
        <p:spPr>
          <a:xfrm>
            <a:off x="9344025" y="3600450"/>
            <a:ext cx="800100" cy="8001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Rectangle 9">
            <a:extLst>
              <a:ext uri="{FF2B5EF4-FFF2-40B4-BE49-F238E27FC236}">
                <a16:creationId xmlns:a16="http://schemas.microsoft.com/office/drawing/2014/main" id="{178E0772-B5A6-49B8-82AE-1406DFB253AA}"/>
              </a:ext>
            </a:extLst>
          </p:cNvPr>
          <p:cNvSpPr/>
          <p:nvPr/>
        </p:nvSpPr>
        <p:spPr>
          <a:xfrm>
            <a:off x="2308875" y="3869526"/>
            <a:ext cx="279832" cy="26194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1" name="Rounded Rectangle 5">
            <a:extLst>
              <a:ext uri="{FF2B5EF4-FFF2-40B4-BE49-F238E27FC236}">
                <a16:creationId xmlns:a16="http://schemas.microsoft.com/office/drawing/2014/main" id="{97B90E3B-5190-4825-8B9B-9A8DE729452B}"/>
              </a:ext>
            </a:extLst>
          </p:cNvPr>
          <p:cNvSpPr/>
          <p:nvPr/>
        </p:nvSpPr>
        <p:spPr>
          <a:xfrm flipH="1">
            <a:off x="3996623" y="3869526"/>
            <a:ext cx="332679" cy="274440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2" name="Rounded Rectangle 27">
            <a:extLst>
              <a:ext uri="{FF2B5EF4-FFF2-40B4-BE49-F238E27FC236}">
                <a16:creationId xmlns:a16="http://schemas.microsoft.com/office/drawing/2014/main" id="{74C3BB77-F45F-47C8-80BE-0091C11E4ADB}"/>
              </a:ext>
            </a:extLst>
          </p:cNvPr>
          <p:cNvSpPr/>
          <p:nvPr/>
        </p:nvSpPr>
        <p:spPr>
          <a:xfrm>
            <a:off x="7869265" y="3886166"/>
            <a:ext cx="297693" cy="22866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3" name="Rounded Rectangle 9">
            <a:extLst>
              <a:ext uri="{FF2B5EF4-FFF2-40B4-BE49-F238E27FC236}">
                <a16:creationId xmlns:a16="http://schemas.microsoft.com/office/drawing/2014/main" id="{DBACB318-9C1C-49E7-B832-286B35A17A52}"/>
              </a:ext>
            </a:extLst>
          </p:cNvPr>
          <p:cNvSpPr>
            <a:spLocks/>
          </p:cNvSpPr>
          <p:nvPr/>
        </p:nvSpPr>
        <p:spPr>
          <a:xfrm>
            <a:off x="9624238" y="3869527"/>
            <a:ext cx="261948" cy="261948"/>
          </a:xfrm>
          <a:custGeom>
            <a:avLst/>
            <a:gdLst/>
            <a:ahLst/>
            <a:cxnLst/>
            <a:rect l="l" t="t" r="r" b="b"/>
            <a:pathLst>
              <a:path w="3960440" h="3960000">
                <a:moveTo>
                  <a:pt x="1588743" y="1414211"/>
                </a:moveTo>
                <a:cubicBezTo>
                  <a:pt x="1540407" y="1411706"/>
                  <a:pt x="1506842" y="1440258"/>
                  <a:pt x="1506842" y="1478573"/>
                </a:cubicBezTo>
                <a:lnTo>
                  <a:pt x="1506842" y="2462752"/>
                </a:lnTo>
                <a:cubicBezTo>
                  <a:pt x="1506842" y="2484086"/>
                  <a:pt x="1516471" y="2503171"/>
                  <a:pt x="1532201" y="2515206"/>
                </a:cubicBezTo>
                <a:cubicBezTo>
                  <a:pt x="1552351" y="2541621"/>
                  <a:pt x="1589483" y="2548946"/>
                  <a:pt x="1619199" y="2531790"/>
                </a:cubicBezTo>
                <a:lnTo>
                  <a:pt x="2471524" y="2039700"/>
                </a:lnTo>
                <a:cubicBezTo>
                  <a:pt x="2509339" y="2017643"/>
                  <a:pt x="2509577" y="1945490"/>
                  <a:pt x="2464719" y="1913406"/>
                </a:cubicBezTo>
                <a:cubicBezTo>
                  <a:pt x="2315501" y="1808322"/>
                  <a:pt x="1748389" y="1486683"/>
                  <a:pt x="1588743" y="1414211"/>
                </a:cubicBezTo>
                <a:close/>
                <a:moveTo>
                  <a:pt x="1982320" y="904379"/>
                </a:moveTo>
                <a:cubicBezTo>
                  <a:pt x="2575020" y="904379"/>
                  <a:pt x="3055498" y="1384857"/>
                  <a:pt x="3055498" y="1977557"/>
                </a:cubicBezTo>
                <a:cubicBezTo>
                  <a:pt x="3055498" y="2570257"/>
                  <a:pt x="2575020" y="3050735"/>
                  <a:pt x="1982320" y="3050735"/>
                </a:cubicBezTo>
                <a:cubicBezTo>
                  <a:pt x="1389620" y="3050735"/>
                  <a:pt x="909142" y="2570257"/>
                  <a:pt x="909142" y="1977557"/>
                </a:cubicBezTo>
                <a:cubicBezTo>
                  <a:pt x="909142" y="1384857"/>
                  <a:pt x="1389620" y="904379"/>
                  <a:pt x="1982320" y="904379"/>
                </a:cubicBezTo>
                <a:close/>
                <a:moveTo>
                  <a:pt x="1982320" y="537397"/>
                </a:moveTo>
                <a:cubicBezTo>
                  <a:pt x="1186942" y="537397"/>
                  <a:pt x="542160" y="1182179"/>
                  <a:pt x="542160" y="1977557"/>
                </a:cubicBezTo>
                <a:cubicBezTo>
                  <a:pt x="542160" y="2772935"/>
                  <a:pt x="1186942" y="3417717"/>
                  <a:pt x="1982320" y="3417717"/>
                </a:cubicBezTo>
                <a:cubicBezTo>
                  <a:pt x="2777698" y="3417717"/>
                  <a:pt x="3422480" y="2772935"/>
                  <a:pt x="3422480" y="1977557"/>
                </a:cubicBezTo>
                <a:cubicBezTo>
                  <a:pt x="3422480" y="1182179"/>
                  <a:pt x="2777698" y="537397"/>
                  <a:pt x="1982320" y="537397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AE941D3A-E53D-4B42-A029-A24A80DDE73D}"/>
              </a:ext>
            </a:extLst>
          </p:cNvPr>
          <p:cNvGrpSpPr/>
          <p:nvPr/>
        </p:nvGrpSpPr>
        <p:grpSpPr>
          <a:xfrm>
            <a:off x="1608128" y="4669626"/>
            <a:ext cx="1679594" cy="1097650"/>
            <a:chOff x="467544" y="5498541"/>
            <a:chExt cx="2795302" cy="1097650"/>
          </a:xfrm>
        </p:grpSpPr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5BAA6A87-24C0-47A7-92DF-0EEEF348C798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8BF8FE4A-5A23-42FD-B428-ED1AB186B031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7" name="Group 336">
            <a:extLst>
              <a:ext uri="{FF2B5EF4-FFF2-40B4-BE49-F238E27FC236}">
                <a16:creationId xmlns:a16="http://schemas.microsoft.com/office/drawing/2014/main" id="{E8B96EA6-BA7F-40DF-8EB5-418EB4FBF362}"/>
              </a:ext>
            </a:extLst>
          </p:cNvPr>
          <p:cNvGrpSpPr/>
          <p:nvPr/>
        </p:nvGrpSpPr>
        <p:grpSpPr>
          <a:xfrm>
            <a:off x="3334091" y="4669626"/>
            <a:ext cx="1679594" cy="1097650"/>
            <a:chOff x="467544" y="5498541"/>
            <a:chExt cx="2795302" cy="1097650"/>
          </a:xfrm>
        </p:grpSpPr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C5A6AB23-77DA-4FD1-A848-47F064E91677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6636297C-75B4-4E93-8E66-353385AC1288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0" name="Group 339">
            <a:extLst>
              <a:ext uri="{FF2B5EF4-FFF2-40B4-BE49-F238E27FC236}">
                <a16:creationId xmlns:a16="http://schemas.microsoft.com/office/drawing/2014/main" id="{4C5BFAC0-1A5C-4486-9BBD-44F1BCA95817}"/>
              </a:ext>
            </a:extLst>
          </p:cNvPr>
          <p:cNvGrpSpPr/>
          <p:nvPr/>
        </p:nvGrpSpPr>
        <p:grpSpPr>
          <a:xfrm>
            <a:off x="7178315" y="4669626"/>
            <a:ext cx="1679594" cy="1097650"/>
            <a:chOff x="467544" y="5498541"/>
            <a:chExt cx="2795302" cy="1097650"/>
          </a:xfrm>
        </p:grpSpPr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597EBCCB-C7FD-4D90-98F8-5E447F7A52F6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91A3A534-D124-431C-A702-15A7F2C76A8B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3" name="Group 342">
            <a:extLst>
              <a:ext uri="{FF2B5EF4-FFF2-40B4-BE49-F238E27FC236}">
                <a16:creationId xmlns:a16="http://schemas.microsoft.com/office/drawing/2014/main" id="{8B9F68D1-4E35-4992-BAE0-5D83B8441942}"/>
              </a:ext>
            </a:extLst>
          </p:cNvPr>
          <p:cNvGrpSpPr/>
          <p:nvPr/>
        </p:nvGrpSpPr>
        <p:grpSpPr>
          <a:xfrm>
            <a:off x="8904278" y="4669626"/>
            <a:ext cx="1679594" cy="1097650"/>
            <a:chOff x="467544" y="5498541"/>
            <a:chExt cx="2795302" cy="1097650"/>
          </a:xfrm>
        </p:grpSpPr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2D68503F-C884-4768-A052-8EC757BF336B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06FA17D2-DABA-491D-902F-E553103C3DF8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46" name="TextBox 345">
            <a:extLst>
              <a:ext uri="{FF2B5EF4-FFF2-40B4-BE49-F238E27FC236}">
                <a16:creationId xmlns:a16="http://schemas.microsoft.com/office/drawing/2014/main" id="{3D7D6F43-F39F-4E9B-BE6A-15143D2B6995}"/>
              </a:ext>
            </a:extLst>
          </p:cNvPr>
          <p:cNvSpPr txBox="1"/>
          <p:nvPr/>
        </p:nvSpPr>
        <p:spPr>
          <a:xfrm>
            <a:off x="3800631" y="2131775"/>
            <a:ext cx="1300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ln w="12700">
                  <a:solidFill>
                    <a:schemeClr val="bg1"/>
                  </a:solidFill>
                </a:ln>
                <a:solidFill>
                  <a:schemeClr val="accent1"/>
                </a:solidFill>
                <a:cs typeface="Arial" pitchFamily="34" charset="0"/>
              </a:rPr>
              <a:t>40</a:t>
            </a:r>
            <a:r>
              <a:rPr lang="en-US" altLang="ko-KR" sz="2400" b="1" dirty="0">
                <a:ln w="12700">
                  <a:solidFill>
                    <a:schemeClr val="bg1"/>
                  </a:solidFill>
                </a:ln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ln w="12700">
                <a:solidFill>
                  <a:schemeClr val="bg1"/>
                </a:solidFill>
              </a:ln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230711D4-04BE-4557-8F46-144D77F2D324}"/>
              </a:ext>
            </a:extLst>
          </p:cNvPr>
          <p:cNvSpPr txBox="1"/>
          <p:nvPr/>
        </p:nvSpPr>
        <p:spPr>
          <a:xfrm>
            <a:off x="7105549" y="2131775"/>
            <a:ext cx="1300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ln w="12700">
                  <a:solidFill>
                    <a:schemeClr val="bg1"/>
                  </a:solidFill>
                </a:ln>
                <a:solidFill>
                  <a:schemeClr val="accent4"/>
                </a:solidFill>
                <a:cs typeface="Arial" pitchFamily="34" charset="0"/>
              </a:rPr>
              <a:t>60</a:t>
            </a:r>
            <a:r>
              <a:rPr lang="en-US" altLang="ko-KR" sz="2400" b="1" dirty="0">
                <a:ln w="12700">
                  <a:solidFill>
                    <a:schemeClr val="bg1"/>
                  </a:solidFill>
                </a:ln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ln w="12700">
                <a:solidFill>
                  <a:schemeClr val="bg1"/>
                </a:solidFill>
              </a:ln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348" name="Down Arrow 4">
            <a:extLst>
              <a:ext uri="{FF2B5EF4-FFF2-40B4-BE49-F238E27FC236}">
                <a16:creationId xmlns:a16="http://schemas.microsoft.com/office/drawing/2014/main" id="{00973F16-AEDE-43D7-9395-8035853C201E}"/>
              </a:ext>
            </a:extLst>
          </p:cNvPr>
          <p:cNvSpPr/>
          <p:nvPr/>
        </p:nvSpPr>
        <p:spPr>
          <a:xfrm flipV="1">
            <a:off x="5285187" y="2197376"/>
            <a:ext cx="582983" cy="792128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49" name="Down Arrow 45">
            <a:extLst>
              <a:ext uri="{FF2B5EF4-FFF2-40B4-BE49-F238E27FC236}">
                <a16:creationId xmlns:a16="http://schemas.microsoft.com/office/drawing/2014/main" id="{18750695-40CB-4290-8A8A-EA390366FD0C}"/>
              </a:ext>
            </a:extLst>
          </p:cNvPr>
          <p:cNvSpPr/>
          <p:nvPr/>
        </p:nvSpPr>
        <p:spPr>
          <a:xfrm rot="10800000" flipV="1">
            <a:off x="6317153" y="2197376"/>
            <a:ext cx="582983" cy="792128"/>
          </a:xfrm>
          <a:prstGeom prst="down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BD0D5995-48A9-4AAA-984D-D178F2BE5438}"/>
              </a:ext>
            </a:extLst>
          </p:cNvPr>
          <p:cNvGrpSpPr/>
          <p:nvPr/>
        </p:nvGrpSpPr>
        <p:grpSpPr>
          <a:xfrm>
            <a:off x="1687954" y="2237853"/>
            <a:ext cx="1928437" cy="711174"/>
            <a:chOff x="3131840" y="2220253"/>
            <a:chExt cx="3096344" cy="711174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E3A6E2D2-318A-4718-A978-D8501AE5C84F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B3B10F02-57B7-4541-84FD-C191CFD89513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   </a:t>
              </a:r>
            </a:p>
          </p:txBody>
        </p:sp>
      </p:grpSp>
      <p:grpSp>
        <p:nvGrpSpPr>
          <p:cNvPr id="353" name="Group 352">
            <a:extLst>
              <a:ext uri="{FF2B5EF4-FFF2-40B4-BE49-F238E27FC236}">
                <a16:creationId xmlns:a16="http://schemas.microsoft.com/office/drawing/2014/main" id="{1DAF31AB-D8DD-4478-A796-4FE71EEF89E9}"/>
              </a:ext>
            </a:extLst>
          </p:cNvPr>
          <p:cNvGrpSpPr/>
          <p:nvPr/>
        </p:nvGrpSpPr>
        <p:grpSpPr>
          <a:xfrm>
            <a:off x="8611277" y="2237853"/>
            <a:ext cx="1892769" cy="711174"/>
            <a:chOff x="3131840" y="2220253"/>
            <a:chExt cx="3096344" cy="711174"/>
          </a:xfrm>
        </p:grpSpPr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EBC2D205-A277-4134-AF29-764DBDCF9168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5" name="TextBox 354">
              <a:extLst>
                <a:ext uri="{FF2B5EF4-FFF2-40B4-BE49-F238E27FC236}">
                  <a16:creationId xmlns:a16="http://schemas.microsoft.com/office/drawing/2014/main" id="{E1F2652A-A0C1-445D-9A08-040D4ED78F3B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11178</TotalTime>
  <Words>94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24</cp:revision>
  <dcterms:created xsi:type="dcterms:W3CDTF">2018-02-18T19:39:47Z</dcterms:created>
  <dcterms:modified xsi:type="dcterms:W3CDTF">2021-04-14T08:28:55Z</dcterms:modified>
</cp:coreProperties>
</file>