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6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9" name="Arrow: Right 98">
            <a:extLst>
              <a:ext uri="{FF2B5EF4-FFF2-40B4-BE49-F238E27FC236}">
                <a16:creationId xmlns:a16="http://schemas.microsoft.com/office/drawing/2014/main" id="{8B169A7D-362D-49C7-A21E-37EAACF697CC}"/>
              </a:ext>
            </a:extLst>
          </p:cNvPr>
          <p:cNvSpPr/>
          <p:nvPr/>
        </p:nvSpPr>
        <p:spPr>
          <a:xfrm>
            <a:off x="2435894" y="2966322"/>
            <a:ext cx="641764" cy="260864"/>
          </a:xfrm>
          <a:prstGeom prst="rightArrow">
            <a:avLst>
              <a:gd name="adj1" fmla="val 50000"/>
              <a:gd name="adj2" fmla="val 62059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12B2DF2B-9686-4151-9A15-12D6CC398E78}"/>
              </a:ext>
            </a:extLst>
          </p:cNvPr>
          <p:cNvSpPr/>
          <p:nvPr/>
        </p:nvSpPr>
        <p:spPr>
          <a:xfrm>
            <a:off x="1250596" y="2702077"/>
            <a:ext cx="789358" cy="78935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EF126273-2701-4D31-A0E5-4734588FF96A}"/>
              </a:ext>
            </a:extLst>
          </p:cNvPr>
          <p:cNvSpPr/>
          <p:nvPr/>
        </p:nvSpPr>
        <p:spPr>
          <a:xfrm>
            <a:off x="3473598" y="2702077"/>
            <a:ext cx="789358" cy="78935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843CF043-61CC-4AAD-ABCF-3556335A6435}"/>
              </a:ext>
            </a:extLst>
          </p:cNvPr>
          <p:cNvSpPr/>
          <p:nvPr/>
        </p:nvSpPr>
        <p:spPr>
          <a:xfrm>
            <a:off x="5696600" y="2702077"/>
            <a:ext cx="789358" cy="7893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60AAC5D2-C3D1-4DC6-92E2-1F3131CFAB9C}"/>
              </a:ext>
            </a:extLst>
          </p:cNvPr>
          <p:cNvSpPr/>
          <p:nvPr/>
        </p:nvSpPr>
        <p:spPr>
          <a:xfrm>
            <a:off x="7919602" y="2702077"/>
            <a:ext cx="789358" cy="78935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07DB5363-FC34-44A0-A03E-26E02DF95906}"/>
              </a:ext>
            </a:extLst>
          </p:cNvPr>
          <p:cNvSpPr/>
          <p:nvPr/>
        </p:nvSpPr>
        <p:spPr>
          <a:xfrm>
            <a:off x="10142606" y="2702077"/>
            <a:ext cx="789358" cy="78935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Arrow: Right 104">
            <a:extLst>
              <a:ext uri="{FF2B5EF4-FFF2-40B4-BE49-F238E27FC236}">
                <a16:creationId xmlns:a16="http://schemas.microsoft.com/office/drawing/2014/main" id="{1501050C-05D2-4BC6-8A5F-670BD6901903}"/>
              </a:ext>
            </a:extLst>
          </p:cNvPr>
          <p:cNvSpPr/>
          <p:nvPr/>
        </p:nvSpPr>
        <p:spPr>
          <a:xfrm>
            <a:off x="4658896" y="2966322"/>
            <a:ext cx="641764" cy="260864"/>
          </a:xfrm>
          <a:prstGeom prst="rightArrow">
            <a:avLst>
              <a:gd name="adj1" fmla="val 50000"/>
              <a:gd name="adj2" fmla="val 6205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Arrow: Right 105">
            <a:extLst>
              <a:ext uri="{FF2B5EF4-FFF2-40B4-BE49-F238E27FC236}">
                <a16:creationId xmlns:a16="http://schemas.microsoft.com/office/drawing/2014/main" id="{10AF1148-E203-4A15-8748-87D8461635DD}"/>
              </a:ext>
            </a:extLst>
          </p:cNvPr>
          <p:cNvSpPr/>
          <p:nvPr/>
        </p:nvSpPr>
        <p:spPr>
          <a:xfrm>
            <a:off x="6881898" y="2966322"/>
            <a:ext cx="641764" cy="260864"/>
          </a:xfrm>
          <a:prstGeom prst="rightArrow">
            <a:avLst>
              <a:gd name="adj1" fmla="val 50000"/>
              <a:gd name="adj2" fmla="val 6205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Arrow: Right 106">
            <a:extLst>
              <a:ext uri="{FF2B5EF4-FFF2-40B4-BE49-F238E27FC236}">
                <a16:creationId xmlns:a16="http://schemas.microsoft.com/office/drawing/2014/main" id="{B1D1BFF2-B6D1-4DCC-979C-9D7E9209F878}"/>
              </a:ext>
            </a:extLst>
          </p:cNvPr>
          <p:cNvSpPr/>
          <p:nvPr/>
        </p:nvSpPr>
        <p:spPr>
          <a:xfrm>
            <a:off x="9104900" y="2966322"/>
            <a:ext cx="641764" cy="260864"/>
          </a:xfrm>
          <a:prstGeom prst="rightArrow">
            <a:avLst>
              <a:gd name="adj1" fmla="val 50000"/>
              <a:gd name="adj2" fmla="val 6205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E321BB04-D478-4734-A4B4-DE7C28D8C9F6}"/>
              </a:ext>
            </a:extLst>
          </p:cNvPr>
          <p:cNvSpPr/>
          <p:nvPr/>
        </p:nvSpPr>
        <p:spPr>
          <a:xfrm>
            <a:off x="1009962" y="2029339"/>
            <a:ext cx="1291100" cy="4215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직사각형 113">
            <a:extLst>
              <a:ext uri="{FF2B5EF4-FFF2-40B4-BE49-F238E27FC236}">
                <a16:creationId xmlns:a16="http://schemas.microsoft.com/office/drawing/2014/main" id="{9B904295-D840-4BE2-BA5D-38AF19304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060" y="2013020"/>
            <a:ext cx="1178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300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400" spc="300" dirty="0">
              <a:solidFill>
                <a:schemeClr val="bg1"/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65A9CED-B534-46DD-9732-B02A0E0D23C9}"/>
              </a:ext>
            </a:extLst>
          </p:cNvPr>
          <p:cNvSpPr/>
          <p:nvPr/>
        </p:nvSpPr>
        <p:spPr>
          <a:xfrm>
            <a:off x="3230206" y="2029339"/>
            <a:ext cx="1291100" cy="421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직사각형 113">
            <a:extLst>
              <a:ext uri="{FF2B5EF4-FFF2-40B4-BE49-F238E27FC236}">
                <a16:creationId xmlns:a16="http://schemas.microsoft.com/office/drawing/2014/main" id="{EAF6EB6F-AAE3-44ED-B37F-02DD30860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304" y="2013020"/>
            <a:ext cx="1178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300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400" spc="300" dirty="0">
              <a:solidFill>
                <a:schemeClr val="bg1"/>
              </a:solidFill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83AB1FD5-491A-47FC-A488-B40D7354C061}"/>
              </a:ext>
            </a:extLst>
          </p:cNvPr>
          <p:cNvSpPr/>
          <p:nvPr/>
        </p:nvSpPr>
        <p:spPr>
          <a:xfrm>
            <a:off x="5450450" y="2029339"/>
            <a:ext cx="1291100" cy="421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직사각형 113">
            <a:extLst>
              <a:ext uri="{FF2B5EF4-FFF2-40B4-BE49-F238E27FC236}">
                <a16:creationId xmlns:a16="http://schemas.microsoft.com/office/drawing/2014/main" id="{F7324ACF-882A-4C68-ADB7-0FE263C3D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6548" y="2013020"/>
            <a:ext cx="1178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300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400" spc="300" dirty="0">
              <a:solidFill>
                <a:schemeClr val="bg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58B38D6A-A410-4568-BDC1-5BFCE60EC603}"/>
              </a:ext>
            </a:extLst>
          </p:cNvPr>
          <p:cNvSpPr/>
          <p:nvPr/>
        </p:nvSpPr>
        <p:spPr>
          <a:xfrm>
            <a:off x="7670694" y="2029339"/>
            <a:ext cx="1291100" cy="4215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직사각형 113">
            <a:extLst>
              <a:ext uri="{FF2B5EF4-FFF2-40B4-BE49-F238E27FC236}">
                <a16:creationId xmlns:a16="http://schemas.microsoft.com/office/drawing/2014/main" id="{EC849394-9843-4734-8260-4D15418CE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6792" y="2013020"/>
            <a:ext cx="1178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300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400" spc="300" dirty="0">
              <a:solidFill>
                <a:schemeClr val="bg1"/>
              </a:solidFill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DA7484A9-4222-4241-923A-3CF986D7DD3B}"/>
              </a:ext>
            </a:extLst>
          </p:cNvPr>
          <p:cNvSpPr/>
          <p:nvPr/>
        </p:nvSpPr>
        <p:spPr>
          <a:xfrm>
            <a:off x="9890939" y="2029339"/>
            <a:ext cx="1291100" cy="4215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직사각형 113">
            <a:extLst>
              <a:ext uri="{FF2B5EF4-FFF2-40B4-BE49-F238E27FC236}">
                <a16:creationId xmlns:a16="http://schemas.microsoft.com/office/drawing/2014/main" id="{2FAF516A-96EB-4589-85E3-C4347A9F0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7037" y="2013020"/>
            <a:ext cx="1178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300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400" spc="300" dirty="0">
              <a:solidFill>
                <a:schemeClr val="bg1"/>
              </a:solidFill>
            </a:endParaRPr>
          </a:p>
        </p:txBody>
      </p:sp>
      <p:sp>
        <p:nvSpPr>
          <p:cNvPr id="118" name="Rounded Rectangle 5">
            <a:extLst>
              <a:ext uri="{FF2B5EF4-FFF2-40B4-BE49-F238E27FC236}">
                <a16:creationId xmlns:a16="http://schemas.microsoft.com/office/drawing/2014/main" id="{5FB236A4-356F-4CB6-941E-0164CA2EA3AE}"/>
              </a:ext>
            </a:extLst>
          </p:cNvPr>
          <p:cNvSpPr/>
          <p:nvPr/>
        </p:nvSpPr>
        <p:spPr>
          <a:xfrm flipH="1">
            <a:off x="3690488" y="2969562"/>
            <a:ext cx="334116" cy="27562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9" name="Rectangle 9">
            <a:extLst>
              <a:ext uri="{FF2B5EF4-FFF2-40B4-BE49-F238E27FC236}">
                <a16:creationId xmlns:a16="http://schemas.microsoft.com/office/drawing/2014/main" id="{C1B8C59A-4208-4C83-A6A1-40063DC19F3E}"/>
              </a:ext>
            </a:extLst>
          </p:cNvPr>
          <p:cNvSpPr/>
          <p:nvPr/>
        </p:nvSpPr>
        <p:spPr>
          <a:xfrm>
            <a:off x="8147221" y="2918926"/>
            <a:ext cx="334118" cy="333574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0" name="Freeform 18">
            <a:extLst>
              <a:ext uri="{FF2B5EF4-FFF2-40B4-BE49-F238E27FC236}">
                <a16:creationId xmlns:a16="http://schemas.microsoft.com/office/drawing/2014/main" id="{8E91ADC1-8317-4BF5-8998-CA7BA861EDAD}"/>
              </a:ext>
            </a:extLst>
          </p:cNvPr>
          <p:cNvSpPr/>
          <p:nvPr/>
        </p:nvSpPr>
        <p:spPr>
          <a:xfrm>
            <a:off x="1439455" y="2904447"/>
            <a:ext cx="386092" cy="31160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1" name="Block Arc 25">
            <a:extLst>
              <a:ext uri="{FF2B5EF4-FFF2-40B4-BE49-F238E27FC236}">
                <a16:creationId xmlns:a16="http://schemas.microsoft.com/office/drawing/2014/main" id="{1B0AF928-2FDA-4A8B-87B9-64D9F61F4B77}"/>
              </a:ext>
            </a:extLst>
          </p:cNvPr>
          <p:cNvSpPr/>
          <p:nvPr/>
        </p:nvSpPr>
        <p:spPr>
          <a:xfrm>
            <a:off x="5973651" y="2915778"/>
            <a:ext cx="235254" cy="339870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2" name="Oval 32">
            <a:extLst>
              <a:ext uri="{FF2B5EF4-FFF2-40B4-BE49-F238E27FC236}">
                <a16:creationId xmlns:a16="http://schemas.microsoft.com/office/drawing/2014/main" id="{2BD45F1E-3C55-4506-8EE9-11E2182B966D}"/>
              </a:ext>
            </a:extLst>
          </p:cNvPr>
          <p:cNvSpPr/>
          <p:nvPr/>
        </p:nvSpPr>
        <p:spPr>
          <a:xfrm>
            <a:off x="10369429" y="2932741"/>
            <a:ext cx="334118" cy="333678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3" name="Speech Bubble: Rectangle 122">
            <a:extLst>
              <a:ext uri="{FF2B5EF4-FFF2-40B4-BE49-F238E27FC236}">
                <a16:creationId xmlns:a16="http://schemas.microsoft.com/office/drawing/2014/main" id="{7E6F1528-1DB4-479B-A289-124DC48012CF}"/>
              </a:ext>
            </a:extLst>
          </p:cNvPr>
          <p:cNvSpPr/>
          <p:nvPr/>
        </p:nvSpPr>
        <p:spPr>
          <a:xfrm rot="10800000" flipH="1">
            <a:off x="953868" y="4068437"/>
            <a:ext cx="1403287" cy="1934644"/>
          </a:xfrm>
          <a:prstGeom prst="wedgeRectCallout">
            <a:avLst>
              <a:gd name="adj1" fmla="val -2767"/>
              <a:gd name="adj2" fmla="val 72844"/>
            </a:avLst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Speech Bubble: Rectangle 123">
            <a:extLst>
              <a:ext uri="{FF2B5EF4-FFF2-40B4-BE49-F238E27FC236}">
                <a16:creationId xmlns:a16="http://schemas.microsoft.com/office/drawing/2014/main" id="{BDE4B0CA-100B-4872-BC4E-E434F8B61920}"/>
              </a:ext>
            </a:extLst>
          </p:cNvPr>
          <p:cNvSpPr/>
          <p:nvPr/>
        </p:nvSpPr>
        <p:spPr>
          <a:xfrm rot="10800000" flipH="1">
            <a:off x="3174111" y="4068437"/>
            <a:ext cx="1403287" cy="1934644"/>
          </a:xfrm>
          <a:prstGeom prst="wedgeRectCallout">
            <a:avLst>
              <a:gd name="adj1" fmla="val -2767"/>
              <a:gd name="adj2" fmla="val 72844"/>
            </a:avLst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Speech Bubble: Rectangle 124">
            <a:extLst>
              <a:ext uri="{FF2B5EF4-FFF2-40B4-BE49-F238E27FC236}">
                <a16:creationId xmlns:a16="http://schemas.microsoft.com/office/drawing/2014/main" id="{8DD41688-C71C-43C1-8EA2-1B750289B900}"/>
              </a:ext>
            </a:extLst>
          </p:cNvPr>
          <p:cNvSpPr/>
          <p:nvPr/>
        </p:nvSpPr>
        <p:spPr>
          <a:xfrm rot="10800000" flipH="1">
            <a:off x="5394354" y="4068437"/>
            <a:ext cx="1403287" cy="1934644"/>
          </a:xfrm>
          <a:prstGeom prst="wedgeRectCallout">
            <a:avLst>
              <a:gd name="adj1" fmla="val -2767"/>
              <a:gd name="adj2" fmla="val 72844"/>
            </a:avLst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Speech Bubble: Rectangle 125">
            <a:extLst>
              <a:ext uri="{FF2B5EF4-FFF2-40B4-BE49-F238E27FC236}">
                <a16:creationId xmlns:a16="http://schemas.microsoft.com/office/drawing/2014/main" id="{534301EE-87B8-4675-88C1-78CD0961FDAE}"/>
              </a:ext>
            </a:extLst>
          </p:cNvPr>
          <p:cNvSpPr/>
          <p:nvPr/>
        </p:nvSpPr>
        <p:spPr>
          <a:xfrm rot="10800000" flipH="1">
            <a:off x="7614597" y="4068437"/>
            <a:ext cx="1403287" cy="1934644"/>
          </a:xfrm>
          <a:prstGeom prst="wedgeRectCallout">
            <a:avLst>
              <a:gd name="adj1" fmla="val -2767"/>
              <a:gd name="adj2" fmla="val 72844"/>
            </a:avLst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Speech Bubble: Rectangle 126">
            <a:extLst>
              <a:ext uri="{FF2B5EF4-FFF2-40B4-BE49-F238E27FC236}">
                <a16:creationId xmlns:a16="http://schemas.microsoft.com/office/drawing/2014/main" id="{8655484C-4356-430A-A124-C9E1CB56F9B4}"/>
              </a:ext>
            </a:extLst>
          </p:cNvPr>
          <p:cNvSpPr/>
          <p:nvPr/>
        </p:nvSpPr>
        <p:spPr>
          <a:xfrm rot="10800000" flipH="1">
            <a:off x="9834840" y="4068437"/>
            <a:ext cx="1403287" cy="1934644"/>
          </a:xfrm>
          <a:prstGeom prst="wedgeRectCallout">
            <a:avLst>
              <a:gd name="adj1" fmla="val -2767"/>
              <a:gd name="adj2" fmla="val 72844"/>
            </a:avLst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E10CDD5F-A5CC-4672-ACC2-6AB567079AA1}"/>
              </a:ext>
            </a:extLst>
          </p:cNvPr>
          <p:cNvGrpSpPr/>
          <p:nvPr/>
        </p:nvGrpSpPr>
        <p:grpSpPr>
          <a:xfrm>
            <a:off x="1023040" y="4202129"/>
            <a:ext cx="1279796" cy="1692772"/>
            <a:chOff x="1829656" y="4528906"/>
            <a:chExt cx="2691170" cy="1692772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905A64B-B87D-4745-8C10-E5018E638A2D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1E84FC97-BD29-4810-9D11-7A6AD4A766AD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3BA54D5C-DD38-4E98-BF19-4537036FF6BA}"/>
              </a:ext>
            </a:extLst>
          </p:cNvPr>
          <p:cNvGrpSpPr/>
          <p:nvPr/>
        </p:nvGrpSpPr>
        <p:grpSpPr>
          <a:xfrm>
            <a:off x="3241510" y="4202129"/>
            <a:ext cx="1279796" cy="1692772"/>
            <a:chOff x="1829656" y="4528906"/>
            <a:chExt cx="2691170" cy="1692772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8AFD9AF2-55F9-4065-9C0E-877417E4C867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4965FF91-6A0A-41CA-8F2A-61074E899A49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90C7F18F-FB20-40EA-958C-83855C00E2F4}"/>
              </a:ext>
            </a:extLst>
          </p:cNvPr>
          <p:cNvGrpSpPr/>
          <p:nvPr/>
        </p:nvGrpSpPr>
        <p:grpSpPr>
          <a:xfrm>
            <a:off x="5459980" y="4202129"/>
            <a:ext cx="1279796" cy="1692772"/>
            <a:chOff x="1829656" y="4528906"/>
            <a:chExt cx="2691170" cy="1692772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45D3B8BE-91FC-43E0-801C-F02B827BC4D2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2B420DEB-C20A-4C64-A69B-36431350589E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38E2C9F-0EE8-4EE8-A7C4-C919BC9B4AD1}"/>
              </a:ext>
            </a:extLst>
          </p:cNvPr>
          <p:cNvGrpSpPr/>
          <p:nvPr/>
        </p:nvGrpSpPr>
        <p:grpSpPr>
          <a:xfrm>
            <a:off x="7678450" y="4202129"/>
            <a:ext cx="1279796" cy="1692772"/>
            <a:chOff x="1829656" y="4528906"/>
            <a:chExt cx="2691170" cy="1692772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46E505B1-9DAA-477A-9543-EC79CF7667ED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C664E94C-64CF-4610-AE92-DE7EEAC08C3B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DA5904BC-4517-4B8A-9A7B-640D7067A797}"/>
              </a:ext>
            </a:extLst>
          </p:cNvPr>
          <p:cNvGrpSpPr/>
          <p:nvPr/>
        </p:nvGrpSpPr>
        <p:grpSpPr>
          <a:xfrm>
            <a:off x="9896920" y="4202129"/>
            <a:ext cx="1279796" cy="1692772"/>
            <a:chOff x="1829656" y="4528906"/>
            <a:chExt cx="2691170" cy="1692772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74DD264B-8AAF-4DA5-A810-BE79AAE334DF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F835621F-21C7-48EC-A3A7-6B40548B709C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11202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36</cp:revision>
  <dcterms:created xsi:type="dcterms:W3CDTF">2018-02-18T19:39:47Z</dcterms:created>
  <dcterms:modified xsi:type="dcterms:W3CDTF">2021-04-23T02:07:31Z</dcterms:modified>
</cp:coreProperties>
</file>