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783" name="Straight Connector 782">
            <a:extLst>
              <a:ext uri="{FF2B5EF4-FFF2-40B4-BE49-F238E27FC236}">
                <a16:creationId xmlns:a16="http://schemas.microsoft.com/office/drawing/2014/main" id="{AC0848FE-B027-440D-9236-60A2F50058F9}"/>
              </a:ext>
            </a:extLst>
          </p:cNvPr>
          <p:cNvCxnSpPr>
            <a:cxnSpLocks/>
          </p:cNvCxnSpPr>
          <p:nvPr/>
        </p:nvCxnSpPr>
        <p:spPr>
          <a:xfrm>
            <a:off x="685581" y="3920354"/>
            <a:ext cx="1037313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4" name="Oval 783">
            <a:extLst>
              <a:ext uri="{FF2B5EF4-FFF2-40B4-BE49-F238E27FC236}">
                <a16:creationId xmlns:a16="http://schemas.microsoft.com/office/drawing/2014/main" id="{03BA4774-E5B7-4B8F-906B-4CC3E98ECF8A}"/>
              </a:ext>
            </a:extLst>
          </p:cNvPr>
          <p:cNvSpPr>
            <a:spLocks noChangeAspect="1"/>
          </p:cNvSpPr>
          <p:nvPr/>
        </p:nvSpPr>
        <p:spPr>
          <a:xfrm>
            <a:off x="8175393" y="3778209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85" name="Oval 784">
            <a:extLst>
              <a:ext uri="{FF2B5EF4-FFF2-40B4-BE49-F238E27FC236}">
                <a16:creationId xmlns:a16="http://schemas.microsoft.com/office/drawing/2014/main" id="{2FAA498B-7AFD-4A71-9C00-BD33B38F1250}"/>
              </a:ext>
            </a:extLst>
          </p:cNvPr>
          <p:cNvSpPr>
            <a:spLocks noChangeAspect="1"/>
          </p:cNvSpPr>
          <p:nvPr/>
        </p:nvSpPr>
        <p:spPr>
          <a:xfrm>
            <a:off x="1298074" y="3778209"/>
            <a:ext cx="274320" cy="2743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86" name="Oval 785">
            <a:extLst>
              <a:ext uri="{FF2B5EF4-FFF2-40B4-BE49-F238E27FC236}">
                <a16:creationId xmlns:a16="http://schemas.microsoft.com/office/drawing/2014/main" id="{F7823265-A846-418A-BEF0-C3B460D99E29}"/>
              </a:ext>
            </a:extLst>
          </p:cNvPr>
          <p:cNvSpPr>
            <a:spLocks noChangeAspect="1"/>
          </p:cNvSpPr>
          <p:nvPr/>
        </p:nvSpPr>
        <p:spPr>
          <a:xfrm>
            <a:off x="3017404" y="3778209"/>
            <a:ext cx="274320" cy="2743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87" name="Oval 786">
            <a:extLst>
              <a:ext uri="{FF2B5EF4-FFF2-40B4-BE49-F238E27FC236}">
                <a16:creationId xmlns:a16="http://schemas.microsoft.com/office/drawing/2014/main" id="{AB57FC80-37DC-4ED4-A08D-472BC7737D21}"/>
              </a:ext>
            </a:extLst>
          </p:cNvPr>
          <p:cNvSpPr>
            <a:spLocks noChangeAspect="1"/>
          </p:cNvSpPr>
          <p:nvPr/>
        </p:nvSpPr>
        <p:spPr>
          <a:xfrm>
            <a:off x="6456064" y="377820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88" name="Oval 787">
            <a:extLst>
              <a:ext uri="{FF2B5EF4-FFF2-40B4-BE49-F238E27FC236}">
                <a16:creationId xmlns:a16="http://schemas.microsoft.com/office/drawing/2014/main" id="{9AB842FB-1B25-46B6-BC49-231A149F8DF4}"/>
              </a:ext>
            </a:extLst>
          </p:cNvPr>
          <p:cNvSpPr>
            <a:spLocks noChangeAspect="1"/>
          </p:cNvSpPr>
          <p:nvPr/>
        </p:nvSpPr>
        <p:spPr>
          <a:xfrm>
            <a:off x="4736734" y="3778209"/>
            <a:ext cx="274320" cy="2743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789" name="Group 788">
            <a:extLst>
              <a:ext uri="{FF2B5EF4-FFF2-40B4-BE49-F238E27FC236}">
                <a16:creationId xmlns:a16="http://schemas.microsoft.com/office/drawing/2014/main" id="{57479E79-6668-4467-85E8-1EC36ABF4231}"/>
              </a:ext>
            </a:extLst>
          </p:cNvPr>
          <p:cNvGrpSpPr/>
          <p:nvPr/>
        </p:nvGrpSpPr>
        <p:grpSpPr>
          <a:xfrm>
            <a:off x="1208113" y="4355865"/>
            <a:ext cx="3312713" cy="1484856"/>
            <a:chOff x="1430307" y="4291384"/>
            <a:chExt cx="3312713" cy="1484856"/>
          </a:xfrm>
        </p:grpSpPr>
        <p:sp>
          <p:nvSpPr>
            <p:cNvPr id="790" name="Rectangle: Rounded Corners 789">
              <a:extLst>
                <a:ext uri="{FF2B5EF4-FFF2-40B4-BE49-F238E27FC236}">
                  <a16:creationId xmlns:a16="http://schemas.microsoft.com/office/drawing/2014/main" id="{2E1934A6-A672-4324-8033-06375599C341}"/>
                </a:ext>
              </a:extLst>
            </p:cNvPr>
            <p:cNvSpPr/>
            <p:nvPr/>
          </p:nvSpPr>
          <p:spPr>
            <a:xfrm rot="16200000">
              <a:off x="905341" y="4816350"/>
              <a:ext cx="1484856" cy="434924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91" name="직사각형 113">
              <a:extLst>
                <a:ext uri="{FF2B5EF4-FFF2-40B4-BE49-F238E27FC236}">
                  <a16:creationId xmlns:a16="http://schemas.microsoft.com/office/drawing/2014/main" id="{F5553E3E-56AC-497B-A03F-FD1528ECB8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041902" y="4833757"/>
              <a:ext cx="12042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2000" b="1" spc="600" dirty="0">
                  <a:solidFill>
                    <a:schemeClr val="bg1"/>
                  </a:solidFill>
                  <a:cs typeface="Arial" charset="0"/>
                </a:rPr>
                <a:t>2017</a:t>
              </a:r>
              <a:endParaRPr lang="ko-KR" altLang="en-US" sz="2000" spc="600" dirty="0">
                <a:solidFill>
                  <a:schemeClr val="bg1"/>
                </a:solidFill>
              </a:endParaRPr>
            </a:p>
          </p:txBody>
        </p:sp>
        <p:grpSp>
          <p:nvGrpSpPr>
            <p:cNvPr id="792" name="Group 791">
              <a:extLst>
                <a:ext uri="{FF2B5EF4-FFF2-40B4-BE49-F238E27FC236}">
                  <a16:creationId xmlns:a16="http://schemas.microsoft.com/office/drawing/2014/main" id="{6CD37348-B0F5-44CC-8868-EE169A1D4719}"/>
                </a:ext>
              </a:extLst>
            </p:cNvPr>
            <p:cNvGrpSpPr/>
            <p:nvPr/>
          </p:nvGrpSpPr>
          <p:grpSpPr>
            <a:xfrm>
              <a:off x="2051850" y="4464425"/>
              <a:ext cx="2691170" cy="1138774"/>
              <a:chOff x="2725124" y="4449090"/>
              <a:chExt cx="1292072" cy="1138774"/>
            </a:xfrm>
          </p:grpSpPr>
          <p:sp>
            <p:nvSpPr>
              <p:cNvPr id="793" name="TextBox 792">
                <a:extLst>
                  <a:ext uri="{FF2B5EF4-FFF2-40B4-BE49-F238E27FC236}">
                    <a16:creationId xmlns:a16="http://schemas.microsoft.com/office/drawing/2014/main" id="{3E8013D2-DF2D-4B59-BD25-B94C4850A7E1}"/>
                  </a:ext>
                </a:extLst>
              </p:cNvPr>
              <p:cNvSpPr txBox="1"/>
              <p:nvPr/>
            </p:nvSpPr>
            <p:spPr>
              <a:xfrm>
                <a:off x="2725124" y="4756867"/>
                <a:ext cx="12920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94" name="TextBox 793">
                <a:extLst>
                  <a:ext uri="{FF2B5EF4-FFF2-40B4-BE49-F238E27FC236}">
                    <a16:creationId xmlns:a16="http://schemas.microsoft.com/office/drawing/2014/main" id="{3BD38E3B-1450-4BF8-9EC1-A868179EEB73}"/>
                  </a:ext>
                </a:extLst>
              </p:cNvPr>
              <p:cNvSpPr txBox="1"/>
              <p:nvPr/>
            </p:nvSpPr>
            <p:spPr>
              <a:xfrm>
                <a:off x="2725124" y="4449090"/>
                <a:ext cx="1292072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795" name="Group 794">
            <a:extLst>
              <a:ext uri="{FF2B5EF4-FFF2-40B4-BE49-F238E27FC236}">
                <a16:creationId xmlns:a16="http://schemas.microsoft.com/office/drawing/2014/main" id="{15BFCB89-2B2E-46F5-99E2-A1E162D811E1}"/>
              </a:ext>
            </a:extLst>
          </p:cNvPr>
          <p:cNvGrpSpPr/>
          <p:nvPr/>
        </p:nvGrpSpPr>
        <p:grpSpPr>
          <a:xfrm>
            <a:off x="2930788" y="2021318"/>
            <a:ext cx="3312713" cy="1484856"/>
            <a:chOff x="1430307" y="4291384"/>
            <a:chExt cx="3312713" cy="1484856"/>
          </a:xfrm>
        </p:grpSpPr>
        <p:sp>
          <p:nvSpPr>
            <p:cNvPr id="796" name="Rectangle: Rounded Corners 795">
              <a:extLst>
                <a:ext uri="{FF2B5EF4-FFF2-40B4-BE49-F238E27FC236}">
                  <a16:creationId xmlns:a16="http://schemas.microsoft.com/office/drawing/2014/main" id="{223678D9-195A-41DC-9866-E00C312194D3}"/>
                </a:ext>
              </a:extLst>
            </p:cNvPr>
            <p:cNvSpPr/>
            <p:nvPr/>
          </p:nvSpPr>
          <p:spPr>
            <a:xfrm rot="16200000">
              <a:off x="905341" y="4816350"/>
              <a:ext cx="1484856" cy="434924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97" name="직사각형 113">
              <a:extLst>
                <a:ext uri="{FF2B5EF4-FFF2-40B4-BE49-F238E27FC236}">
                  <a16:creationId xmlns:a16="http://schemas.microsoft.com/office/drawing/2014/main" id="{F8F132A3-010A-4D4A-8C9D-64114B6463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041902" y="4833757"/>
              <a:ext cx="12042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2000" b="1" spc="600" dirty="0">
                  <a:solidFill>
                    <a:schemeClr val="bg1"/>
                  </a:solidFill>
                  <a:cs typeface="Arial" charset="0"/>
                </a:rPr>
                <a:t>2018</a:t>
              </a:r>
              <a:endParaRPr lang="ko-KR" altLang="en-US" sz="2000" spc="600" dirty="0">
                <a:solidFill>
                  <a:schemeClr val="bg1"/>
                </a:solidFill>
              </a:endParaRPr>
            </a:p>
          </p:txBody>
        </p:sp>
        <p:grpSp>
          <p:nvGrpSpPr>
            <p:cNvPr id="798" name="Group 797">
              <a:extLst>
                <a:ext uri="{FF2B5EF4-FFF2-40B4-BE49-F238E27FC236}">
                  <a16:creationId xmlns:a16="http://schemas.microsoft.com/office/drawing/2014/main" id="{4B07CA64-F671-4F4B-AF4B-3ED37735092D}"/>
                </a:ext>
              </a:extLst>
            </p:cNvPr>
            <p:cNvGrpSpPr/>
            <p:nvPr/>
          </p:nvGrpSpPr>
          <p:grpSpPr>
            <a:xfrm>
              <a:off x="2051850" y="4464425"/>
              <a:ext cx="2691170" cy="1138774"/>
              <a:chOff x="2725124" y="4449090"/>
              <a:chExt cx="1292072" cy="1138774"/>
            </a:xfrm>
          </p:grpSpPr>
          <p:sp>
            <p:nvSpPr>
              <p:cNvPr id="799" name="TextBox 798">
                <a:extLst>
                  <a:ext uri="{FF2B5EF4-FFF2-40B4-BE49-F238E27FC236}">
                    <a16:creationId xmlns:a16="http://schemas.microsoft.com/office/drawing/2014/main" id="{F646DF45-E616-4B70-9964-04347349AF80}"/>
                  </a:ext>
                </a:extLst>
              </p:cNvPr>
              <p:cNvSpPr txBox="1"/>
              <p:nvPr/>
            </p:nvSpPr>
            <p:spPr>
              <a:xfrm>
                <a:off x="2725124" y="4756867"/>
                <a:ext cx="12920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800" name="TextBox 799">
                <a:extLst>
                  <a:ext uri="{FF2B5EF4-FFF2-40B4-BE49-F238E27FC236}">
                    <a16:creationId xmlns:a16="http://schemas.microsoft.com/office/drawing/2014/main" id="{D4F94874-6358-4CC8-A458-45E811CF5B12}"/>
                  </a:ext>
                </a:extLst>
              </p:cNvPr>
              <p:cNvSpPr txBox="1"/>
              <p:nvPr/>
            </p:nvSpPr>
            <p:spPr>
              <a:xfrm>
                <a:off x="2725124" y="4449090"/>
                <a:ext cx="1292072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801" name="Group 800">
            <a:extLst>
              <a:ext uri="{FF2B5EF4-FFF2-40B4-BE49-F238E27FC236}">
                <a16:creationId xmlns:a16="http://schemas.microsoft.com/office/drawing/2014/main" id="{7F642E4A-80A4-473D-AB7A-B13ADEA18CAC}"/>
              </a:ext>
            </a:extLst>
          </p:cNvPr>
          <p:cNvGrpSpPr/>
          <p:nvPr/>
        </p:nvGrpSpPr>
        <p:grpSpPr>
          <a:xfrm>
            <a:off x="4653463" y="4355865"/>
            <a:ext cx="3312713" cy="1484856"/>
            <a:chOff x="1430307" y="4291384"/>
            <a:chExt cx="3312713" cy="1484856"/>
          </a:xfrm>
        </p:grpSpPr>
        <p:sp>
          <p:nvSpPr>
            <p:cNvPr id="802" name="Rectangle: Rounded Corners 801">
              <a:extLst>
                <a:ext uri="{FF2B5EF4-FFF2-40B4-BE49-F238E27FC236}">
                  <a16:creationId xmlns:a16="http://schemas.microsoft.com/office/drawing/2014/main" id="{37DE77DB-5960-47AF-81DD-83DF67F8A795}"/>
                </a:ext>
              </a:extLst>
            </p:cNvPr>
            <p:cNvSpPr/>
            <p:nvPr/>
          </p:nvSpPr>
          <p:spPr>
            <a:xfrm rot="16200000">
              <a:off x="905341" y="4816350"/>
              <a:ext cx="1484856" cy="434924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03" name="직사각형 113">
              <a:extLst>
                <a:ext uri="{FF2B5EF4-FFF2-40B4-BE49-F238E27FC236}">
                  <a16:creationId xmlns:a16="http://schemas.microsoft.com/office/drawing/2014/main" id="{C337CEA9-6B63-4F65-A029-FF57E9B550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041902" y="4833757"/>
              <a:ext cx="12042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2000" b="1" spc="600" dirty="0">
                  <a:solidFill>
                    <a:schemeClr val="bg1"/>
                  </a:solidFill>
                  <a:cs typeface="Arial" charset="0"/>
                </a:rPr>
                <a:t>2019</a:t>
              </a:r>
              <a:endParaRPr lang="ko-KR" altLang="en-US" sz="2000" spc="600" dirty="0">
                <a:solidFill>
                  <a:schemeClr val="bg1"/>
                </a:solidFill>
              </a:endParaRPr>
            </a:p>
          </p:txBody>
        </p:sp>
        <p:grpSp>
          <p:nvGrpSpPr>
            <p:cNvPr id="804" name="Group 803">
              <a:extLst>
                <a:ext uri="{FF2B5EF4-FFF2-40B4-BE49-F238E27FC236}">
                  <a16:creationId xmlns:a16="http://schemas.microsoft.com/office/drawing/2014/main" id="{70F5B41A-FF61-481E-9A5F-65E61FB2C269}"/>
                </a:ext>
              </a:extLst>
            </p:cNvPr>
            <p:cNvGrpSpPr/>
            <p:nvPr/>
          </p:nvGrpSpPr>
          <p:grpSpPr>
            <a:xfrm>
              <a:off x="2051850" y="4464425"/>
              <a:ext cx="2691170" cy="1138774"/>
              <a:chOff x="2725124" y="4449090"/>
              <a:chExt cx="1292072" cy="1138774"/>
            </a:xfrm>
          </p:grpSpPr>
          <p:sp>
            <p:nvSpPr>
              <p:cNvPr id="805" name="TextBox 804">
                <a:extLst>
                  <a:ext uri="{FF2B5EF4-FFF2-40B4-BE49-F238E27FC236}">
                    <a16:creationId xmlns:a16="http://schemas.microsoft.com/office/drawing/2014/main" id="{1DC3ED2A-3F16-47F3-83C0-D77A257AF26D}"/>
                  </a:ext>
                </a:extLst>
              </p:cNvPr>
              <p:cNvSpPr txBox="1"/>
              <p:nvPr/>
            </p:nvSpPr>
            <p:spPr>
              <a:xfrm>
                <a:off x="2725124" y="4756867"/>
                <a:ext cx="12920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806" name="TextBox 805">
                <a:extLst>
                  <a:ext uri="{FF2B5EF4-FFF2-40B4-BE49-F238E27FC236}">
                    <a16:creationId xmlns:a16="http://schemas.microsoft.com/office/drawing/2014/main" id="{3051C607-3F63-461E-8486-D93721D4BE8D}"/>
                  </a:ext>
                </a:extLst>
              </p:cNvPr>
              <p:cNvSpPr txBox="1"/>
              <p:nvPr/>
            </p:nvSpPr>
            <p:spPr>
              <a:xfrm>
                <a:off x="2725124" y="4449090"/>
                <a:ext cx="1292072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807" name="Group 806">
            <a:extLst>
              <a:ext uri="{FF2B5EF4-FFF2-40B4-BE49-F238E27FC236}">
                <a16:creationId xmlns:a16="http://schemas.microsoft.com/office/drawing/2014/main" id="{E39BF525-9CF6-4AFA-89D0-5A366312BFD9}"/>
              </a:ext>
            </a:extLst>
          </p:cNvPr>
          <p:cNvGrpSpPr/>
          <p:nvPr/>
        </p:nvGrpSpPr>
        <p:grpSpPr>
          <a:xfrm>
            <a:off x="6376138" y="2021318"/>
            <a:ext cx="3312713" cy="1484856"/>
            <a:chOff x="1430307" y="4291384"/>
            <a:chExt cx="3312713" cy="1484856"/>
          </a:xfrm>
        </p:grpSpPr>
        <p:sp>
          <p:nvSpPr>
            <p:cNvPr id="808" name="Rectangle: Rounded Corners 807">
              <a:extLst>
                <a:ext uri="{FF2B5EF4-FFF2-40B4-BE49-F238E27FC236}">
                  <a16:creationId xmlns:a16="http://schemas.microsoft.com/office/drawing/2014/main" id="{63A2E285-DEF3-480F-9013-8B0623FC6888}"/>
                </a:ext>
              </a:extLst>
            </p:cNvPr>
            <p:cNvSpPr/>
            <p:nvPr/>
          </p:nvSpPr>
          <p:spPr>
            <a:xfrm rot="16200000">
              <a:off x="905341" y="4816350"/>
              <a:ext cx="1484856" cy="434924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09" name="직사각형 113">
              <a:extLst>
                <a:ext uri="{FF2B5EF4-FFF2-40B4-BE49-F238E27FC236}">
                  <a16:creationId xmlns:a16="http://schemas.microsoft.com/office/drawing/2014/main" id="{BEB89FC0-58B0-4FBD-8003-32CA12B2B1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041902" y="4833757"/>
              <a:ext cx="12042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2000" b="1" spc="600" dirty="0">
                  <a:solidFill>
                    <a:schemeClr val="bg1"/>
                  </a:solidFill>
                  <a:cs typeface="Arial" charset="0"/>
                </a:rPr>
                <a:t>2020</a:t>
              </a:r>
              <a:endParaRPr lang="ko-KR" altLang="en-US" sz="2000" spc="600" dirty="0">
                <a:solidFill>
                  <a:schemeClr val="bg1"/>
                </a:solidFill>
              </a:endParaRPr>
            </a:p>
          </p:txBody>
        </p:sp>
        <p:grpSp>
          <p:nvGrpSpPr>
            <p:cNvPr id="810" name="Group 809">
              <a:extLst>
                <a:ext uri="{FF2B5EF4-FFF2-40B4-BE49-F238E27FC236}">
                  <a16:creationId xmlns:a16="http://schemas.microsoft.com/office/drawing/2014/main" id="{C01BEC20-8276-48FC-8EE7-D5FB54655CB9}"/>
                </a:ext>
              </a:extLst>
            </p:cNvPr>
            <p:cNvGrpSpPr/>
            <p:nvPr/>
          </p:nvGrpSpPr>
          <p:grpSpPr>
            <a:xfrm>
              <a:off x="2051850" y="4464425"/>
              <a:ext cx="2691170" cy="1138774"/>
              <a:chOff x="2725124" y="4449090"/>
              <a:chExt cx="1292072" cy="1138774"/>
            </a:xfrm>
          </p:grpSpPr>
          <p:sp>
            <p:nvSpPr>
              <p:cNvPr id="811" name="TextBox 810">
                <a:extLst>
                  <a:ext uri="{FF2B5EF4-FFF2-40B4-BE49-F238E27FC236}">
                    <a16:creationId xmlns:a16="http://schemas.microsoft.com/office/drawing/2014/main" id="{CE8480D5-E6EC-4926-B362-89B44F5C8C50}"/>
                  </a:ext>
                </a:extLst>
              </p:cNvPr>
              <p:cNvSpPr txBox="1"/>
              <p:nvPr/>
            </p:nvSpPr>
            <p:spPr>
              <a:xfrm>
                <a:off x="2725124" y="4756867"/>
                <a:ext cx="12920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812" name="TextBox 811">
                <a:extLst>
                  <a:ext uri="{FF2B5EF4-FFF2-40B4-BE49-F238E27FC236}">
                    <a16:creationId xmlns:a16="http://schemas.microsoft.com/office/drawing/2014/main" id="{8D3D12AB-94FE-415C-9919-F990E9E7BAE8}"/>
                  </a:ext>
                </a:extLst>
              </p:cNvPr>
              <p:cNvSpPr txBox="1"/>
              <p:nvPr/>
            </p:nvSpPr>
            <p:spPr>
              <a:xfrm>
                <a:off x="2725124" y="4449090"/>
                <a:ext cx="1292072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813" name="Group 812">
            <a:extLst>
              <a:ext uri="{FF2B5EF4-FFF2-40B4-BE49-F238E27FC236}">
                <a16:creationId xmlns:a16="http://schemas.microsoft.com/office/drawing/2014/main" id="{24F408DE-251E-42D7-A6AF-487500668DDC}"/>
              </a:ext>
            </a:extLst>
          </p:cNvPr>
          <p:cNvGrpSpPr/>
          <p:nvPr/>
        </p:nvGrpSpPr>
        <p:grpSpPr>
          <a:xfrm>
            <a:off x="8098813" y="4355865"/>
            <a:ext cx="3312713" cy="1484856"/>
            <a:chOff x="1430307" y="4291384"/>
            <a:chExt cx="3312713" cy="1484856"/>
          </a:xfrm>
        </p:grpSpPr>
        <p:sp>
          <p:nvSpPr>
            <p:cNvPr id="814" name="Rectangle: Rounded Corners 813">
              <a:extLst>
                <a:ext uri="{FF2B5EF4-FFF2-40B4-BE49-F238E27FC236}">
                  <a16:creationId xmlns:a16="http://schemas.microsoft.com/office/drawing/2014/main" id="{1233EA2A-D2AA-4C2A-AB18-E2D3B2FD9D96}"/>
                </a:ext>
              </a:extLst>
            </p:cNvPr>
            <p:cNvSpPr/>
            <p:nvPr/>
          </p:nvSpPr>
          <p:spPr>
            <a:xfrm rot="16200000">
              <a:off x="905341" y="4816350"/>
              <a:ext cx="1484856" cy="434924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15" name="직사각형 113">
              <a:extLst>
                <a:ext uri="{FF2B5EF4-FFF2-40B4-BE49-F238E27FC236}">
                  <a16:creationId xmlns:a16="http://schemas.microsoft.com/office/drawing/2014/main" id="{A1DEE729-0E50-44B5-86A0-A84E0F0C37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041902" y="4833757"/>
              <a:ext cx="12042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2000" b="1" spc="600" dirty="0">
                  <a:solidFill>
                    <a:schemeClr val="bg1"/>
                  </a:solidFill>
                  <a:cs typeface="Arial" charset="0"/>
                </a:rPr>
                <a:t>2021</a:t>
              </a:r>
              <a:endParaRPr lang="ko-KR" altLang="en-US" sz="2000" spc="600" dirty="0">
                <a:solidFill>
                  <a:schemeClr val="bg1"/>
                </a:solidFill>
              </a:endParaRPr>
            </a:p>
          </p:txBody>
        </p:sp>
        <p:grpSp>
          <p:nvGrpSpPr>
            <p:cNvPr id="816" name="Group 815">
              <a:extLst>
                <a:ext uri="{FF2B5EF4-FFF2-40B4-BE49-F238E27FC236}">
                  <a16:creationId xmlns:a16="http://schemas.microsoft.com/office/drawing/2014/main" id="{4191BBE7-95CA-4215-B678-998062BAD398}"/>
                </a:ext>
              </a:extLst>
            </p:cNvPr>
            <p:cNvGrpSpPr/>
            <p:nvPr/>
          </p:nvGrpSpPr>
          <p:grpSpPr>
            <a:xfrm>
              <a:off x="2051850" y="4464425"/>
              <a:ext cx="2691170" cy="1138774"/>
              <a:chOff x="2725124" y="4449090"/>
              <a:chExt cx="1292072" cy="1138774"/>
            </a:xfrm>
          </p:grpSpPr>
          <p:sp>
            <p:nvSpPr>
              <p:cNvPr id="817" name="TextBox 816">
                <a:extLst>
                  <a:ext uri="{FF2B5EF4-FFF2-40B4-BE49-F238E27FC236}">
                    <a16:creationId xmlns:a16="http://schemas.microsoft.com/office/drawing/2014/main" id="{7F8E6220-4724-451A-B918-01BF6022310B}"/>
                  </a:ext>
                </a:extLst>
              </p:cNvPr>
              <p:cNvSpPr txBox="1"/>
              <p:nvPr/>
            </p:nvSpPr>
            <p:spPr>
              <a:xfrm>
                <a:off x="2725124" y="4756867"/>
                <a:ext cx="12920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818" name="TextBox 817">
                <a:extLst>
                  <a:ext uri="{FF2B5EF4-FFF2-40B4-BE49-F238E27FC236}">
                    <a16:creationId xmlns:a16="http://schemas.microsoft.com/office/drawing/2014/main" id="{563A49B7-B1F6-46CB-B0D6-F473B475A71A}"/>
                  </a:ext>
                </a:extLst>
              </p:cNvPr>
              <p:cNvSpPr txBox="1"/>
              <p:nvPr/>
            </p:nvSpPr>
            <p:spPr>
              <a:xfrm>
                <a:off x="2725124" y="4449090"/>
                <a:ext cx="1292072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27</cp:revision>
  <dcterms:created xsi:type="dcterms:W3CDTF">2018-02-18T19:39:47Z</dcterms:created>
  <dcterms:modified xsi:type="dcterms:W3CDTF">2021-04-21T01:47:19Z</dcterms:modified>
</cp:coreProperties>
</file>