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67" name="자유형 25">
            <a:extLst>
              <a:ext uri="{FF2B5EF4-FFF2-40B4-BE49-F238E27FC236}">
                <a16:creationId xmlns:a16="http://schemas.microsoft.com/office/drawing/2014/main" id="{6D74694A-4338-48B3-9E45-91D914F8643D}"/>
              </a:ext>
            </a:extLst>
          </p:cNvPr>
          <p:cNvSpPr/>
          <p:nvPr/>
        </p:nvSpPr>
        <p:spPr>
          <a:xfrm flipV="1">
            <a:off x="949193" y="2579847"/>
            <a:ext cx="10332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68" name="자유형 27">
            <a:extLst>
              <a:ext uri="{FF2B5EF4-FFF2-40B4-BE49-F238E27FC236}">
                <a16:creationId xmlns:a16="http://schemas.microsoft.com/office/drawing/2014/main" id="{2FF0AB74-27AA-4802-AEC8-263F43B247AD}"/>
              </a:ext>
            </a:extLst>
          </p:cNvPr>
          <p:cNvSpPr/>
          <p:nvPr/>
        </p:nvSpPr>
        <p:spPr>
          <a:xfrm flipV="1">
            <a:off x="949193" y="3490517"/>
            <a:ext cx="10332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69" name="자유형 29">
            <a:extLst>
              <a:ext uri="{FF2B5EF4-FFF2-40B4-BE49-F238E27FC236}">
                <a16:creationId xmlns:a16="http://schemas.microsoft.com/office/drawing/2014/main" id="{2E0E68AA-2628-4843-BF31-D73021DCEA83}"/>
              </a:ext>
            </a:extLst>
          </p:cNvPr>
          <p:cNvSpPr/>
          <p:nvPr/>
        </p:nvSpPr>
        <p:spPr>
          <a:xfrm flipV="1">
            <a:off x="949193" y="4401187"/>
            <a:ext cx="10332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70" name="자유형 30">
            <a:extLst>
              <a:ext uri="{FF2B5EF4-FFF2-40B4-BE49-F238E27FC236}">
                <a16:creationId xmlns:a16="http://schemas.microsoft.com/office/drawing/2014/main" id="{B8F5E4E0-5261-4387-95AE-FC46E5CDEC59}"/>
              </a:ext>
            </a:extLst>
          </p:cNvPr>
          <p:cNvSpPr/>
          <p:nvPr/>
        </p:nvSpPr>
        <p:spPr>
          <a:xfrm flipV="1">
            <a:off x="949193" y="5311857"/>
            <a:ext cx="10332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71" name="Oval 10">
            <a:extLst>
              <a:ext uri="{FF2B5EF4-FFF2-40B4-BE49-F238E27FC236}">
                <a16:creationId xmlns:a16="http://schemas.microsoft.com/office/drawing/2014/main" id="{243747E3-CAE6-4EB3-A791-436D3FBA943A}"/>
              </a:ext>
            </a:extLst>
          </p:cNvPr>
          <p:cNvSpPr/>
          <p:nvPr/>
        </p:nvSpPr>
        <p:spPr>
          <a:xfrm>
            <a:off x="911134" y="2771400"/>
            <a:ext cx="573285" cy="573285"/>
          </a:xfrm>
          <a:prstGeom prst="roundRect">
            <a:avLst/>
          </a:prstGeom>
          <a:solidFill>
            <a:schemeClr val="accent3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72" name="Oval 10">
            <a:extLst>
              <a:ext uri="{FF2B5EF4-FFF2-40B4-BE49-F238E27FC236}">
                <a16:creationId xmlns:a16="http://schemas.microsoft.com/office/drawing/2014/main" id="{C95853EC-DCA2-470E-B2F1-D932D9BE27DC}"/>
              </a:ext>
            </a:extLst>
          </p:cNvPr>
          <p:cNvSpPr/>
          <p:nvPr/>
        </p:nvSpPr>
        <p:spPr>
          <a:xfrm>
            <a:off x="911133" y="3682071"/>
            <a:ext cx="573285" cy="573285"/>
          </a:xfrm>
          <a:prstGeom prst="roundRect">
            <a:avLst/>
          </a:prstGeom>
          <a:solidFill>
            <a:schemeClr val="accent2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73" name="Oval 10">
            <a:extLst>
              <a:ext uri="{FF2B5EF4-FFF2-40B4-BE49-F238E27FC236}">
                <a16:creationId xmlns:a16="http://schemas.microsoft.com/office/drawing/2014/main" id="{30709CD8-A064-42D7-BF1C-7BA17D5D0681}"/>
              </a:ext>
            </a:extLst>
          </p:cNvPr>
          <p:cNvSpPr/>
          <p:nvPr/>
        </p:nvSpPr>
        <p:spPr>
          <a:xfrm>
            <a:off x="911132" y="4592742"/>
            <a:ext cx="573285" cy="573285"/>
          </a:xfrm>
          <a:prstGeom prst="roundRect">
            <a:avLst/>
          </a:prstGeom>
          <a:solidFill>
            <a:schemeClr val="accent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74" name="Oval 10">
            <a:extLst>
              <a:ext uri="{FF2B5EF4-FFF2-40B4-BE49-F238E27FC236}">
                <a16:creationId xmlns:a16="http://schemas.microsoft.com/office/drawing/2014/main" id="{C35537E9-986A-4B53-B8FA-60A0AC9D5B6E}"/>
              </a:ext>
            </a:extLst>
          </p:cNvPr>
          <p:cNvSpPr/>
          <p:nvPr/>
        </p:nvSpPr>
        <p:spPr>
          <a:xfrm>
            <a:off x="911131" y="5503412"/>
            <a:ext cx="573285" cy="573285"/>
          </a:xfrm>
          <a:prstGeom prst="roundRect">
            <a:avLst/>
          </a:prstGeom>
          <a:solidFill>
            <a:schemeClr val="accent5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275" name="Rectangle: Rounded Corners 1274">
            <a:extLst>
              <a:ext uri="{FF2B5EF4-FFF2-40B4-BE49-F238E27FC236}">
                <a16:creationId xmlns:a16="http://schemas.microsoft.com/office/drawing/2014/main" id="{5B8C9896-2B2F-45A1-A094-6D99D54742B7}"/>
              </a:ext>
            </a:extLst>
          </p:cNvPr>
          <p:cNvSpPr/>
          <p:nvPr/>
        </p:nvSpPr>
        <p:spPr>
          <a:xfrm>
            <a:off x="903317" y="1860729"/>
            <a:ext cx="573285" cy="573285"/>
          </a:xfrm>
          <a:prstGeom prst="roundRect">
            <a:avLst/>
          </a:prstGeom>
          <a:solidFill>
            <a:schemeClr val="accent4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76" name="TextBox 1275">
            <a:extLst>
              <a:ext uri="{FF2B5EF4-FFF2-40B4-BE49-F238E27FC236}">
                <a16:creationId xmlns:a16="http://schemas.microsoft.com/office/drawing/2014/main" id="{40137A83-7573-405B-BDEB-ADF4BC055882}"/>
              </a:ext>
            </a:extLst>
          </p:cNvPr>
          <p:cNvSpPr txBox="1"/>
          <p:nvPr/>
        </p:nvSpPr>
        <p:spPr>
          <a:xfrm>
            <a:off x="1703220" y="5559221"/>
            <a:ext cx="750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7" name="TextBox 1276">
            <a:extLst>
              <a:ext uri="{FF2B5EF4-FFF2-40B4-BE49-F238E27FC236}">
                <a16:creationId xmlns:a16="http://schemas.microsoft.com/office/drawing/2014/main" id="{0DEDA6D5-C35C-4D90-9498-C04F5B44E6F5}"/>
              </a:ext>
            </a:extLst>
          </p:cNvPr>
          <p:cNvSpPr txBox="1"/>
          <p:nvPr/>
        </p:nvSpPr>
        <p:spPr>
          <a:xfrm>
            <a:off x="1703219" y="4648549"/>
            <a:ext cx="750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8" name="TextBox 1277">
            <a:extLst>
              <a:ext uri="{FF2B5EF4-FFF2-40B4-BE49-F238E27FC236}">
                <a16:creationId xmlns:a16="http://schemas.microsoft.com/office/drawing/2014/main" id="{4B864F7C-08C9-476B-AAE9-9D49D5303272}"/>
              </a:ext>
            </a:extLst>
          </p:cNvPr>
          <p:cNvSpPr txBox="1"/>
          <p:nvPr/>
        </p:nvSpPr>
        <p:spPr>
          <a:xfrm>
            <a:off x="1703218" y="3737879"/>
            <a:ext cx="750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9" name="TextBox 1278">
            <a:extLst>
              <a:ext uri="{FF2B5EF4-FFF2-40B4-BE49-F238E27FC236}">
                <a16:creationId xmlns:a16="http://schemas.microsoft.com/office/drawing/2014/main" id="{51E1BE70-D97F-43E3-84DF-9096E339076B}"/>
              </a:ext>
            </a:extLst>
          </p:cNvPr>
          <p:cNvSpPr txBox="1"/>
          <p:nvPr/>
        </p:nvSpPr>
        <p:spPr>
          <a:xfrm>
            <a:off x="1703217" y="2827209"/>
            <a:ext cx="750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0" name="TextBox 1279">
            <a:extLst>
              <a:ext uri="{FF2B5EF4-FFF2-40B4-BE49-F238E27FC236}">
                <a16:creationId xmlns:a16="http://schemas.microsoft.com/office/drawing/2014/main" id="{FB377CE3-1116-4A07-8D37-3C4E4B0F4DF5}"/>
              </a:ext>
            </a:extLst>
          </p:cNvPr>
          <p:cNvSpPr txBox="1"/>
          <p:nvPr/>
        </p:nvSpPr>
        <p:spPr>
          <a:xfrm>
            <a:off x="1703216" y="1916539"/>
            <a:ext cx="750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1" name="TextBox 1280">
            <a:extLst>
              <a:ext uri="{FF2B5EF4-FFF2-40B4-BE49-F238E27FC236}">
                <a16:creationId xmlns:a16="http://schemas.microsoft.com/office/drawing/2014/main" id="{FDEBBB94-A08A-475E-AFC1-F4DF733CB0F8}"/>
              </a:ext>
            </a:extLst>
          </p:cNvPr>
          <p:cNvSpPr txBox="1"/>
          <p:nvPr/>
        </p:nvSpPr>
        <p:spPr>
          <a:xfrm>
            <a:off x="9632715" y="1793427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4"/>
                </a:solidFill>
              </a:rPr>
              <a:t>A </a:t>
            </a:r>
            <a:r>
              <a:rPr lang="en-US" altLang="ko-KR" sz="2000" dirty="0">
                <a:solidFill>
                  <a:schemeClr val="accent4"/>
                </a:solidFill>
              </a:rPr>
              <a:t>Contents</a:t>
            </a:r>
          </a:p>
        </p:txBody>
      </p:sp>
      <p:sp>
        <p:nvSpPr>
          <p:cNvPr id="1282" name="TextBox 1281">
            <a:extLst>
              <a:ext uri="{FF2B5EF4-FFF2-40B4-BE49-F238E27FC236}">
                <a16:creationId xmlns:a16="http://schemas.microsoft.com/office/drawing/2014/main" id="{7E9B13E8-2DF5-4129-8BDE-EC6735CC5989}"/>
              </a:ext>
            </a:extLst>
          </p:cNvPr>
          <p:cNvSpPr txBox="1"/>
          <p:nvPr/>
        </p:nvSpPr>
        <p:spPr>
          <a:xfrm>
            <a:off x="9632715" y="2704098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3"/>
                </a:solidFill>
              </a:rPr>
              <a:t>B </a:t>
            </a:r>
            <a:r>
              <a:rPr lang="en-US" altLang="ko-KR" sz="2000" dirty="0">
                <a:solidFill>
                  <a:schemeClr val="accent3"/>
                </a:solidFill>
              </a:rPr>
              <a:t>Contents</a:t>
            </a:r>
          </a:p>
        </p:txBody>
      </p:sp>
      <p:sp>
        <p:nvSpPr>
          <p:cNvPr id="1283" name="TextBox 1282">
            <a:extLst>
              <a:ext uri="{FF2B5EF4-FFF2-40B4-BE49-F238E27FC236}">
                <a16:creationId xmlns:a16="http://schemas.microsoft.com/office/drawing/2014/main" id="{83447A14-F2E4-4069-8DB8-141B44831966}"/>
              </a:ext>
            </a:extLst>
          </p:cNvPr>
          <p:cNvSpPr txBox="1"/>
          <p:nvPr/>
        </p:nvSpPr>
        <p:spPr>
          <a:xfrm>
            <a:off x="9632715" y="3614769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2"/>
                </a:solidFill>
              </a:rPr>
              <a:t>C </a:t>
            </a:r>
            <a:r>
              <a:rPr lang="en-US" altLang="ko-KR" sz="2000" dirty="0">
                <a:solidFill>
                  <a:schemeClr val="accent2"/>
                </a:solidFill>
              </a:rPr>
              <a:t>Contents</a:t>
            </a:r>
          </a:p>
        </p:txBody>
      </p:sp>
      <p:sp>
        <p:nvSpPr>
          <p:cNvPr id="1284" name="TextBox 1283">
            <a:extLst>
              <a:ext uri="{FF2B5EF4-FFF2-40B4-BE49-F238E27FC236}">
                <a16:creationId xmlns:a16="http://schemas.microsoft.com/office/drawing/2014/main" id="{56A46A5A-DB26-4CCC-A6C3-3B0426FE8FE1}"/>
              </a:ext>
            </a:extLst>
          </p:cNvPr>
          <p:cNvSpPr txBox="1"/>
          <p:nvPr/>
        </p:nvSpPr>
        <p:spPr>
          <a:xfrm>
            <a:off x="9632715" y="4525440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1"/>
                </a:solidFill>
              </a:rPr>
              <a:t>D </a:t>
            </a:r>
            <a:r>
              <a:rPr lang="en-US" altLang="ko-KR" sz="2000" dirty="0">
                <a:solidFill>
                  <a:schemeClr val="accent1"/>
                </a:solidFill>
              </a:rPr>
              <a:t>Contents</a:t>
            </a:r>
          </a:p>
        </p:txBody>
      </p:sp>
      <p:sp>
        <p:nvSpPr>
          <p:cNvPr id="1285" name="TextBox 1284">
            <a:extLst>
              <a:ext uri="{FF2B5EF4-FFF2-40B4-BE49-F238E27FC236}">
                <a16:creationId xmlns:a16="http://schemas.microsoft.com/office/drawing/2014/main" id="{223F9786-F146-477C-B2E3-060FB7F64971}"/>
              </a:ext>
            </a:extLst>
          </p:cNvPr>
          <p:cNvSpPr txBox="1"/>
          <p:nvPr/>
        </p:nvSpPr>
        <p:spPr>
          <a:xfrm>
            <a:off x="9632715" y="5436110"/>
            <a:ext cx="174089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accent4"/>
                </a:solidFill>
              </a:rPr>
              <a:t>E </a:t>
            </a:r>
            <a:r>
              <a:rPr lang="en-US" altLang="ko-KR" sz="2000" dirty="0">
                <a:solidFill>
                  <a:schemeClr val="accent4"/>
                </a:solidFill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11274</TotalTime>
  <Words>195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44</cp:revision>
  <dcterms:created xsi:type="dcterms:W3CDTF">2018-02-18T19:39:47Z</dcterms:created>
  <dcterms:modified xsi:type="dcterms:W3CDTF">2021-04-14T04:41:57Z</dcterms:modified>
</cp:coreProperties>
</file>