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06" name="Rounded Rectangle 38">
            <a:extLst>
              <a:ext uri="{FF2B5EF4-FFF2-40B4-BE49-F238E27FC236}">
                <a16:creationId xmlns:a16="http://schemas.microsoft.com/office/drawing/2014/main" id="{F206C0BE-A2E2-4D30-BAA4-742B2DB3F9B5}"/>
              </a:ext>
            </a:extLst>
          </p:cNvPr>
          <p:cNvSpPr/>
          <p:nvPr/>
        </p:nvSpPr>
        <p:spPr>
          <a:xfrm rot="16200000">
            <a:off x="3398004" y="3742574"/>
            <a:ext cx="1035968" cy="2160733"/>
          </a:xfrm>
          <a:prstGeom prst="roundRect">
            <a:avLst>
              <a:gd name="adj" fmla="val 10715"/>
            </a:avLst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07" name="Rounded Rectangle 39">
            <a:extLst>
              <a:ext uri="{FF2B5EF4-FFF2-40B4-BE49-F238E27FC236}">
                <a16:creationId xmlns:a16="http://schemas.microsoft.com/office/drawing/2014/main" id="{480D9749-C017-4326-9AD4-5D6550479B2D}"/>
              </a:ext>
            </a:extLst>
          </p:cNvPr>
          <p:cNvSpPr/>
          <p:nvPr/>
        </p:nvSpPr>
        <p:spPr>
          <a:xfrm rot="16200000">
            <a:off x="5577719" y="2798679"/>
            <a:ext cx="1035968" cy="2160733"/>
          </a:xfrm>
          <a:prstGeom prst="roundRect">
            <a:avLst>
              <a:gd name="adj" fmla="val 10715"/>
            </a:avLst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08" name="Rounded Rectangle 40">
            <a:extLst>
              <a:ext uri="{FF2B5EF4-FFF2-40B4-BE49-F238E27FC236}">
                <a16:creationId xmlns:a16="http://schemas.microsoft.com/office/drawing/2014/main" id="{C8AF8D4D-B68C-42AA-8AF4-97F8D99E29AC}"/>
              </a:ext>
            </a:extLst>
          </p:cNvPr>
          <p:cNvSpPr/>
          <p:nvPr/>
        </p:nvSpPr>
        <p:spPr>
          <a:xfrm rot="16200000">
            <a:off x="7692779" y="1919337"/>
            <a:ext cx="1035968" cy="2160733"/>
          </a:xfrm>
          <a:prstGeom prst="roundRect">
            <a:avLst>
              <a:gd name="adj" fmla="val 10715"/>
            </a:avLst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09" name="타원 2">
            <a:extLst>
              <a:ext uri="{FF2B5EF4-FFF2-40B4-BE49-F238E27FC236}">
                <a16:creationId xmlns:a16="http://schemas.microsoft.com/office/drawing/2014/main" id="{AF151286-5545-4431-84BA-A1A95AEAE7C0}"/>
              </a:ext>
            </a:extLst>
          </p:cNvPr>
          <p:cNvSpPr/>
          <p:nvPr/>
        </p:nvSpPr>
        <p:spPr>
          <a:xfrm>
            <a:off x="2494531" y="4971834"/>
            <a:ext cx="741115" cy="741115"/>
          </a:xfrm>
          <a:prstGeom prst="ellipse">
            <a:avLst/>
          </a:prstGeom>
          <a:solidFill>
            <a:schemeClr val="accent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10" name="타원 53">
            <a:extLst>
              <a:ext uri="{FF2B5EF4-FFF2-40B4-BE49-F238E27FC236}">
                <a16:creationId xmlns:a16="http://schemas.microsoft.com/office/drawing/2014/main" id="{8F7709E5-2582-4772-B2D6-D02694BC21E7}"/>
              </a:ext>
            </a:extLst>
          </p:cNvPr>
          <p:cNvSpPr/>
          <p:nvPr/>
        </p:nvSpPr>
        <p:spPr>
          <a:xfrm>
            <a:off x="4661659" y="3971466"/>
            <a:ext cx="741115" cy="741115"/>
          </a:xfrm>
          <a:prstGeom prst="ellipse">
            <a:avLst/>
          </a:prstGeom>
          <a:solidFill>
            <a:schemeClr val="accent2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11" name="타원 54">
            <a:extLst>
              <a:ext uri="{FF2B5EF4-FFF2-40B4-BE49-F238E27FC236}">
                <a16:creationId xmlns:a16="http://schemas.microsoft.com/office/drawing/2014/main" id="{410957DB-9E26-4EA6-9D4F-AE90A513D0A9}"/>
              </a:ext>
            </a:extLst>
          </p:cNvPr>
          <p:cNvSpPr/>
          <p:nvPr/>
        </p:nvSpPr>
        <p:spPr>
          <a:xfrm>
            <a:off x="6824886" y="2988129"/>
            <a:ext cx="741115" cy="741115"/>
          </a:xfrm>
          <a:prstGeom prst="ellipse">
            <a:avLst/>
          </a:prstGeom>
          <a:solidFill>
            <a:schemeClr val="accent3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12" name="타원 55">
            <a:extLst>
              <a:ext uri="{FF2B5EF4-FFF2-40B4-BE49-F238E27FC236}">
                <a16:creationId xmlns:a16="http://schemas.microsoft.com/office/drawing/2014/main" id="{59552001-B652-492A-8762-8AE0EC13C115}"/>
              </a:ext>
            </a:extLst>
          </p:cNvPr>
          <p:cNvSpPr/>
          <p:nvPr/>
        </p:nvSpPr>
        <p:spPr>
          <a:xfrm>
            <a:off x="8921422" y="2107260"/>
            <a:ext cx="741115" cy="741115"/>
          </a:xfrm>
          <a:prstGeom prst="ellipse">
            <a:avLst/>
          </a:prstGeom>
          <a:solidFill>
            <a:schemeClr val="accent4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3F6FCBB4-B113-43A4-84AC-A21C40492894}"/>
              </a:ext>
            </a:extLst>
          </p:cNvPr>
          <p:cNvGrpSpPr/>
          <p:nvPr/>
        </p:nvGrpSpPr>
        <p:grpSpPr>
          <a:xfrm>
            <a:off x="5249703" y="3509713"/>
            <a:ext cx="1692000" cy="738664"/>
            <a:chOff x="3942643" y="3330651"/>
            <a:chExt cx="1258713" cy="738664"/>
          </a:xfrm>
        </p:grpSpPr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937772F2-F467-428D-B708-229CD9C86A99}"/>
                </a:ext>
              </a:extLst>
            </p:cNvPr>
            <p:cNvSpPr txBox="1"/>
            <p:nvPr/>
          </p:nvSpPr>
          <p:spPr>
            <a:xfrm>
              <a:off x="3942644" y="3607650"/>
              <a:ext cx="1258712" cy="461665"/>
            </a:xfrm>
            <a:prstGeom prst="rect">
              <a:avLst/>
            </a:prstGeom>
            <a:noFill/>
          </p:spPr>
          <p:txBody>
            <a:bodyPr wrap="square" lIns="14400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Modern PowerPoint 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CF09EF81-9816-4FE0-8CA3-80BDBF3359A1}"/>
                </a:ext>
              </a:extLst>
            </p:cNvPr>
            <p:cNvSpPr txBox="1"/>
            <p:nvPr/>
          </p:nvSpPr>
          <p:spPr>
            <a:xfrm>
              <a:off x="3942643" y="3330651"/>
              <a:ext cx="125871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B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420E5A01-5520-4E8D-9752-2B91C8D76EFF}"/>
              </a:ext>
            </a:extLst>
          </p:cNvPr>
          <p:cNvGrpSpPr/>
          <p:nvPr/>
        </p:nvGrpSpPr>
        <p:grpSpPr>
          <a:xfrm>
            <a:off x="807452" y="4613900"/>
            <a:ext cx="1416847" cy="1477328"/>
            <a:chOff x="2551705" y="4283314"/>
            <a:chExt cx="2357003" cy="1477328"/>
          </a:xfrm>
        </p:grpSpPr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CCD41B5A-6361-43B1-AF63-6C761363E9D1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E24A669D-83B0-4517-BAA6-87D40533DD6C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A92F3844-A05C-4ED8-A50D-80DDE6D5F636}"/>
              </a:ext>
            </a:extLst>
          </p:cNvPr>
          <p:cNvGrpSpPr/>
          <p:nvPr/>
        </p:nvGrpSpPr>
        <p:grpSpPr>
          <a:xfrm>
            <a:off x="3038606" y="4422896"/>
            <a:ext cx="1754764" cy="800089"/>
            <a:chOff x="3942643" y="3330651"/>
            <a:chExt cx="1258713" cy="738664"/>
          </a:xfrm>
        </p:grpSpPr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B8DB548E-FD71-4CBE-9700-06D22DB40803}"/>
                </a:ext>
              </a:extLst>
            </p:cNvPr>
            <p:cNvSpPr txBox="1"/>
            <p:nvPr/>
          </p:nvSpPr>
          <p:spPr>
            <a:xfrm>
              <a:off x="3942644" y="3607650"/>
              <a:ext cx="1258712" cy="461665"/>
            </a:xfrm>
            <a:prstGeom prst="rect">
              <a:avLst/>
            </a:prstGeom>
            <a:noFill/>
          </p:spPr>
          <p:txBody>
            <a:bodyPr wrap="square" lIns="14400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Modern PowerPoint 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9F68A6CF-B664-496D-B8E7-E0BCC093264D}"/>
                </a:ext>
              </a:extLst>
            </p:cNvPr>
            <p:cNvSpPr txBox="1"/>
            <p:nvPr/>
          </p:nvSpPr>
          <p:spPr>
            <a:xfrm>
              <a:off x="3942643" y="3330651"/>
              <a:ext cx="125871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A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2194ADEE-CF83-4F5A-AC0E-BFDDEBE612FD}"/>
              </a:ext>
            </a:extLst>
          </p:cNvPr>
          <p:cNvGrpSpPr/>
          <p:nvPr/>
        </p:nvGrpSpPr>
        <p:grpSpPr>
          <a:xfrm>
            <a:off x="7364763" y="2630371"/>
            <a:ext cx="1692000" cy="738664"/>
            <a:chOff x="3942643" y="3330651"/>
            <a:chExt cx="1258713" cy="738664"/>
          </a:xfrm>
        </p:grpSpPr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1EDED3EB-6E5D-4A13-B479-7CAE00339FE9}"/>
                </a:ext>
              </a:extLst>
            </p:cNvPr>
            <p:cNvSpPr txBox="1"/>
            <p:nvPr/>
          </p:nvSpPr>
          <p:spPr>
            <a:xfrm>
              <a:off x="3942644" y="3607650"/>
              <a:ext cx="1258712" cy="461665"/>
            </a:xfrm>
            <a:prstGeom prst="rect">
              <a:avLst/>
            </a:prstGeom>
            <a:noFill/>
          </p:spPr>
          <p:txBody>
            <a:bodyPr wrap="square" lIns="14400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Modern PowerPoint 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1B4E2440-9BC5-46B3-9173-F82595768E63}"/>
                </a:ext>
              </a:extLst>
            </p:cNvPr>
            <p:cNvSpPr txBox="1"/>
            <p:nvPr/>
          </p:nvSpPr>
          <p:spPr>
            <a:xfrm>
              <a:off x="3942643" y="3330651"/>
              <a:ext cx="125871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C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25" name="Rectangle 30">
            <a:extLst>
              <a:ext uri="{FF2B5EF4-FFF2-40B4-BE49-F238E27FC236}">
                <a16:creationId xmlns:a16="http://schemas.microsoft.com/office/drawing/2014/main" id="{4BB9B449-8736-4DD7-881E-62F598CA65C9}"/>
              </a:ext>
            </a:extLst>
          </p:cNvPr>
          <p:cNvSpPr/>
          <p:nvPr/>
        </p:nvSpPr>
        <p:spPr>
          <a:xfrm>
            <a:off x="4869133" y="4171903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6" name="Rounded Rectangle 32">
            <a:extLst>
              <a:ext uri="{FF2B5EF4-FFF2-40B4-BE49-F238E27FC236}">
                <a16:creationId xmlns:a16="http://schemas.microsoft.com/office/drawing/2014/main" id="{43484C64-4094-4F11-9B34-9B22DC95C841}"/>
              </a:ext>
            </a:extLst>
          </p:cNvPr>
          <p:cNvSpPr/>
          <p:nvPr/>
        </p:nvSpPr>
        <p:spPr>
          <a:xfrm>
            <a:off x="2703769" y="5191995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7" name="Rounded Rectangle 25">
            <a:extLst>
              <a:ext uri="{FF2B5EF4-FFF2-40B4-BE49-F238E27FC236}">
                <a16:creationId xmlns:a16="http://schemas.microsoft.com/office/drawing/2014/main" id="{3C1D31E9-F9ED-4ACE-9A6C-A93BA1C3CBA2}"/>
              </a:ext>
            </a:extLst>
          </p:cNvPr>
          <p:cNvSpPr/>
          <p:nvPr/>
        </p:nvSpPr>
        <p:spPr>
          <a:xfrm>
            <a:off x="6985066" y="3207659"/>
            <a:ext cx="412168" cy="3020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8" name="Donut 24">
            <a:extLst>
              <a:ext uri="{FF2B5EF4-FFF2-40B4-BE49-F238E27FC236}">
                <a16:creationId xmlns:a16="http://schemas.microsoft.com/office/drawing/2014/main" id="{8CD57F8C-BED7-4E66-9294-8F9D023C8154}"/>
              </a:ext>
            </a:extLst>
          </p:cNvPr>
          <p:cNvSpPr/>
          <p:nvPr/>
        </p:nvSpPr>
        <p:spPr>
          <a:xfrm>
            <a:off x="9102664" y="2278600"/>
            <a:ext cx="395217" cy="398434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29" name="Isosceles Triangle 128">
            <a:extLst>
              <a:ext uri="{FF2B5EF4-FFF2-40B4-BE49-F238E27FC236}">
                <a16:creationId xmlns:a16="http://schemas.microsoft.com/office/drawing/2014/main" id="{2741E012-E5CC-4371-9311-15EE38C34B8E}"/>
              </a:ext>
            </a:extLst>
          </p:cNvPr>
          <p:cNvSpPr/>
          <p:nvPr/>
        </p:nvSpPr>
        <p:spPr>
          <a:xfrm>
            <a:off x="4860168" y="4706370"/>
            <a:ext cx="272374" cy="234805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Isosceles Triangle 129">
            <a:extLst>
              <a:ext uri="{FF2B5EF4-FFF2-40B4-BE49-F238E27FC236}">
                <a16:creationId xmlns:a16="http://schemas.microsoft.com/office/drawing/2014/main" id="{037C36A3-6CB4-4425-A1E3-934DBE6232B9}"/>
              </a:ext>
            </a:extLst>
          </p:cNvPr>
          <p:cNvSpPr/>
          <p:nvPr/>
        </p:nvSpPr>
        <p:spPr>
          <a:xfrm>
            <a:off x="7052206" y="3698588"/>
            <a:ext cx="272374" cy="234805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Isosceles Triangle 130">
            <a:extLst>
              <a:ext uri="{FF2B5EF4-FFF2-40B4-BE49-F238E27FC236}">
                <a16:creationId xmlns:a16="http://schemas.microsoft.com/office/drawing/2014/main" id="{445B8AA5-D1EA-4791-85E9-D799C1BFC6C5}"/>
              </a:ext>
            </a:extLst>
          </p:cNvPr>
          <p:cNvSpPr/>
          <p:nvPr/>
        </p:nvSpPr>
        <p:spPr>
          <a:xfrm>
            <a:off x="9164086" y="2819991"/>
            <a:ext cx="272374" cy="234805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EC8B95ED-F624-40AD-8AF6-1BBD3FC9B892}"/>
              </a:ext>
            </a:extLst>
          </p:cNvPr>
          <p:cNvGrpSpPr/>
          <p:nvPr/>
        </p:nvGrpSpPr>
        <p:grpSpPr>
          <a:xfrm>
            <a:off x="3357068" y="2488964"/>
            <a:ext cx="1416847" cy="1477328"/>
            <a:chOff x="2551705" y="4283314"/>
            <a:chExt cx="2357003" cy="1477328"/>
          </a:xfrm>
        </p:grpSpPr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87E7D656-5A33-4FDD-80EB-88899CFA9DE7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5FDA2DD1-0B34-435C-8CCB-2CF98D3158EF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66769FC5-7E52-4119-8FDE-93BBAAD9C799}"/>
              </a:ext>
            </a:extLst>
          </p:cNvPr>
          <p:cNvGrpSpPr/>
          <p:nvPr/>
        </p:nvGrpSpPr>
        <p:grpSpPr>
          <a:xfrm>
            <a:off x="9843779" y="1822497"/>
            <a:ext cx="1416847" cy="1477328"/>
            <a:chOff x="2551705" y="4283314"/>
            <a:chExt cx="2357003" cy="1477328"/>
          </a:xfrm>
        </p:grpSpPr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2BAE8715-AA24-4935-8F9C-389A601671B3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BA967AE6-0647-4022-9389-4FA420D33B53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6E678FC5-C002-4300-B595-ACD7FC9A3290}"/>
              </a:ext>
            </a:extLst>
          </p:cNvPr>
          <p:cNvGrpSpPr/>
          <p:nvPr/>
        </p:nvGrpSpPr>
        <p:grpSpPr>
          <a:xfrm>
            <a:off x="7529747" y="3757114"/>
            <a:ext cx="1416847" cy="1477328"/>
            <a:chOff x="2551705" y="4283314"/>
            <a:chExt cx="2357003" cy="1477328"/>
          </a:xfrm>
        </p:grpSpPr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697A4FC4-1F01-428B-A67F-722748800A2A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18EBF55E-7178-4FDA-BCEC-0565E60F1B0F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11158</TotalTime>
  <Words>115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14</cp:revision>
  <dcterms:created xsi:type="dcterms:W3CDTF">2018-02-18T19:39:47Z</dcterms:created>
  <dcterms:modified xsi:type="dcterms:W3CDTF">2021-04-14T01:43:49Z</dcterms:modified>
</cp:coreProperties>
</file>