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B0D74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CF2E-4C09-A623-9EEEE6935D3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CF2E-4C09-A623-9EEEE6935D3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CF2E-4C09-A623-9EEEE6935D3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7-CF2E-4C09-A623-9EEEE6935D38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80</c:v>
                </c:pt>
                <c:pt idx="2">
                  <c:v>60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F2E-4C09-A623-9EEEE6935D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3"/>
        <c:overlap val="100"/>
        <c:axId val="248449280"/>
        <c:axId val="248467456"/>
      </c:barChart>
      <c:catAx>
        <c:axId val="248449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8467456"/>
        <c:crosses val="autoZero"/>
        <c:auto val="1"/>
        <c:lblAlgn val="ctr"/>
        <c:lblOffset val="100"/>
        <c:noMultiLvlLbl val="0"/>
      </c:catAx>
      <c:valAx>
        <c:axId val="24846745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48449280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84" name="Chart 483">
            <a:extLst>
              <a:ext uri="{FF2B5EF4-FFF2-40B4-BE49-F238E27FC236}">
                <a16:creationId xmlns:a16="http://schemas.microsoft.com/office/drawing/2014/main" id="{8573922F-3AE8-4054-8264-7A7FB5A3BE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6890740"/>
              </p:ext>
            </p:extLst>
          </p:nvPr>
        </p:nvGraphicFramePr>
        <p:xfrm>
          <a:off x="5811507" y="2982887"/>
          <a:ext cx="5749307" cy="3274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85" name="TextBox 484">
            <a:extLst>
              <a:ext uri="{FF2B5EF4-FFF2-40B4-BE49-F238E27FC236}">
                <a16:creationId xmlns:a16="http://schemas.microsoft.com/office/drawing/2014/main" id="{2E9BAD29-2375-452E-B467-2CC7C477E0F6}"/>
              </a:ext>
            </a:extLst>
          </p:cNvPr>
          <p:cNvSpPr txBox="1"/>
          <p:nvPr/>
        </p:nvSpPr>
        <p:spPr>
          <a:xfrm>
            <a:off x="7525195" y="1889132"/>
            <a:ext cx="9721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6" name="TextBox 485">
            <a:extLst>
              <a:ext uri="{FF2B5EF4-FFF2-40B4-BE49-F238E27FC236}">
                <a16:creationId xmlns:a16="http://schemas.microsoft.com/office/drawing/2014/main" id="{1CA211CF-16E0-4FD5-85DD-33449CBDCFC8}"/>
              </a:ext>
            </a:extLst>
          </p:cNvPr>
          <p:cNvSpPr txBox="1"/>
          <p:nvPr/>
        </p:nvSpPr>
        <p:spPr>
          <a:xfrm>
            <a:off x="8889601" y="1889132"/>
            <a:ext cx="9721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7" name="TextBox 486">
            <a:extLst>
              <a:ext uri="{FF2B5EF4-FFF2-40B4-BE49-F238E27FC236}">
                <a16:creationId xmlns:a16="http://schemas.microsoft.com/office/drawing/2014/main" id="{F36C5DFB-018C-4CF3-8605-7CB1CD73EACE}"/>
              </a:ext>
            </a:extLst>
          </p:cNvPr>
          <p:cNvSpPr txBox="1"/>
          <p:nvPr/>
        </p:nvSpPr>
        <p:spPr>
          <a:xfrm>
            <a:off x="6143856" y="1889132"/>
            <a:ext cx="9721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8" name="TextBox 487">
            <a:extLst>
              <a:ext uri="{FF2B5EF4-FFF2-40B4-BE49-F238E27FC236}">
                <a16:creationId xmlns:a16="http://schemas.microsoft.com/office/drawing/2014/main" id="{6CF2E59F-1E70-435E-99D6-65C5E8743E61}"/>
              </a:ext>
            </a:extLst>
          </p:cNvPr>
          <p:cNvSpPr txBox="1"/>
          <p:nvPr/>
        </p:nvSpPr>
        <p:spPr>
          <a:xfrm>
            <a:off x="10254008" y="1889132"/>
            <a:ext cx="9721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9" name="Freeform: Shape 488">
            <a:extLst>
              <a:ext uri="{FF2B5EF4-FFF2-40B4-BE49-F238E27FC236}">
                <a16:creationId xmlns:a16="http://schemas.microsoft.com/office/drawing/2014/main" id="{C2DE130F-EE6D-4A18-84E1-7A1A1FFC3506}"/>
              </a:ext>
            </a:extLst>
          </p:cNvPr>
          <p:cNvSpPr/>
          <p:nvPr/>
        </p:nvSpPr>
        <p:spPr>
          <a:xfrm>
            <a:off x="6079358" y="4114772"/>
            <a:ext cx="1109094" cy="891349"/>
          </a:xfrm>
          <a:custGeom>
            <a:avLst/>
            <a:gdLst>
              <a:gd name="connsiteX0" fmla="*/ 944140 w 1178350"/>
              <a:gd name="connsiteY0" fmla="*/ 641170 h 913221"/>
              <a:gd name="connsiteX1" fmla="*/ 944140 w 1178350"/>
              <a:gd name="connsiteY1" fmla="*/ 856219 h 913221"/>
              <a:gd name="connsiteX2" fmla="*/ 889936 w 1178350"/>
              <a:gd name="connsiteY2" fmla="*/ 912780 h 913221"/>
              <a:gd name="connsiteX3" fmla="*/ 724967 w 1178350"/>
              <a:gd name="connsiteY3" fmla="*/ 913369 h 913221"/>
              <a:gd name="connsiteX4" fmla="*/ 696097 w 1178350"/>
              <a:gd name="connsiteY4" fmla="*/ 883910 h 913221"/>
              <a:gd name="connsiteX5" fmla="*/ 696687 w 1178350"/>
              <a:gd name="connsiteY5" fmla="*/ 736616 h 913221"/>
              <a:gd name="connsiteX6" fmla="*/ 661336 w 1178350"/>
              <a:gd name="connsiteY6" fmla="*/ 699498 h 913221"/>
              <a:gd name="connsiteX7" fmla="*/ 519934 w 1178350"/>
              <a:gd name="connsiteY7" fmla="*/ 699498 h 913221"/>
              <a:gd name="connsiteX8" fmla="*/ 484584 w 1178350"/>
              <a:gd name="connsiteY8" fmla="*/ 736616 h 913221"/>
              <a:gd name="connsiteX9" fmla="*/ 485173 w 1178350"/>
              <a:gd name="connsiteY9" fmla="*/ 883910 h 913221"/>
              <a:gd name="connsiteX10" fmla="*/ 455714 w 1178350"/>
              <a:gd name="connsiteY10" fmla="*/ 912780 h 913221"/>
              <a:gd name="connsiteX11" fmla="*/ 293691 w 1178350"/>
              <a:gd name="connsiteY11" fmla="*/ 912191 h 913221"/>
              <a:gd name="connsiteX12" fmla="*/ 237130 w 1178350"/>
              <a:gd name="connsiteY12" fmla="*/ 855040 h 913221"/>
              <a:gd name="connsiteX13" fmla="*/ 236541 w 1178350"/>
              <a:gd name="connsiteY13" fmla="*/ 421997 h 913221"/>
              <a:gd name="connsiteX14" fmla="*/ 230649 w 1178350"/>
              <a:gd name="connsiteY14" fmla="*/ 395484 h 913221"/>
              <a:gd name="connsiteX15" fmla="*/ 208260 w 1178350"/>
              <a:gd name="connsiteY15" fmla="*/ 407267 h 913221"/>
              <a:gd name="connsiteX16" fmla="*/ 110457 w 1178350"/>
              <a:gd name="connsiteY16" fmla="*/ 477968 h 913221"/>
              <a:gd name="connsiteX17" fmla="*/ 58021 w 1178350"/>
              <a:gd name="connsiteY17" fmla="*/ 493876 h 913221"/>
              <a:gd name="connsiteX18" fmla="*/ 2638 w 1178350"/>
              <a:gd name="connsiteY18" fmla="*/ 452634 h 913221"/>
              <a:gd name="connsiteX19" fmla="*/ 25616 w 1178350"/>
              <a:gd name="connsiteY19" fmla="*/ 390770 h 913221"/>
              <a:gd name="connsiteX20" fmla="*/ 211795 w 1178350"/>
              <a:gd name="connsiteY20" fmla="*/ 256439 h 913221"/>
              <a:gd name="connsiteX21" fmla="*/ 532307 w 1178350"/>
              <a:gd name="connsiteY21" fmla="*/ 26071 h 913221"/>
              <a:gd name="connsiteX22" fmla="*/ 648963 w 1178350"/>
              <a:gd name="connsiteY22" fmla="*/ 26071 h 913221"/>
              <a:gd name="connsiteX23" fmla="*/ 770923 w 1178350"/>
              <a:gd name="connsiteY23" fmla="*/ 113858 h 913221"/>
              <a:gd name="connsiteX24" fmla="*/ 798025 w 1178350"/>
              <a:gd name="connsiteY24" fmla="*/ 102075 h 913221"/>
              <a:gd name="connsiteX25" fmla="*/ 851051 w 1178350"/>
              <a:gd name="connsiteY25" fmla="*/ 50816 h 913221"/>
              <a:gd name="connsiteX26" fmla="*/ 904076 w 1178350"/>
              <a:gd name="connsiteY26" fmla="*/ 50816 h 913221"/>
              <a:gd name="connsiteX27" fmla="*/ 944140 w 1178350"/>
              <a:gd name="connsiteY27" fmla="*/ 90880 h 913221"/>
              <a:gd name="connsiteX28" fmla="*/ 943551 w 1178350"/>
              <a:gd name="connsiteY28" fmla="*/ 199878 h 913221"/>
              <a:gd name="connsiteX29" fmla="*/ 976545 w 1178350"/>
              <a:gd name="connsiteY29" fmla="*/ 262330 h 913221"/>
              <a:gd name="connsiteX30" fmla="*/ 1144460 w 1178350"/>
              <a:gd name="connsiteY30" fmla="*/ 381933 h 913221"/>
              <a:gd name="connsiteX31" fmla="*/ 1179810 w 1178350"/>
              <a:gd name="connsiteY31" fmla="*/ 429656 h 913221"/>
              <a:gd name="connsiteX32" fmla="*/ 1155065 w 1178350"/>
              <a:gd name="connsiteY32" fmla="*/ 482682 h 913221"/>
              <a:gd name="connsiteX33" fmla="*/ 1079651 w 1178350"/>
              <a:gd name="connsiteY33" fmla="*/ 482682 h 913221"/>
              <a:gd name="connsiteX34" fmla="*/ 978902 w 1178350"/>
              <a:gd name="connsiteY34" fmla="*/ 411392 h 913221"/>
              <a:gd name="connsiteX35" fmla="*/ 949443 w 1178350"/>
              <a:gd name="connsiteY35" fmla="*/ 395484 h 913221"/>
              <a:gd name="connsiteX36" fmla="*/ 944140 w 1178350"/>
              <a:gd name="connsiteY36" fmla="*/ 427888 h 913221"/>
              <a:gd name="connsiteX37" fmla="*/ 944140 w 1178350"/>
              <a:gd name="connsiteY37" fmla="*/ 641170 h 91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78350" h="913221">
                <a:moveTo>
                  <a:pt x="944140" y="641170"/>
                </a:moveTo>
                <a:cubicBezTo>
                  <a:pt x="944140" y="713049"/>
                  <a:pt x="944140" y="784339"/>
                  <a:pt x="944140" y="856219"/>
                </a:cubicBezTo>
                <a:cubicBezTo>
                  <a:pt x="944140" y="896872"/>
                  <a:pt x="930000" y="912191"/>
                  <a:pt x="889936" y="912780"/>
                </a:cubicBezTo>
                <a:cubicBezTo>
                  <a:pt x="835143" y="913369"/>
                  <a:pt x="779760" y="912191"/>
                  <a:pt x="724967" y="913369"/>
                </a:cubicBezTo>
                <a:cubicBezTo>
                  <a:pt x="703168" y="913958"/>
                  <a:pt x="695508" y="905710"/>
                  <a:pt x="696097" y="883910"/>
                </a:cubicBezTo>
                <a:cubicBezTo>
                  <a:pt x="697276" y="835009"/>
                  <a:pt x="695508" y="785518"/>
                  <a:pt x="696687" y="736616"/>
                </a:cubicBezTo>
                <a:cubicBezTo>
                  <a:pt x="697276" y="710693"/>
                  <a:pt x="688438" y="698909"/>
                  <a:pt x="661336" y="699498"/>
                </a:cubicBezTo>
                <a:cubicBezTo>
                  <a:pt x="614202" y="700677"/>
                  <a:pt x="567068" y="700677"/>
                  <a:pt x="519934" y="699498"/>
                </a:cubicBezTo>
                <a:cubicBezTo>
                  <a:pt x="492243" y="698909"/>
                  <a:pt x="483994" y="711282"/>
                  <a:pt x="484584" y="736616"/>
                </a:cubicBezTo>
                <a:cubicBezTo>
                  <a:pt x="485762" y="785518"/>
                  <a:pt x="483994" y="835009"/>
                  <a:pt x="485173" y="883910"/>
                </a:cubicBezTo>
                <a:cubicBezTo>
                  <a:pt x="485762" y="905710"/>
                  <a:pt x="477513" y="913369"/>
                  <a:pt x="455714" y="912780"/>
                </a:cubicBezTo>
                <a:cubicBezTo>
                  <a:pt x="401510" y="911601"/>
                  <a:pt x="347895" y="912780"/>
                  <a:pt x="293691" y="912191"/>
                </a:cubicBezTo>
                <a:cubicBezTo>
                  <a:pt x="251270" y="911601"/>
                  <a:pt x="237130" y="897461"/>
                  <a:pt x="237130" y="855040"/>
                </a:cubicBezTo>
                <a:cubicBezTo>
                  <a:pt x="237130" y="710693"/>
                  <a:pt x="237130" y="566345"/>
                  <a:pt x="236541" y="421997"/>
                </a:cubicBezTo>
                <a:cubicBezTo>
                  <a:pt x="236541" y="413159"/>
                  <a:pt x="241843" y="400197"/>
                  <a:pt x="230649" y="395484"/>
                </a:cubicBezTo>
                <a:cubicBezTo>
                  <a:pt x="222401" y="391949"/>
                  <a:pt x="215330" y="401965"/>
                  <a:pt x="208260" y="407267"/>
                </a:cubicBezTo>
                <a:cubicBezTo>
                  <a:pt x="175267" y="430834"/>
                  <a:pt x="142862" y="453812"/>
                  <a:pt x="110457" y="477968"/>
                </a:cubicBezTo>
                <a:cubicBezTo>
                  <a:pt x="94549" y="489752"/>
                  <a:pt x="77463" y="496233"/>
                  <a:pt x="58021" y="493876"/>
                </a:cubicBezTo>
                <a:cubicBezTo>
                  <a:pt x="31508" y="490930"/>
                  <a:pt x="10297" y="479736"/>
                  <a:pt x="2638" y="452634"/>
                </a:cubicBezTo>
                <a:cubicBezTo>
                  <a:pt x="-5021" y="427299"/>
                  <a:pt x="4406" y="406089"/>
                  <a:pt x="25616" y="390770"/>
                </a:cubicBezTo>
                <a:cubicBezTo>
                  <a:pt x="87479" y="345993"/>
                  <a:pt x="149343" y="301216"/>
                  <a:pt x="211795" y="256439"/>
                </a:cubicBezTo>
                <a:cubicBezTo>
                  <a:pt x="318436" y="179257"/>
                  <a:pt x="425077" y="102664"/>
                  <a:pt x="532307" y="26071"/>
                </a:cubicBezTo>
                <a:cubicBezTo>
                  <a:pt x="581208" y="-8690"/>
                  <a:pt x="599473" y="-8690"/>
                  <a:pt x="648963" y="26071"/>
                </a:cubicBezTo>
                <a:cubicBezTo>
                  <a:pt x="689616" y="54941"/>
                  <a:pt x="730270" y="84399"/>
                  <a:pt x="770923" y="113858"/>
                </a:cubicBezTo>
                <a:cubicBezTo>
                  <a:pt x="788009" y="126231"/>
                  <a:pt x="796846" y="129766"/>
                  <a:pt x="798025" y="102075"/>
                </a:cubicBezTo>
                <a:cubicBezTo>
                  <a:pt x="799792" y="57886"/>
                  <a:pt x="808630" y="50816"/>
                  <a:pt x="851051" y="50816"/>
                </a:cubicBezTo>
                <a:cubicBezTo>
                  <a:pt x="868726" y="50816"/>
                  <a:pt x="886401" y="50816"/>
                  <a:pt x="904076" y="50816"/>
                </a:cubicBezTo>
                <a:cubicBezTo>
                  <a:pt x="930589" y="50816"/>
                  <a:pt x="944140" y="64367"/>
                  <a:pt x="944140" y="90880"/>
                </a:cubicBezTo>
                <a:cubicBezTo>
                  <a:pt x="944140" y="127409"/>
                  <a:pt x="946497" y="163938"/>
                  <a:pt x="943551" y="199878"/>
                </a:cubicBezTo>
                <a:cubicBezTo>
                  <a:pt x="941194" y="229336"/>
                  <a:pt x="952978" y="246422"/>
                  <a:pt x="976545" y="262330"/>
                </a:cubicBezTo>
                <a:cubicBezTo>
                  <a:pt x="1033106" y="301216"/>
                  <a:pt x="1088488" y="341869"/>
                  <a:pt x="1144460" y="381933"/>
                </a:cubicBezTo>
                <a:cubicBezTo>
                  <a:pt x="1161546" y="394306"/>
                  <a:pt x="1178043" y="406089"/>
                  <a:pt x="1179810" y="429656"/>
                </a:cubicBezTo>
                <a:cubicBezTo>
                  <a:pt x="1181578" y="452045"/>
                  <a:pt x="1174508" y="470898"/>
                  <a:pt x="1155065" y="482682"/>
                </a:cubicBezTo>
                <a:cubicBezTo>
                  <a:pt x="1130320" y="498000"/>
                  <a:pt x="1103807" y="498589"/>
                  <a:pt x="1079651" y="482682"/>
                </a:cubicBezTo>
                <a:cubicBezTo>
                  <a:pt x="1045479" y="460293"/>
                  <a:pt x="1012485" y="434959"/>
                  <a:pt x="978902" y="411392"/>
                </a:cubicBezTo>
                <a:cubicBezTo>
                  <a:pt x="969475" y="404911"/>
                  <a:pt x="960048" y="390770"/>
                  <a:pt x="949443" y="395484"/>
                </a:cubicBezTo>
                <a:cubicBezTo>
                  <a:pt x="937659" y="400786"/>
                  <a:pt x="944140" y="416694"/>
                  <a:pt x="944140" y="427888"/>
                </a:cubicBezTo>
                <a:cubicBezTo>
                  <a:pt x="943551" y="499768"/>
                  <a:pt x="944140" y="570469"/>
                  <a:pt x="944140" y="641170"/>
                </a:cubicBezTo>
                <a:close/>
              </a:path>
            </a:pathLst>
          </a:custGeom>
          <a:solidFill>
            <a:schemeClr val="accent1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accent6"/>
              </a:solidFill>
            </a:endParaRPr>
          </a:p>
        </p:txBody>
      </p:sp>
      <p:sp>
        <p:nvSpPr>
          <p:cNvPr id="490" name="Freeform: Shape 489">
            <a:extLst>
              <a:ext uri="{FF2B5EF4-FFF2-40B4-BE49-F238E27FC236}">
                <a16:creationId xmlns:a16="http://schemas.microsoft.com/office/drawing/2014/main" id="{6488DF3D-5582-4137-BAB9-0FF53ED76B05}"/>
              </a:ext>
            </a:extLst>
          </p:cNvPr>
          <p:cNvSpPr/>
          <p:nvPr/>
        </p:nvSpPr>
        <p:spPr>
          <a:xfrm>
            <a:off x="7447679" y="2791457"/>
            <a:ext cx="1109094" cy="891349"/>
          </a:xfrm>
          <a:custGeom>
            <a:avLst/>
            <a:gdLst>
              <a:gd name="connsiteX0" fmla="*/ 944140 w 1178350"/>
              <a:gd name="connsiteY0" fmla="*/ 641170 h 913221"/>
              <a:gd name="connsiteX1" fmla="*/ 944140 w 1178350"/>
              <a:gd name="connsiteY1" fmla="*/ 856219 h 913221"/>
              <a:gd name="connsiteX2" fmla="*/ 889936 w 1178350"/>
              <a:gd name="connsiteY2" fmla="*/ 912780 h 913221"/>
              <a:gd name="connsiteX3" fmla="*/ 724967 w 1178350"/>
              <a:gd name="connsiteY3" fmla="*/ 913369 h 913221"/>
              <a:gd name="connsiteX4" fmla="*/ 696097 w 1178350"/>
              <a:gd name="connsiteY4" fmla="*/ 883910 h 913221"/>
              <a:gd name="connsiteX5" fmla="*/ 696687 w 1178350"/>
              <a:gd name="connsiteY5" fmla="*/ 736616 h 913221"/>
              <a:gd name="connsiteX6" fmla="*/ 661336 w 1178350"/>
              <a:gd name="connsiteY6" fmla="*/ 699498 h 913221"/>
              <a:gd name="connsiteX7" fmla="*/ 519934 w 1178350"/>
              <a:gd name="connsiteY7" fmla="*/ 699498 h 913221"/>
              <a:gd name="connsiteX8" fmla="*/ 484584 w 1178350"/>
              <a:gd name="connsiteY8" fmla="*/ 736616 h 913221"/>
              <a:gd name="connsiteX9" fmla="*/ 485173 w 1178350"/>
              <a:gd name="connsiteY9" fmla="*/ 883910 h 913221"/>
              <a:gd name="connsiteX10" fmla="*/ 455714 w 1178350"/>
              <a:gd name="connsiteY10" fmla="*/ 912780 h 913221"/>
              <a:gd name="connsiteX11" fmla="*/ 293691 w 1178350"/>
              <a:gd name="connsiteY11" fmla="*/ 912191 h 913221"/>
              <a:gd name="connsiteX12" fmla="*/ 237130 w 1178350"/>
              <a:gd name="connsiteY12" fmla="*/ 855040 h 913221"/>
              <a:gd name="connsiteX13" fmla="*/ 236541 w 1178350"/>
              <a:gd name="connsiteY13" fmla="*/ 421997 h 913221"/>
              <a:gd name="connsiteX14" fmla="*/ 230649 w 1178350"/>
              <a:gd name="connsiteY14" fmla="*/ 395484 h 913221"/>
              <a:gd name="connsiteX15" fmla="*/ 208260 w 1178350"/>
              <a:gd name="connsiteY15" fmla="*/ 407267 h 913221"/>
              <a:gd name="connsiteX16" fmla="*/ 110457 w 1178350"/>
              <a:gd name="connsiteY16" fmla="*/ 477968 h 913221"/>
              <a:gd name="connsiteX17" fmla="*/ 58021 w 1178350"/>
              <a:gd name="connsiteY17" fmla="*/ 493876 h 913221"/>
              <a:gd name="connsiteX18" fmla="*/ 2638 w 1178350"/>
              <a:gd name="connsiteY18" fmla="*/ 452634 h 913221"/>
              <a:gd name="connsiteX19" fmla="*/ 25616 w 1178350"/>
              <a:gd name="connsiteY19" fmla="*/ 390770 h 913221"/>
              <a:gd name="connsiteX20" fmla="*/ 211795 w 1178350"/>
              <a:gd name="connsiteY20" fmla="*/ 256439 h 913221"/>
              <a:gd name="connsiteX21" fmla="*/ 532307 w 1178350"/>
              <a:gd name="connsiteY21" fmla="*/ 26071 h 913221"/>
              <a:gd name="connsiteX22" fmla="*/ 648963 w 1178350"/>
              <a:gd name="connsiteY22" fmla="*/ 26071 h 913221"/>
              <a:gd name="connsiteX23" fmla="*/ 770923 w 1178350"/>
              <a:gd name="connsiteY23" fmla="*/ 113858 h 913221"/>
              <a:gd name="connsiteX24" fmla="*/ 798025 w 1178350"/>
              <a:gd name="connsiteY24" fmla="*/ 102075 h 913221"/>
              <a:gd name="connsiteX25" fmla="*/ 851051 w 1178350"/>
              <a:gd name="connsiteY25" fmla="*/ 50816 h 913221"/>
              <a:gd name="connsiteX26" fmla="*/ 904076 w 1178350"/>
              <a:gd name="connsiteY26" fmla="*/ 50816 h 913221"/>
              <a:gd name="connsiteX27" fmla="*/ 944140 w 1178350"/>
              <a:gd name="connsiteY27" fmla="*/ 90880 h 913221"/>
              <a:gd name="connsiteX28" fmla="*/ 943551 w 1178350"/>
              <a:gd name="connsiteY28" fmla="*/ 199878 h 913221"/>
              <a:gd name="connsiteX29" fmla="*/ 976545 w 1178350"/>
              <a:gd name="connsiteY29" fmla="*/ 262330 h 913221"/>
              <a:gd name="connsiteX30" fmla="*/ 1144460 w 1178350"/>
              <a:gd name="connsiteY30" fmla="*/ 381933 h 913221"/>
              <a:gd name="connsiteX31" fmla="*/ 1179810 w 1178350"/>
              <a:gd name="connsiteY31" fmla="*/ 429656 h 913221"/>
              <a:gd name="connsiteX32" fmla="*/ 1155065 w 1178350"/>
              <a:gd name="connsiteY32" fmla="*/ 482682 h 913221"/>
              <a:gd name="connsiteX33" fmla="*/ 1079651 w 1178350"/>
              <a:gd name="connsiteY33" fmla="*/ 482682 h 913221"/>
              <a:gd name="connsiteX34" fmla="*/ 978902 w 1178350"/>
              <a:gd name="connsiteY34" fmla="*/ 411392 h 913221"/>
              <a:gd name="connsiteX35" fmla="*/ 949443 w 1178350"/>
              <a:gd name="connsiteY35" fmla="*/ 395484 h 913221"/>
              <a:gd name="connsiteX36" fmla="*/ 944140 w 1178350"/>
              <a:gd name="connsiteY36" fmla="*/ 427888 h 913221"/>
              <a:gd name="connsiteX37" fmla="*/ 944140 w 1178350"/>
              <a:gd name="connsiteY37" fmla="*/ 641170 h 91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78350" h="913221">
                <a:moveTo>
                  <a:pt x="944140" y="641170"/>
                </a:moveTo>
                <a:cubicBezTo>
                  <a:pt x="944140" y="713049"/>
                  <a:pt x="944140" y="784339"/>
                  <a:pt x="944140" y="856219"/>
                </a:cubicBezTo>
                <a:cubicBezTo>
                  <a:pt x="944140" y="896872"/>
                  <a:pt x="930000" y="912191"/>
                  <a:pt x="889936" y="912780"/>
                </a:cubicBezTo>
                <a:cubicBezTo>
                  <a:pt x="835143" y="913369"/>
                  <a:pt x="779760" y="912191"/>
                  <a:pt x="724967" y="913369"/>
                </a:cubicBezTo>
                <a:cubicBezTo>
                  <a:pt x="703168" y="913958"/>
                  <a:pt x="695508" y="905710"/>
                  <a:pt x="696097" y="883910"/>
                </a:cubicBezTo>
                <a:cubicBezTo>
                  <a:pt x="697276" y="835009"/>
                  <a:pt x="695508" y="785518"/>
                  <a:pt x="696687" y="736616"/>
                </a:cubicBezTo>
                <a:cubicBezTo>
                  <a:pt x="697276" y="710693"/>
                  <a:pt x="688438" y="698909"/>
                  <a:pt x="661336" y="699498"/>
                </a:cubicBezTo>
                <a:cubicBezTo>
                  <a:pt x="614202" y="700677"/>
                  <a:pt x="567068" y="700677"/>
                  <a:pt x="519934" y="699498"/>
                </a:cubicBezTo>
                <a:cubicBezTo>
                  <a:pt x="492243" y="698909"/>
                  <a:pt x="483994" y="711282"/>
                  <a:pt x="484584" y="736616"/>
                </a:cubicBezTo>
                <a:cubicBezTo>
                  <a:pt x="485762" y="785518"/>
                  <a:pt x="483994" y="835009"/>
                  <a:pt x="485173" y="883910"/>
                </a:cubicBezTo>
                <a:cubicBezTo>
                  <a:pt x="485762" y="905710"/>
                  <a:pt x="477513" y="913369"/>
                  <a:pt x="455714" y="912780"/>
                </a:cubicBezTo>
                <a:cubicBezTo>
                  <a:pt x="401510" y="911601"/>
                  <a:pt x="347895" y="912780"/>
                  <a:pt x="293691" y="912191"/>
                </a:cubicBezTo>
                <a:cubicBezTo>
                  <a:pt x="251270" y="911601"/>
                  <a:pt x="237130" y="897461"/>
                  <a:pt x="237130" y="855040"/>
                </a:cubicBezTo>
                <a:cubicBezTo>
                  <a:pt x="237130" y="710693"/>
                  <a:pt x="237130" y="566345"/>
                  <a:pt x="236541" y="421997"/>
                </a:cubicBezTo>
                <a:cubicBezTo>
                  <a:pt x="236541" y="413159"/>
                  <a:pt x="241843" y="400197"/>
                  <a:pt x="230649" y="395484"/>
                </a:cubicBezTo>
                <a:cubicBezTo>
                  <a:pt x="222401" y="391949"/>
                  <a:pt x="215330" y="401965"/>
                  <a:pt x="208260" y="407267"/>
                </a:cubicBezTo>
                <a:cubicBezTo>
                  <a:pt x="175267" y="430834"/>
                  <a:pt x="142862" y="453812"/>
                  <a:pt x="110457" y="477968"/>
                </a:cubicBezTo>
                <a:cubicBezTo>
                  <a:pt x="94549" y="489752"/>
                  <a:pt x="77463" y="496233"/>
                  <a:pt x="58021" y="493876"/>
                </a:cubicBezTo>
                <a:cubicBezTo>
                  <a:pt x="31508" y="490930"/>
                  <a:pt x="10297" y="479736"/>
                  <a:pt x="2638" y="452634"/>
                </a:cubicBezTo>
                <a:cubicBezTo>
                  <a:pt x="-5021" y="427299"/>
                  <a:pt x="4406" y="406089"/>
                  <a:pt x="25616" y="390770"/>
                </a:cubicBezTo>
                <a:cubicBezTo>
                  <a:pt x="87479" y="345993"/>
                  <a:pt x="149343" y="301216"/>
                  <a:pt x="211795" y="256439"/>
                </a:cubicBezTo>
                <a:cubicBezTo>
                  <a:pt x="318436" y="179257"/>
                  <a:pt x="425077" y="102664"/>
                  <a:pt x="532307" y="26071"/>
                </a:cubicBezTo>
                <a:cubicBezTo>
                  <a:pt x="581208" y="-8690"/>
                  <a:pt x="599473" y="-8690"/>
                  <a:pt x="648963" y="26071"/>
                </a:cubicBezTo>
                <a:cubicBezTo>
                  <a:pt x="689616" y="54941"/>
                  <a:pt x="730270" y="84399"/>
                  <a:pt x="770923" y="113858"/>
                </a:cubicBezTo>
                <a:cubicBezTo>
                  <a:pt x="788009" y="126231"/>
                  <a:pt x="796846" y="129766"/>
                  <a:pt x="798025" y="102075"/>
                </a:cubicBezTo>
                <a:cubicBezTo>
                  <a:pt x="799792" y="57886"/>
                  <a:pt x="808630" y="50816"/>
                  <a:pt x="851051" y="50816"/>
                </a:cubicBezTo>
                <a:cubicBezTo>
                  <a:pt x="868726" y="50816"/>
                  <a:pt x="886401" y="50816"/>
                  <a:pt x="904076" y="50816"/>
                </a:cubicBezTo>
                <a:cubicBezTo>
                  <a:pt x="930589" y="50816"/>
                  <a:pt x="944140" y="64367"/>
                  <a:pt x="944140" y="90880"/>
                </a:cubicBezTo>
                <a:cubicBezTo>
                  <a:pt x="944140" y="127409"/>
                  <a:pt x="946497" y="163938"/>
                  <a:pt x="943551" y="199878"/>
                </a:cubicBezTo>
                <a:cubicBezTo>
                  <a:pt x="941194" y="229336"/>
                  <a:pt x="952978" y="246422"/>
                  <a:pt x="976545" y="262330"/>
                </a:cubicBezTo>
                <a:cubicBezTo>
                  <a:pt x="1033106" y="301216"/>
                  <a:pt x="1088488" y="341869"/>
                  <a:pt x="1144460" y="381933"/>
                </a:cubicBezTo>
                <a:cubicBezTo>
                  <a:pt x="1161546" y="394306"/>
                  <a:pt x="1178043" y="406089"/>
                  <a:pt x="1179810" y="429656"/>
                </a:cubicBezTo>
                <a:cubicBezTo>
                  <a:pt x="1181578" y="452045"/>
                  <a:pt x="1174508" y="470898"/>
                  <a:pt x="1155065" y="482682"/>
                </a:cubicBezTo>
                <a:cubicBezTo>
                  <a:pt x="1130320" y="498000"/>
                  <a:pt x="1103807" y="498589"/>
                  <a:pt x="1079651" y="482682"/>
                </a:cubicBezTo>
                <a:cubicBezTo>
                  <a:pt x="1045479" y="460293"/>
                  <a:pt x="1012485" y="434959"/>
                  <a:pt x="978902" y="411392"/>
                </a:cubicBezTo>
                <a:cubicBezTo>
                  <a:pt x="969475" y="404911"/>
                  <a:pt x="960048" y="390770"/>
                  <a:pt x="949443" y="395484"/>
                </a:cubicBezTo>
                <a:cubicBezTo>
                  <a:pt x="937659" y="400786"/>
                  <a:pt x="944140" y="416694"/>
                  <a:pt x="944140" y="427888"/>
                </a:cubicBezTo>
                <a:cubicBezTo>
                  <a:pt x="943551" y="499768"/>
                  <a:pt x="944140" y="570469"/>
                  <a:pt x="944140" y="641170"/>
                </a:cubicBezTo>
                <a:close/>
              </a:path>
            </a:pathLst>
          </a:custGeom>
          <a:solidFill>
            <a:schemeClr val="accent2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accent6"/>
              </a:solidFill>
            </a:endParaRPr>
          </a:p>
        </p:txBody>
      </p:sp>
      <p:sp>
        <p:nvSpPr>
          <p:cNvPr id="491" name="Freeform: Shape 490">
            <a:extLst>
              <a:ext uri="{FF2B5EF4-FFF2-40B4-BE49-F238E27FC236}">
                <a16:creationId xmlns:a16="http://schemas.microsoft.com/office/drawing/2014/main" id="{7364AF2B-8101-4756-AEDA-F228B0099A3B}"/>
              </a:ext>
            </a:extLst>
          </p:cNvPr>
          <p:cNvSpPr/>
          <p:nvPr/>
        </p:nvSpPr>
        <p:spPr>
          <a:xfrm>
            <a:off x="8811033" y="3460824"/>
            <a:ext cx="1109094" cy="891349"/>
          </a:xfrm>
          <a:custGeom>
            <a:avLst/>
            <a:gdLst>
              <a:gd name="connsiteX0" fmla="*/ 944140 w 1178350"/>
              <a:gd name="connsiteY0" fmla="*/ 641170 h 913221"/>
              <a:gd name="connsiteX1" fmla="*/ 944140 w 1178350"/>
              <a:gd name="connsiteY1" fmla="*/ 856219 h 913221"/>
              <a:gd name="connsiteX2" fmla="*/ 889936 w 1178350"/>
              <a:gd name="connsiteY2" fmla="*/ 912780 h 913221"/>
              <a:gd name="connsiteX3" fmla="*/ 724967 w 1178350"/>
              <a:gd name="connsiteY3" fmla="*/ 913369 h 913221"/>
              <a:gd name="connsiteX4" fmla="*/ 696097 w 1178350"/>
              <a:gd name="connsiteY4" fmla="*/ 883910 h 913221"/>
              <a:gd name="connsiteX5" fmla="*/ 696687 w 1178350"/>
              <a:gd name="connsiteY5" fmla="*/ 736616 h 913221"/>
              <a:gd name="connsiteX6" fmla="*/ 661336 w 1178350"/>
              <a:gd name="connsiteY6" fmla="*/ 699498 h 913221"/>
              <a:gd name="connsiteX7" fmla="*/ 519934 w 1178350"/>
              <a:gd name="connsiteY7" fmla="*/ 699498 h 913221"/>
              <a:gd name="connsiteX8" fmla="*/ 484584 w 1178350"/>
              <a:gd name="connsiteY8" fmla="*/ 736616 h 913221"/>
              <a:gd name="connsiteX9" fmla="*/ 485173 w 1178350"/>
              <a:gd name="connsiteY9" fmla="*/ 883910 h 913221"/>
              <a:gd name="connsiteX10" fmla="*/ 455714 w 1178350"/>
              <a:gd name="connsiteY10" fmla="*/ 912780 h 913221"/>
              <a:gd name="connsiteX11" fmla="*/ 293691 w 1178350"/>
              <a:gd name="connsiteY11" fmla="*/ 912191 h 913221"/>
              <a:gd name="connsiteX12" fmla="*/ 237130 w 1178350"/>
              <a:gd name="connsiteY12" fmla="*/ 855040 h 913221"/>
              <a:gd name="connsiteX13" fmla="*/ 236541 w 1178350"/>
              <a:gd name="connsiteY13" fmla="*/ 421997 h 913221"/>
              <a:gd name="connsiteX14" fmla="*/ 230649 w 1178350"/>
              <a:gd name="connsiteY14" fmla="*/ 395484 h 913221"/>
              <a:gd name="connsiteX15" fmla="*/ 208260 w 1178350"/>
              <a:gd name="connsiteY15" fmla="*/ 407267 h 913221"/>
              <a:gd name="connsiteX16" fmla="*/ 110457 w 1178350"/>
              <a:gd name="connsiteY16" fmla="*/ 477968 h 913221"/>
              <a:gd name="connsiteX17" fmla="*/ 58021 w 1178350"/>
              <a:gd name="connsiteY17" fmla="*/ 493876 h 913221"/>
              <a:gd name="connsiteX18" fmla="*/ 2638 w 1178350"/>
              <a:gd name="connsiteY18" fmla="*/ 452634 h 913221"/>
              <a:gd name="connsiteX19" fmla="*/ 25616 w 1178350"/>
              <a:gd name="connsiteY19" fmla="*/ 390770 h 913221"/>
              <a:gd name="connsiteX20" fmla="*/ 211795 w 1178350"/>
              <a:gd name="connsiteY20" fmla="*/ 256439 h 913221"/>
              <a:gd name="connsiteX21" fmla="*/ 532307 w 1178350"/>
              <a:gd name="connsiteY21" fmla="*/ 26071 h 913221"/>
              <a:gd name="connsiteX22" fmla="*/ 648963 w 1178350"/>
              <a:gd name="connsiteY22" fmla="*/ 26071 h 913221"/>
              <a:gd name="connsiteX23" fmla="*/ 770923 w 1178350"/>
              <a:gd name="connsiteY23" fmla="*/ 113858 h 913221"/>
              <a:gd name="connsiteX24" fmla="*/ 798025 w 1178350"/>
              <a:gd name="connsiteY24" fmla="*/ 102075 h 913221"/>
              <a:gd name="connsiteX25" fmla="*/ 851051 w 1178350"/>
              <a:gd name="connsiteY25" fmla="*/ 50816 h 913221"/>
              <a:gd name="connsiteX26" fmla="*/ 904076 w 1178350"/>
              <a:gd name="connsiteY26" fmla="*/ 50816 h 913221"/>
              <a:gd name="connsiteX27" fmla="*/ 944140 w 1178350"/>
              <a:gd name="connsiteY27" fmla="*/ 90880 h 913221"/>
              <a:gd name="connsiteX28" fmla="*/ 943551 w 1178350"/>
              <a:gd name="connsiteY28" fmla="*/ 199878 h 913221"/>
              <a:gd name="connsiteX29" fmla="*/ 976545 w 1178350"/>
              <a:gd name="connsiteY29" fmla="*/ 262330 h 913221"/>
              <a:gd name="connsiteX30" fmla="*/ 1144460 w 1178350"/>
              <a:gd name="connsiteY30" fmla="*/ 381933 h 913221"/>
              <a:gd name="connsiteX31" fmla="*/ 1179810 w 1178350"/>
              <a:gd name="connsiteY31" fmla="*/ 429656 h 913221"/>
              <a:gd name="connsiteX32" fmla="*/ 1155065 w 1178350"/>
              <a:gd name="connsiteY32" fmla="*/ 482682 h 913221"/>
              <a:gd name="connsiteX33" fmla="*/ 1079651 w 1178350"/>
              <a:gd name="connsiteY33" fmla="*/ 482682 h 913221"/>
              <a:gd name="connsiteX34" fmla="*/ 978902 w 1178350"/>
              <a:gd name="connsiteY34" fmla="*/ 411392 h 913221"/>
              <a:gd name="connsiteX35" fmla="*/ 949443 w 1178350"/>
              <a:gd name="connsiteY35" fmla="*/ 395484 h 913221"/>
              <a:gd name="connsiteX36" fmla="*/ 944140 w 1178350"/>
              <a:gd name="connsiteY36" fmla="*/ 427888 h 913221"/>
              <a:gd name="connsiteX37" fmla="*/ 944140 w 1178350"/>
              <a:gd name="connsiteY37" fmla="*/ 641170 h 91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78350" h="913221">
                <a:moveTo>
                  <a:pt x="944140" y="641170"/>
                </a:moveTo>
                <a:cubicBezTo>
                  <a:pt x="944140" y="713049"/>
                  <a:pt x="944140" y="784339"/>
                  <a:pt x="944140" y="856219"/>
                </a:cubicBezTo>
                <a:cubicBezTo>
                  <a:pt x="944140" y="896872"/>
                  <a:pt x="930000" y="912191"/>
                  <a:pt x="889936" y="912780"/>
                </a:cubicBezTo>
                <a:cubicBezTo>
                  <a:pt x="835143" y="913369"/>
                  <a:pt x="779760" y="912191"/>
                  <a:pt x="724967" y="913369"/>
                </a:cubicBezTo>
                <a:cubicBezTo>
                  <a:pt x="703168" y="913958"/>
                  <a:pt x="695508" y="905710"/>
                  <a:pt x="696097" y="883910"/>
                </a:cubicBezTo>
                <a:cubicBezTo>
                  <a:pt x="697276" y="835009"/>
                  <a:pt x="695508" y="785518"/>
                  <a:pt x="696687" y="736616"/>
                </a:cubicBezTo>
                <a:cubicBezTo>
                  <a:pt x="697276" y="710693"/>
                  <a:pt x="688438" y="698909"/>
                  <a:pt x="661336" y="699498"/>
                </a:cubicBezTo>
                <a:cubicBezTo>
                  <a:pt x="614202" y="700677"/>
                  <a:pt x="567068" y="700677"/>
                  <a:pt x="519934" y="699498"/>
                </a:cubicBezTo>
                <a:cubicBezTo>
                  <a:pt x="492243" y="698909"/>
                  <a:pt x="483994" y="711282"/>
                  <a:pt x="484584" y="736616"/>
                </a:cubicBezTo>
                <a:cubicBezTo>
                  <a:pt x="485762" y="785518"/>
                  <a:pt x="483994" y="835009"/>
                  <a:pt x="485173" y="883910"/>
                </a:cubicBezTo>
                <a:cubicBezTo>
                  <a:pt x="485762" y="905710"/>
                  <a:pt x="477513" y="913369"/>
                  <a:pt x="455714" y="912780"/>
                </a:cubicBezTo>
                <a:cubicBezTo>
                  <a:pt x="401510" y="911601"/>
                  <a:pt x="347895" y="912780"/>
                  <a:pt x="293691" y="912191"/>
                </a:cubicBezTo>
                <a:cubicBezTo>
                  <a:pt x="251270" y="911601"/>
                  <a:pt x="237130" y="897461"/>
                  <a:pt x="237130" y="855040"/>
                </a:cubicBezTo>
                <a:cubicBezTo>
                  <a:pt x="237130" y="710693"/>
                  <a:pt x="237130" y="566345"/>
                  <a:pt x="236541" y="421997"/>
                </a:cubicBezTo>
                <a:cubicBezTo>
                  <a:pt x="236541" y="413159"/>
                  <a:pt x="241843" y="400197"/>
                  <a:pt x="230649" y="395484"/>
                </a:cubicBezTo>
                <a:cubicBezTo>
                  <a:pt x="222401" y="391949"/>
                  <a:pt x="215330" y="401965"/>
                  <a:pt x="208260" y="407267"/>
                </a:cubicBezTo>
                <a:cubicBezTo>
                  <a:pt x="175267" y="430834"/>
                  <a:pt x="142862" y="453812"/>
                  <a:pt x="110457" y="477968"/>
                </a:cubicBezTo>
                <a:cubicBezTo>
                  <a:pt x="94549" y="489752"/>
                  <a:pt x="77463" y="496233"/>
                  <a:pt x="58021" y="493876"/>
                </a:cubicBezTo>
                <a:cubicBezTo>
                  <a:pt x="31508" y="490930"/>
                  <a:pt x="10297" y="479736"/>
                  <a:pt x="2638" y="452634"/>
                </a:cubicBezTo>
                <a:cubicBezTo>
                  <a:pt x="-5021" y="427299"/>
                  <a:pt x="4406" y="406089"/>
                  <a:pt x="25616" y="390770"/>
                </a:cubicBezTo>
                <a:cubicBezTo>
                  <a:pt x="87479" y="345993"/>
                  <a:pt x="149343" y="301216"/>
                  <a:pt x="211795" y="256439"/>
                </a:cubicBezTo>
                <a:cubicBezTo>
                  <a:pt x="318436" y="179257"/>
                  <a:pt x="425077" y="102664"/>
                  <a:pt x="532307" y="26071"/>
                </a:cubicBezTo>
                <a:cubicBezTo>
                  <a:pt x="581208" y="-8690"/>
                  <a:pt x="599473" y="-8690"/>
                  <a:pt x="648963" y="26071"/>
                </a:cubicBezTo>
                <a:cubicBezTo>
                  <a:pt x="689616" y="54941"/>
                  <a:pt x="730270" y="84399"/>
                  <a:pt x="770923" y="113858"/>
                </a:cubicBezTo>
                <a:cubicBezTo>
                  <a:pt x="788009" y="126231"/>
                  <a:pt x="796846" y="129766"/>
                  <a:pt x="798025" y="102075"/>
                </a:cubicBezTo>
                <a:cubicBezTo>
                  <a:pt x="799792" y="57886"/>
                  <a:pt x="808630" y="50816"/>
                  <a:pt x="851051" y="50816"/>
                </a:cubicBezTo>
                <a:cubicBezTo>
                  <a:pt x="868726" y="50816"/>
                  <a:pt x="886401" y="50816"/>
                  <a:pt x="904076" y="50816"/>
                </a:cubicBezTo>
                <a:cubicBezTo>
                  <a:pt x="930589" y="50816"/>
                  <a:pt x="944140" y="64367"/>
                  <a:pt x="944140" y="90880"/>
                </a:cubicBezTo>
                <a:cubicBezTo>
                  <a:pt x="944140" y="127409"/>
                  <a:pt x="946497" y="163938"/>
                  <a:pt x="943551" y="199878"/>
                </a:cubicBezTo>
                <a:cubicBezTo>
                  <a:pt x="941194" y="229336"/>
                  <a:pt x="952978" y="246422"/>
                  <a:pt x="976545" y="262330"/>
                </a:cubicBezTo>
                <a:cubicBezTo>
                  <a:pt x="1033106" y="301216"/>
                  <a:pt x="1088488" y="341869"/>
                  <a:pt x="1144460" y="381933"/>
                </a:cubicBezTo>
                <a:cubicBezTo>
                  <a:pt x="1161546" y="394306"/>
                  <a:pt x="1178043" y="406089"/>
                  <a:pt x="1179810" y="429656"/>
                </a:cubicBezTo>
                <a:cubicBezTo>
                  <a:pt x="1181578" y="452045"/>
                  <a:pt x="1174508" y="470898"/>
                  <a:pt x="1155065" y="482682"/>
                </a:cubicBezTo>
                <a:cubicBezTo>
                  <a:pt x="1130320" y="498000"/>
                  <a:pt x="1103807" y="498589"/>
                  <a:pt x="1079651" y="482682"/>
                </a:cubicBezTo>
                <a:cubicBezTo>
                  <a:pt x="1045479" y="460293"/>
                  <a:pt x="1012485" y="434959"/>
                  <a:pt x="978902" y="411392"/>
                </a:cubicBezTo>
                <a:cubicBezTo>
                  <a:pt x="969475" y="404911"/>
                  <a:pt x="960048" y="390770"/>
                  <a:pt x="949443" y="395484"/>
                </a:cubicBezTo>
                <a:cubicBezTo>
                  <a:pt x="937659" y="400786"/>
                  <a:pt x="944140" y="416694"/>
                  <a:pt x="944140" y="427888"/>
                </a:cubicBezTo>
                <a:cubicBezTo>
                  <a:pt x="943551" y="499768"/>
                  <a:pt x="944140" y="570469"/>
                  <a:pt x="944140" y="641170"/>
                </a:cubicBezTo>
                <a:close/>
              </a:path>
            </a:pathLst>
          </a:custGeom>
          <a:solidFill>
            <a:schemeClr val="accent3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accent6"/>
              </a:solidFill>
            </a:endParaRPr>
          </a:p>
        </p:txBody>
      </p:sp>
      <p:sp>
        <p:nvSpPr>
          <p:cNvPr id="492" name="Freeform: Shape 491">
            <a:extLst>
              <a:ext uri="{FF2B5EF4-FFF2-40B4-BE49-F238E27FC236}">
                <a16:creationId xmlns:a16="http://schemas.microsoft.com/office/drawing/2014/main" id="{FF5189AF-6943-4E19-AD73-6E1AEB72D490}"/>
              </a:ext>
            </a:extLst>
          </p:cNvPr>
          <p:cNvSpPr/>
          <p:nvPr/>
        </p:nvSpPr>
        <p:spPr>
          <a:xfrm>
            <a:off x="10183440" y="3811571"/>
            <a:ext cx="1109094" cy="891349"/>
          </a:xfrm>
          <a:custGeom>
            <a:avLst/>
            <a:gdLst>
              <a:gd name="connsiteX0" fmla="*/ 944140 w 1178350"/>
              <a:gd name="connsiteY0" fmla="*/ 641170 h 913221"/>
              <a:gd name="connsiteX1" fmla="*/ 944140 w 1178350"/>
              <a:gd name="connsiteY1" fmla="*/ 856219 h 913221"/>
              <a:gd name="connsiteX2" fmla="*/ 889936 w 1178350"/>
              <a:gd name="connsiteY2" fmla="*/ 912780 h 913221"/>
              <a:gd name="connsiteX3" fmla="*/ 724967 w 1178350"/>
              <a:gd name="connsiteY3" fmla="*/ 913369 h 913221"/>
              <a:gd name="connsiteX4" fmla="*/ 696097 w 1178350"/>
              <a:gd name="connsiteY4" fmla="*/ 883910 h 913221"/>
              <a:gd name="connsiteX5" fmla="*/ 696687 w 1178350"/>
              <a:gd name="connsiteY5" fmla="*/ 736616 h 913221"/>
              <a:gd name="connsiteX6" fmla="*/ 661336 w 1178350"/>
              <a:gd name="connsiteY6" fmla="*/ 699498 h 913221"/>
              <a:gd name="connsiteX7" fmla="*/ 519934 w 1178350"/>
              <a:gd name="connsiteY7" fmla="*/ 699498 h 913221"/>
              <a:gd name="connsiteX8" fmla="*/ 484584 w 1178350"/>
              <a:gd name="connsiteY8" fmla="*/ 736616 h 913221"/>
              <a:gd name="connsiteX9" fmla="*/ 485173 w 1178350"/>
              <a:gd name="connsiteY9" fmla="*/ 883910 h 913221"/>
              <a:gd name="connsiteX10" fmla="*/ 455714 w 1178350"/>
              <a:gd name="connsiteY10" fmla="*/ 912780 h 913221"/>
              <a:gd name="connsiteX11" fmla="*/ 293691 w 1178350"/>
              <a:gd name="connsiteY11" fmla="*/ 912191 h 913221"/>
              <a:gd name="connsiteX12" fmla="*/ 237130 w 1178350"/>
              <a:gd name="connsiteY12" fmla="*/ 855040 h 913221"/>
              <a:gd name="connsiteX13" fmla="*/ 236541 w 1178350"/>
              <a:gd name="connsiteY13" fmla="*/ 421997 h 913221"/>
              <a:gd name="connsiteX14" fmla="*/ 230649 w 1178350"/>
              <a:gd name="connsiteY14" fmla="*/ 395484 h 913221"/>
              <a:gd name="connsiteX15" fmla="*/ 208260 w 1178350"/>
              <a:gd name="connsiteY15" fmla="*/ 407267 h 913221"/>
              <a:gd name="connsiteX16" fmla="*/ 110457 w 1178350"/>
              <a:gd name="connsiteY16" fmla="*/ 477968 h 913221"/>
              <a:gd name="connsiteX17" fmla="*/ 58021 w 1178350"/>
              <a:gd name="connsiteY17" fmla="*/ 493876 h 913221"/>
              <a:gd name="connsiteX18" fmla="*/ 2638 w 1178350"/>
              <a:gd name="connsiteY18" fmla="*/ 452634 h 913221"/>
              <a:gd name="connsiteX19" fmla="*/ 25616 w 1178350"/>
              <a:gd name="connsiteY19" fmla="*/ 390770 h 913221"/>
              <a:gd name="connsiteX20" fmla="*/ 211795 w 1178350"/>
              <a:gd name="connsiteY20" fmla="*/ 256439 h 913221"/>
              <a:gd name="connsiteX21" fmla="*/ 532307 w 1178350"/>
              <a:gd name="connsiteY21" fmla="*/ 26071 h 913221"/>
              <a:gd name="connsiteX22" fmla="*/ 648963 w 1178350"/>
              <a:gd name="connsiteY22" fmla="*/ 26071 h 913221"/>
              <a:gd name="connsiteX23" fmla="*/ 770923 w 1178350"/>
              <a:gd name="connsiteY23" fmla="*/ 113858 h 913221"/>
              <a:gd name="connsiteX24" fmla="*/ 798025 w 1178350"/>
              <a:gd name="connsiteY24" fmla="*/ 102075 h 913221"/>
              <a:gd name="connsiteX25" fmla="*/ 851051 w 1178350"/>
              <a:gd name="connsiteY25" fmla="*/ 50816 h 913221"/>
              <a:gd name="connsiteX26" fmla="*/ 904076 w 1178350"/>
              <a:gd name="connsiteY26" fmla="*/ 50816 h 913221"/>
              <a:gd name="connsiteX27" fmla="*/ 944140 w 1178350"/>
              <a:gd name="connsiteY27" fmla="*/ 90880 h 913221"/>
              <a:gd name="connsiteX28" fmla="*/ 943551 w 1178350"/>
              <a:gd name="connsiteY28" fmla="*/ 199878 h 913221"/>
              <a:gd name="connsiteX29" fmla="*/ 976545 w 1178350"/>
              <a:gd name="connsiteY29" fmla="*/ 262330 h 913221"/>
              <a:gd name="connsiteX30" fmla="*/ 1144460 w 1178350"/>
              <a:gd name="connsiteY30" fmla="*/ 381933 h 913221"/>
              <a:gd name="connsiteX31" fmla="*/ 1179810 w 1178350"/>
              <a:gd name="connsiteY31" fmla="*/ 429656 h 913221"/>
              <a:gd name="connsiteX32" fmla="*/ 1155065 w 1178350"/>
              <a:gd name="connsiteY32" fmla="*/ 482682 h 913221"/>
              <a:gd name="connsiteX33" fmla="*/ 1079651 w 1178350"/>
              <a:gd name="connsiteY33" fmla="*/ 482682 h 913221"/>
              <a:gd name="connsiteX34" fmla="*/ 978902 w 1178350"/>
              <a:gd name="connsiteY34" fmla="*/ 411392 h 913221"/>
              <a:gd name="connsiteX35" fmla="*/ 949443 w 1178350"/>
              <a:gd name="connsiteY35" fmla="*/ 395484 h 913221"/>
              <a:gd name="connsiteX36" fmla="*/ 944140 w 1178350"/>
              <a:gd name="connsiteY36" fmla="*/ 427888 h 913221"/>
              <a:gd name="connsiteX37" fmla="*/ 944140 w 1178350"/>
              <a:gd name="connsiteY37" fmla="*/ 641170 h 91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78350" h="913221">
                <a:moveTo>
                  <a:pt x="944140" y="641170"/>
                </a:moveTo>
                <a:cubicBezTo>
                  <a:pt x="944140" y="713049"/>
                  <a:pt x="944140" y="784339"/>
                  <a:pt x="944140" y="856219"/>
                </a:cubicBezTo>
                <a:cubicBezTo>
                  <a:pt x="944140" y="896872"/>
                  <a:pt x="930000" y="912191"/>
                  <a:pt x="889936" y="912780"/>
                </a:cubicBezTo>
                <a:cubicBezTo>
                  <a:pt x="835143" y="913369"/>
                  <a:pt x="779760" y="912191"/>
                  <a:pt x="724967" y="913369"/>
                </a:cubicBezTo>
                <a:cubicBezTo>
                  <a:pt x="703168" y="913958"/>
                  <a:pt x="695508" y="905710"/>
                  <a:pt x="696097" y="883910"/>
                </a:cubicBezTo>
                <a:cubicBezTo>
                  <a:pt x="697276" y="835009"/>
                  <a:pt x="695508" y="785518"/>
                  <a:pt x="696687" y="736616"/>
                </a:cubicBezTo>
                <a:cubicBezTo>
                  <a:pt x="697276" y="710693"/>
                  <a:pt x="688438" y="698909"/>
                  <a:pt x="661336" y="699498"/>
                </a:cubicBezTo>
                <a:cubicBezTo>
                  <a:pt x="614202" y="700677"/>
                  <a:pt x="567068" y="700677"/>
                  <a:pt x="519934" y="699498"/>
                </a:cubicBezTo>
                <a:cubicBezTo>
                  <a:pt x="492243" y="698909"/>
                  <a:pt x="483994" y="711282"/>
                  <a:pt x="484584" y="736616"/>
                </a:cubicBezTo>
                <a:cubicBezTo>
                  <a:pt x="485762" y="785518"/>
                  <a:pt x="483994" y="835009"/>
                  <a:pt x="485173" y="883910"/>
                </a:cubicBezTo>
                <a:cubicBezTo>
                  <a:pt x="485762" y="905710"/>
                  <a:pt x="477513" y="913369"/>
                  <a:pt x="455714" y="912780"/>
                </a:cubicBezTo>
                <a:cubicBezTo>
                  <a:pt x="401510" y="911601"/>
                  <a:pt x="347895" y="912780"/>
                  <a:pt x="293691" y="912191"/>
                </a:cubicBezTo>
                <a:cubicBezTo>
                  <a:pt x="251270" y="911601"/>
                  <a:pt x="237130" y="897461"/>
                  <a:pt x="237130" y="855040"/>
                </a:cubicBezTo>
                <a:cubicBezTo>
                  <a:pt x="237130" y="710693"/>
                  <a:pt x="237130" y="566345"/>
                  <a:pt x="236541" y="421997"/>
                </a:cubicBezTo>
                <a:cubicBezTo>
                  <a:pt x="236541" y="413159"/>
                  <a:pt x="241843" y="400197"/>
                  <a:pt x="230649" y="395484"/>
                </a:cubicBezTo>
                <a:cubicBezTo>
                  <a:pt x="222401" y="391949"/>
                  <a:pt x="215330" y="401965"/>
                  <a:pt x="208260" y="407267"/>
                </a:cubicBezTo>
                <a:cubicBezTo>
                  <a:pt x="175267" y="430834"/>
                  <a:pt x="142862" y="453812"/>
                  <a:pt x="110457" y="477968"/>
                </a:cubicBezTo>
                <a:cubicBezTo>
                  <a:pt x="94549" y="489752"/>
                  <a:pt x="77463" y="496233"/>
                  <a:pt x="58021" y="493876"/>
                </a:cubicBezTo>
                <a:cubicBezTo>
                  <a:pt x="31508" y="490930"/>
                  <a:pt x="10297" y="479736"/>
                  <a:pt x="2638" y="452634"/>
                </a:cubicBezTo>
                <a:cubicBezTo>
                  <a:pt x="-5021" y="427299"/>
                  <a:pt x="4406" y="406089"/>
                  <a:pt x="25616" y="390770"/>
                </a:cubicBezTo>
                <a:cubicBezTo>
                  <a:pt x="87479" y="345993"/>
                  <a:pt x="149343" y="301216"/>
                  <a:pt x="211795" y="256439"/>
                </a:cubicBezTo>
                <a:cubicBezTo>
                  <a:pt x="318436" y="179257"/>
                  <a:pt x="425077" y="102664"/>
                  <a:pt x="532307" y="26071"/>
                </a:cubicBezTo>
                <a:cubicBezTo>
                  <a:pt x="581208" y="-8690"/>
                  <a:pt x="599473" y="-8690"/>
                  <a:pt x="648963" y="26071"/>
                </a:cubicBezTo>
                <a:cubicBezTo>
                  <a:pt x="689616" y="54941"/>
                  <a:pt x="730270" y="84399"/>
                  <a:pt x="770923" y="113858"/>
                </a:cubicBezTo>
                <a:cubicBezTo>
                  <a:pt x="788009" y="126231"/>
                  <a:pt x="796846" y="129766"/>
                  <a:pt x="798025" y="102075"/>
                </a:cubicBezTo>
                <a:cubicBezTo>
                  <a:pt x="799792" y="57886"/>
                  <a:pt x="808630" y="50816"/>
                  <a:pt x="851051" y="50816"/>
                </a:cubicBezTo>
                <a:cubicBezTo>
                  <a:pt x="868726" y="50816"/>
                  <a:pt x="886401" y="50816"/>
                  <a:pt x="904076" y="50816"/>
                </a:cubicBezTo>
                <a:cubicBezTo>
                  <a:pt x="930589" y="50816"/>
                  <a:pt x="944140" y="64367"/>
                  <a:pt x="944140" y="90880"/>
                </a:cubicBezTo>
                <a:cubicBezTo>
                  <a:pt x="944140" y="127409"/>
                  <a:pt x="946497" y="163938"/>
                  <a:pt x="943551" y="199878"/>
                </a:cubicBezTo>
                <a:cubicBezTo>
                  <a:pt x="941194" y="229336"/>
                  <a:pt x="952978" y="246422"/>
                  <a:pt x="976545" y="262330"/>
                </a:cubicBezTo>
                <a:cubicBezTo>
                  <a:pt x="1033106" y="301216"/>
                  <a:pt x="1088488" y="341869"/>
                  <a:pt x="1144460" y="381933"/>
                </a:cubicBezTo>
                <a:cubicBezTo>
                  <a:pt x="1161546" y="394306"/>
                  <a:pt x="1178043" y="406089"/>
                  <a:pt x="1179810" y="429656"/>
                </a:cubicBezTo>
                <a:cubicBezTo>
                  <a:pt x="1181578" y="452045"/>
                  <a:pt x="1174508" y="470898"/>
                  <a:pt x="1155065" y="482682"/>
                </a:cubicBezTo>
                <a:cubicBezTo>
                  <a:pt x="1130320" y="498000"/>
                  <a:pt x="1103807" y="498589"/>
                  <a:pt x="1079651" y="482682"/>
                </a:cubicBezTo>
                <a:cubicBezTo>
                  <a:pt x="1045479" y="460293"/>
                  <a:pt x="1012485" y="434959"/>
                  <a:pt x="978902" y="411392"/>
                </a:cubicBezTo>
                <a:cubicBezTo>
                  <a:pt x="969475" y="404911"/>
                  <a:pt x="960048" y="390770"/>
                  <a:pt x="949443" y="395484"/>
                </a:cubicBezTo>
                <a:cubicBezTo>
                  <a:pt x="937659" y="400786"/>
                  <a:pt x="944140" y="416694"/>
                  <a:pt x="944140" y="427888"/>
                </a:cubicBezTo>
                <a:cubicBezTo>
                  <a:pt x="943551" y="499768"/>
                  <a:pt x="944140" y="570469"/>
                  <a:pt x="944140" y="641170"/>
                </a:cubicBezTo>
                <a:close/>
              </a:path>
            </a:pathLst>
          </a:custGeom>
          <a:solidFill>
            <a:schemeClr val="accent4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accent6"/>
              </a:solidFill>
            </a:endParaRPr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5FD74E05-B3F1-45EC-BCA8-73B28D0A7F7F}"/>
              </a:ext>
            </a:extLst>
          </p:cNvPr>
          <p:cNvSpPr txBox="1"/>
          <p:nvPr/>
        </p:nvSpPr>
        <p:spPr>
          <a:xfrm>
            <a:off x="566142" y="1844411"/>
            <a:ext cx="15760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1"/>
                </a:solidFill>
                <a:cs typeface="Arial" pitchFamily="34" charset="0"/>
              </a:rPr>
              <a:t>40%</a:t>
            </a:r>
            <a:endParaRPr lang="ko-KR" altLang="en-US" sz="4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94" name="TextBox 493">
            <a:extLst>
              <a:ext uri="{FF2B5EF4-FFF2-40B4-BE49-F238E27FC236}">
                <a16:creationId xmlns:a16="http://schemas.microsoft.com/office/drawing/2014/main" id="{13FB5D7D-2EA1-40E2-B843-F6E83EDCAE38}"/>
              </a:ext>
            </a:extLst>
          </p:cNvPr>
          <p:cNvSpPr txBox="1"/>
          <p:nvPr/>
        </p:nvSpPr>
        <p:spPr>
          <a:xfrm>
            <a:off x="2534392" y="1844411"/>
            <a:ext cx="28083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</p:txBody>
      </p:sp>
      <p:sp>
        <p:nvSpPr>
          <p:cNvPr id="495" name="TextBox 494">
            <a:extLst>
              <a:ext uri="{FF2B5EF4-FFF2-40B4-BE49-F238E27FC236}">
                <a16:creationId xmlns:a16="http://schemas.microsoft.com/office/drawing/2014/main" id="{E9BFCEE7-E45F-430D-8E31-570D5D9CA122}"/>
              </a:ext>
            </a:extLst>
          </p:cNvPr>
          <p:cNvSpPr txBox="1"/>
          <p:nvPr/>
        </p:nvSpPr>
        <p:spPr>
          <a:xfrm>
            <a:off x="566142" y="2951395"/>
            <a:ext cx="15760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2"/>
                </a:solidFill>
                <a:cs typeface="Arial" pitchFamily="34" charset="0"/>
              </a:rPr>
              <a:t>80%</a:t>
            </a:r>
            <a:endParaRPr lang="ko-KR" altLang="en-US" sz="4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96" name="TextBox 495">
            <a:extLst>
              <a:ext uri="{FF2B5EF4-FFF2-40B4-BE49-F238E27FC236}">
                <a16:creationId xmlns:a16="http://schemas.microsoft.com/office/drawing/2014/main" id="{08B1D09B-F792-4A0E-A1B6-09745081217F}"/>
              </a:ext>
            </a:extLst>
          </p:cNvPr>
          <p:cNvSpPr txBox="1"/>
          <p:nvPr/>
        </p:nvSpPr>
        <p:spPr>
          <a:xfrm>
            <a:off x="2534392" y="2951395"/>
            <a:ext cx="28083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</p:txBody>
      </p:sp>
      <p:sp>
        <p:nvSpPr>
          <p:cNvPr id="497" name="TextBox 496">
            <a:extLst>
              <a:ext uri="{FF2B5EF4-FFF2-40B4-BE49-F238E27FC236}">
                <a16:creationId xmlns:a16="http://schemas.microsoft.com/office/drawing/2014/main" id="{67820422-2E01-46B7-A7B9-004D076FD5EA}"/>
              </a:ext>
            </a:extLst>
          </p:cNvPr>
          <p:cNvSpPr txBox="1"/>
          <p:nvPr/>
        </p:nvSpPr>
        <p:spPr>
          <a:xfrm>
            <a:off x="566142" y="4058379"/>
            <a:ext cx="15760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3"/>
                </a:solidFill>
                <a:cs typeface="Arial" pitchFamily="34" charset="0"/>
              </a:rPr>
              <a:t>60%</a:t>
            </a:r>
            <a:endParaRPr lang="ko-KR" altLang="en-US" sz="4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98" name="TextBox 497">
            <a:extLst>
              <a:ext uri="{FF2B5EF4-FFF2-40B4-BE49-F238E27FC236}">
                <a16:creationId xmlns:a16="http://schemas.microsoft.com/office/drawing/2014/main" id="{6A969883-7E99-45C0-A8D3-B68BA8688635}"/>
              </a:ext>
            </a:extLst>
          </p:cNvPr>
          <p:cNvSpPr txBox="1"/>
          <p:nvPr/>
        </p:nvSpPr>
        <p:spPr>
          <a:xfrm>
            <a:off x="2534392" y="4058379"/>
            <a:ext cx="28083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</p:txBody>
      </p:sp>
      <p:sp>
        <p:nvSpPr>
          <p:cNvPr id="499" name="TextBox 498">
            <a:extLst>
              <a:ext uri="{FF2B5EF4-FFF2-40B4-BE49-F238E27FC236}">
                <a16:creationId xmlns:a16="http://schemas.microsoft.com/office/drawing/2014/main" id="{5C2608C6-4CAE-40CA-9FE4-8C81D3ED3262}"/>
              </a:ext>
            </a:extLst>
          </p:cNvPr>
          <p:cNvSpPr txBox="1"/>
          <p:nvPr/>
        </p:nvSpPr>
        <p:spPr>
          <a:xfrm>
            <a:off x="566142" y="5165364"/>
            <a:ext cx="15760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4"/>
                </a:solidFill>
                <a:cs typeface="Arial" pitchFamily="34" charset="0"/>
              </a:rPr>
              <a:t>50%</a:t>
            </a:r>
            <a:endParaRPr lang="ko-KR" altLang="en-US" sz="4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500" name="TextBox 499">
            <a:extLst>
              <a:ext uri="{FF2B5EF4-FFF2-40B4-BE49-F238E27FC236}">
                <a16:creationId xmlns:a16="http://schemas.microsoft.com/office/drawing/2014/main" id="{8660E83C-30CC-480B-BE92-1342C7B0DFBD}"/>
              </a:ext>
            </a:extLst>
          </p:cNvPr>
          <p:cNvSpPr txBox="1"/>
          <p:nvPr/>
        </p:nvSpPr>
        <p:spPr>
          <a:xfrm>
            <a:off x="2534392" y="5165364"/>
            <a:ext cx="28083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96C8E9"/>
      </a:accent2>
      <a:accent3>
        <a:srgbClr val="FBE034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100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24</cp:revision>
  <dcterms:created xsi:type="dcterms:W3CDTF">2018-02-18T19:39:47Z</dcterms:created>
  <dcterms:modified xsi:type="dcterms:W3CDTF">2021-04-15T04:56:42Z</dcterms:modified>
</cp:coreProperties>
</file>