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409-493C-9F57-8410CE4FB688}"/>
              </c:ext>
            </c:extLst>
          </c:dPt>
          <c:dPt>
            <c:idx val="1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409-493C-9F57-8410CE4FB688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45</c:v>
                </c:pt>
                <c:pt idx="1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09-493C-9F57-8410CE4FB6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9FC-4339-99A0-C7283D19F0B0}"/>
              </c:ext>
            </c:extLst>
          </c:dPt>
          <c:dPt>
            <c:idx val="1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9FC-4339-99A0-C7283D19F0B0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30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9FC-4339-99A0-C7283D19F0B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spPr>
            <a:solidFill>
              <a:schemeClr val="accent4"/>
            </a:solidFill>
          </c:spPr>
          <c:dPt>
            <c:idx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061-4636-BCD9-BC304A86FCB2}"/>
              </c:ext>
            </c:extLst>
          </c:dPt>
          <c:dPt>
            <c:idx val="1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061-4636-BCD9-BC304A86FCB2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40</c:v>
                </c:pt>
                <c:pt idx="1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61-4636-BCD9-BC304A86FCB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TEXT</c:v>
                </c:pt>
              </c:strCache>
            </c:strRef>
          </c:tx>
          <c:dPt>
            <c:idx val="0"/>
            <c:bubble3D val="0"/>
            <c:spPr>
              <a:solidFill>
                <a:schemeClr val="bg1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A4FB-4EF7-B48B-97937891084C}"/>
              </c:ext>
            </c:extLst>
          </c:dPt>
          <c:dPt>
            <c:idx val="1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A4FB-4EF7-B48B-97937891084C}"/>
              </c:ext>
            </c:extLst>
          </c:dPt>
          <c:cat>
            <c:strRef>
              <c:f>Sheet1!$A$2:$A$3</c:f>
              <c:strCache>
                <c:ptCount val="2"/>
                <c:pt idx="0">
                  <c:v>A</c:v>
                </c:pt>
                <c:pt idx="1">
                  <c:v>B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FB-4EF7-B48B-9793789108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691" name="Group 690">
            <a:extLst>
              <a:ext uri="{FF2B5EF4-FFF2-40B4-BE49-F238E27FC236}">
                <a16:creationId xmlns:a16="http://schemas.microsoft.com/office/drawing/2014/main" id="{C64405E5-C7C1-440E-9B6D-82CA60B06390}"/>
              </a:ext>
            </a:extLst>
          </p:cNvPr>
          <p:cNvGrpSpPr/>
          <p:nvPr/>
        </p:nvGrpSpPr>
        <p:grpSpPr>
          <a:xfrm>
            <a:off x="1083767" y="1879424"/>
            <a:ext cx="10050124" cy="2556703"/>
            <a:chOff x="1083767" y="1879424"/>
            <a:chExt cx="10050124" cy="2556703"/>
          </a:xfrm>
        </p:grpSpPr>
        <p:grpSp>
          <p:nvGrpSpPr>
            <p:cNvPr id="692" name="Group 691">
              <a:extLst>
                <a:ext uri="{FF2B5EF4-FFF2-40B4-BE49-F238E27FC236}">
                  <a16:creationId xmlns:a16="http://schemas.microsoft.com/office/drawing/2014/main" id="{A3A97575-BDAA-4721-8A20-62831618AAB0}"/>
                </a:ext>
              </a:extLst>
            </p:cNvPr>
            <p:cNvGrpSpPr/>
            <p:nvPr/>
          </p:nvGrpSpPr>
          <p:grpSpPr>
            <a:xfrm>
              <a:off x="1083767" y="1879424"/>
              <a:ext cx="2552401" cy="2556703"/>
              <a:chOff x="2177069" y="2087674"/>
              <a:chExt cx="2552401" cy="2556703"/>
            </a:xfrm>
          </p:grpSpPr>
          <p:sp>
            <p:nvSpPr>
              <p:cNvPr id="702" name="Teardrop 14">
                <a:extLst>
                  <a:ext uri="{FF2B5EF4-FFF2-40B4-BE49-F238E27FC236}">
                    <a16:creationId xmlns:a16="http://schemas.microsoft.com/office/drawing/2014/main" id="{83292076-6F2E-4489-9EC4-AF7D12F98958}"/>
                  </a:ext>
                </a:extLst>
              </p:cNvPr>
              <p:cNvSpPr/>
              <p:nvPr/>
            </p:nvSpPr>
            <p:spPr>
              <a:xfrm rot="8100000">
                <a:off x="2486124" y="2087674"/>
                <a:ext cx="1934292" cy="1934292"/>
              </a:xfrm>
              <a:custGeom>
                <a:avLst/>
                <a:gdLst>
                  <a:gd name="connsiteX0" fmla="*/ 0 w 1237749"/>
                  <a:gd name="connsiteY0" fmla="*/ 618875 h 1237749"/>
                  <a:gd name="connsiteX1" fmla="*/ 618875 w 1237749"/>
                  <a:gd name="connsiteY1" fmla="*/ 0 h 1237749"/>
                  <a:gd name="connsiteX2" fmla="*/ 1476443 w 1237749"/>
                  <a:gd name="connsiteY2" fmla="*/ -238694 h 1237749"/>
                  <a:gd name="connsiteX3" fmla="*/ 1237749 w 1237749"/>
                  <a:gd name="connsiteY3" fmla="*/ 618875 h 1237749"/>
                  <a:gd name="connsiteX4" fmla="*/ 618874 w 1237749"/>
                  <a:gd name="connsiteY4" fmla="*/ 1237750 h 1237749"/>
                  <a:gd name="connsiteX5" fmla="*/ -1 w 1237749"/>
                  <a:gd name="connsiteY5" fmla="*/ 618875 h 1237749"/>
                  <a:gd name="connsiteX6" fmla="*/ 0 w 1237749"/>
                  <a:gd name="connsiteY6" fmla="*/ 618875 h 1237749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6444" h="1476444">
                    <a:moveTo>
                      <a:pt x="1" y="857569"/>
                    </a:moveTo>
                    <a:cubicBezTo>
                      <a:pt x="1" y="515774"/>
                      <a:pt x="224685" y="327981"/>
                      <a:pt x="618876" y="238694"/>
                    </a:cubicBezTo>
                    <a:cubicBezTo>
                      <a:pt x="900377" y="174932"/>
                      <a:pt x="1148421" y="116962"/>
                      <a:pt x="1476444" y="0"/>
                    </a:cubicBezTo>
                    <a:cubicBezTo>
                      <a:pt x="1359484" y="328024"/>
                      <a:pt x="1322086" y="543600"/>
                      <a:pt x="1237750" y="857569"/>
                    </a:cubicBezTo>
                    <a:cubicBezTo>
                      <a:pt x="1149083" y="1187663"/>
                      <a:pt x="960670" y="1476444"/>
                      <a:pt x="618875" y="1476444"/>
                    </a:cubicBezTo>
                    <a:cubicBezTo>
                      <a:pt x="277080" y="1476444"/>
                      <a:pt x="0" y="1199364"/>
                      <a:pt x="0" y="857569"/>
                    </a:cubicBezTo>
                    <a:lnTo>
                      <a:pt x="1" y="857569"/>
                    </a:lnTo>
                    <a:close/>
                  </a:path>
                </a:pathLst>
              </a:cu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3" name="Oval 702">
                <a:extLst>
                  <a:ext uri="{FF2B5EF4-FFF2-40B4-BE49-F238E27FC236}">
                    <a16:creationId xmlns:a16="http://schemas.microsoft.com/office/drawing/2014/main" id="{B8B229D8-A234-46E9-8A19-AEFE6C9BB956}"/>
                  </a:ext>
                </a:extLst>
              </p:cNvPr>
              <p:cNvSpPr/>
              <p:nvPr/>
            </p:nvSpPr>
            <p:spPr>
              <a:xfrm flipV="1">
                <a:off x="2177069" y="4257232"/>
                <a:ext cx="2552401" cy="38714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  <a:alpha val="58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693" name="Group 692">
              <a:extLst>
                <a:ext uri="{FF2B5EF4-FFF2-40B4-BE49-F238E27FC236}">
                  <a16:creationId xmlns:a16="http://schemas.microsoft.com/office/drawing/2014/main" id="{515FA357-4F62-4A83-BA81-A11F1ECF1E91}"/>
                </a:ext>
              </a:extLst>
            </p:cNvPr>
            <p:cNvGrpSpPr/>
            <p:nvPr/>
          </p:nvGrpSpPr>
          <p:grpSpPr>
            <a:xfrm>
              <a:off x="3583008" y="1879424"/>
              <a:ext cx="2552401" cy="2556703"/>
              <a:chOff x="2177069" y="2087674"/>
              <a:chExt cx="2552401" cy="2556703"/>
            </a:xfrm>
          </p:grpSpPr>
          <p:sp>
            <p:nvSpPr>
              <p:cNvPr id="700" name="Teardrop 14">
                <a:extLst>
                  <a:ext uri="{FF2B5EF4-FFF2-40B4-BE49-F238E27FC236}">
                    <a16:creationId xmlns:a16="http://schemas.microsoft.com/office/drawing/2014/main" id="{851B4A83-D4CA-4F37-9B13-D81B8AAF5F0F}"/>
                  </a:ext>
                </a:extLst>
              </p:cNvPr>
              <p:cNvSpPr/>
              <p:nvPr/>
            </p:nvSpPr>
            <p:spPr>
              <a:xfrm rot="8100000">
                <a:off x="2486124" y="2087674"/>
                <a:ext cx="1934292" cy="1934292"/>
              </a:xfrm>
              <a:custGeom>
                <a:avLst/>
                <a:gdLst>
                  <a:gd name="connsiteX0" fmla="*/ 0 w 1237749"/>
                  <a:gd name="connsiteY0" fmla="*/ 618875 h 1237749"/>
                  <a:gd name="connsiteX1" fmla="*/ 618875 w 1237749"/>
                  <a:gd name="connsiteY1" fmla="*/ 0 h 1237749"/>
                  <a:gd name="connsiteX2" fmla="*/ 1476443 w 1237749"/>
                  <a:gd name="connsiteY2" fmla="*/ -238694 h 1237749"/>
                  <a:gd name="connsiteX3" fmla="*/ 1237749 w 1237749"/>
                  <a:gd name="connsiteY3" fmla="*/ 618875 h 1237749"/>
                  <a:gd name="connsiteX4" fmla="*/ 618874 w 1237749"/>
                  <a:gd name="connsiteY4" fmla="*/ 1237750 h 1237749"/>
                  <a:gd name="connsiteX5" fmla="*/ -1 w 1237749"/>
                  <a:gd name="connsiteY5" fmla="*/ 618875 h 1237749"/>
                  <a:gd name="connsiteX6" fmla="*/ 0 w 1237749"/>
                  <a:gd name="connsiteY6" fmla="*/ 618875 h 1237749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6444" h="1476444">
                    <a:moveTo>
                      <a:pt x="1" y="857569"/>
                    </a:moveTo>
                    <a:cubicBezTo>
                      <a:pt x="1" y="515774"/>
                      <a:pt x="224685" y="327981"/>
                      <a:pt x="618876" y="238694"/>
                    </a:cubicBezTo>
                    <a:cubicBezTo>
                      <a:pt x="900377" y="174932"/>
                      <a:pt x="1148421" y="116962"/>
                      <a:pt x="1476444" y="0"/>
                    </a:cubicBezTo>
                    <a:cubicBezTo>
                      <a:pt x="1359484" y="328024"/>
                      <a:pt x="1322086" y="543600"/>
                      <a:pt x="1237750" y="857569"/>
                    </a:cubicBezTo>
                    <a:cubicBezTo>
                      <a:pt x="1149083" y="1187663"/>
                      <a:pt x="960670" y="1476444"/>
                      <a:pt x="618875" y="1476444"/>
                    </a:cubicBezTo>
                    <a:cubicBezTo>
                      <a:pt x="277080" y="1476444"/>
                      <a:pt x="0" y="1199364"/>
                      <a:pt x="0" y="857569"/>
                    </a:cubicBezTo>
                    <a:lnTo>
                      <a:pt x="1" y="857569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1" name="Oval 700">
                <a:extLst>
                  <a:ext uri="{FF2B5EF4-FFF2-40B4-BE49-F238E27FC236}">
                    <a16:creationId xmlns:a16="http://schemas.microsoft.com/office/drawing/2014/main" id="{CC913A24-051D-4D05-B548-FFB1CB81E47A}"/>
                  </a:ext>
                </a:extLst>
              </p:cNvPr>
              <p:cNvSpPr/>
              <p:nvPr/>
            </p:nvSpPr>
            <p:spPr>
              <a:xfrm flipV="1">
                <a:off x="2177069" y="4257232"/>
                <a:ext cx="2552401" cy="38714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  <a:alpha val="58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694" name="Group 693">
              <a:extLst>
                <a:ext uri="{FF2B5EF4-FFF2-40B4-BE49-F238E27FC236}">
                  <a16:creationId xmlns:a16="http://schemas.microsoft.com/office/drawing/2014/main" id="{80502497-3056-42B9-B2E0-D7630968F50D}"/>
                </a:ext>
              </a:extLst>
            </p:cNvPr>
            <p:cNvGrpSpPr/>
            <p:nvPr/>
          </p:nvGrpSpPr>
          <p:grpSpPr>
            <a:xfrm>
              <a:off x="6082249" y="1879424"/>
              <a:ext cx="2552401" cy="2556703"/>
              <a:chOff x="2177069" y="2087674"/>
              <a:chExt cx="2552401" cy="2556703"/>
            </a:xfrm>
          </p:grpSpPr>
          <p:sp>
            <p:nvSpPr>
              <p:cNvPr id="698" name="Teardrop 14">
                <a:extLst>
                  <a:ext uri="{FF2B5EF4-FFF2-40B4-BE49-F238E27FC236}">
                    <a16:creationId xmlns:a16="http://schemas.microsoft.com/office/drawing/2014/main" id="{D0566035-9F31-477C-96BE-837199B42AC3}"/>
                  </a:ext>
                </a:extLst>
              </p:cNvPr>
              <p:cNvSpPr/>
              <p:nvPr/>
            </p:nvSpPr>
            <p:spPr>
              <a:xfrm rot="8100000">
                <a:off x="2486124" y="2087674"/>
                <a:ext cx="1934292" cy="1934292"/>
              </a:xfrm>
              <a:custGeom>
                <a:avLst/>
                <a:gdLst>
                  <a:gd name="connsiteX0" fmla="*/ 0 w 1237749"/>
                  <a:gd name="connsiteY0" fmla="*/ 618875 h 1237749"/>
                  <a:gd name="connsiteX1" fmla="*/ 618875 w 1237749"/>
                  <a:gd name="connsiteY1" fmla="*/ 0 h 1237749"/>
                  <a:gd name="connsiteX2" fmla="*/ 1476443 w 1237749"/>
                  <a:gd name="connsiteY2" fmla="*/ -238694 h 1237749"/>
                  <a:gd name="connsiteX3" fmla="*/ 1237749 w 1237749"/>
                  <a:gd name="connsiteY3" fmla="*/ 618875 h 1237749"/>
                  <a:gd name="connsiteX4" fmla="*/ 618874 w 1237749"/>
                  <a:gd name="connsiteY4" fmla="*/ 1237750 h 1237749"/>
                  <a:gd name="connsiteX5" fmla="*/ -1 w 1237749"/>
                  <a:gd name="connsiteY5" fmla="*/ 618875 h 1237749"/>
                  <a:gd name="connsiteX6" fmla="*/ 0 w 1237749"/>
                  <a:gd name="connsiteY6" fmla="*/ 618875 h 1237749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6444" h="1476444">
                    <a:moveTo>
                      <a:pt x="1" y="857569"/>
                    </a:moveTo>
                    <a:cubicBezTo>
                      <a:pt x="1" y="515774"/>
                      <a:pt x="224685" y="327981"/>
                      <a:pt x="618876" y="238694"/>
                    </a:cubicBezTo>
                    <a:cubicBezTo>
                      <a:pt x="900377" y="174932"/>
                      <a:pt x="1148421" y="116962"/>
                      <a:pt x="1476444" y="0"/>
                    </a:cubicBezTo>
                    <a:cubicBezTo>
                      <a:pt x="1359484" y="328024"/>
                      <a:pt x="1322086" y="543600"/>
                      <a:pt x="1237750" y="857569"/>
                    </a:cubicBezTo>
                    <a:cubicBezTo>
                      <a:pt x="1149083" y="1187663"/>
                      <a:pt x="960670" y="1476444"/>
                      <a:pt x="618875" y="1476444"/>
                    </a:cubicBezTo>
                    <a:cubicBezTo>
                      <a:pt x="277080" y="1476444"/>
                      <a:pt x="0" y="1199364"/>
                      <a:pt x="0" y="857569"/>
                    </a:cubicBezTo>
                    <a:lnTo>
                      <a:pt x="1" y="857569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9" name="Oval 698">
                <a:extLst>
                  <a:ext uri="{FF2B5EF4-FFF2-40B4-BE49-F238E27FC236}">
                    <a16:creationId xmlns:a16="http://schemas.microsoft.com/office/drawing/2014/main" id="{CB217C59-D9AE-4B4C-A7E0-59491EE77528}"/>
                  </a:ext>
                </a:extLst>
              </p:cNvPr>
              <p:cNvSpPr/>
              <p:nvPr/>
            </p:nvSpPr>
            <p:spPr>
              <a:xfrm flipV="1">
                <a:off x="2177069" y="4257232"/>
                <a:ext cx="2552401" cy="38714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  <a:alpha val="58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  <p:grpSp>
          <p:nvGrpSpPr>
            <p:cNvPr id="695" name="Group 694">
              <a:extLst>
                <a:ext uri="{FF2B5EF4-FFF2-40B4-BE49-F238E27FC236}">
                  <a16:creationId xmlns:a16="http://schemas.microsoft.com/office/drawing/2014/main" id="{CF07CB52-B0A3-48C7-A6B5-0FF1BDF56810}"/>
                </a:ext>
              </a:extLst>
            </p:cNvPr>
            <p:cNvGrpSpPr/>
            <p:nvPr/>
          </p:nvGrpSpPr>
          <p:grpSpPr>
            <a:xfrm>
              <a:off x="8581490" y="1879424"/>
              <a:ext cx="2552401" cy="2556703"/>
              <a:chOff x="2177069" y="2087674"/>
              <a:chExt cx="2552401" cy="2556703"/>
            </a:xfrm>
          </p:grpSpPr>
          <p:sp>
            <p:nvSpPr>
              <p:cNvPr id="696" name="Teardrop 14">
                <a:extLst>
                  <a:ext uri="{FF2B5EF4-FFF2-40B4-BE49-F238E27FC236}">
                    <a16:creationId xmlns:a16="http://schemas.microsoft.com/office/drawing/2014/main" id="{E95027CF-CC63-4E5C-A92C-91A4C76F2D59}"/>
                  </a:ext>
                </a:extLst>
              </p:cNvPr>
              <p:cNvSpPr/>
              <p:nvPr/>
            </p:nvSpPr>
            <p:spPr>
              <a:xfrm rot="8100000">
                <a:off x="2486124" y="2087674"/>
                <a:ext cx="1934292" cy="1934292"/>
              </a:xfrm>
              <a:custGeom>
                <a:avLst/>
                <a:gdLst>
                  <a:gd name="connsiteX0" fmla="*/ 0 w 1237749"/>
                  <a:gd name="connsiteY0" fmla="*/ 618875 h 1237749"/>
                  <a:gd name="connsiteX1" fmla="*/ 618875 w 1237749"/>
                  <a:gd name="connsiteY1" fmla="*/ 0 h 1237749"/>
                  <a:gd name="connsiteX2" fmla="*/ 1476443 w 1237749"/>
                  <a:gd name="connsiteY2" fmla="*/ -238694 h 1237749"/>
                  <a:gd name="connsiteX3" fmla="*/ 1237749 w 1237749"/>
                  <a:gd name="connsiteY3" fmla="*/ 618875 h 1237749"/>
                  <a:gd name="connsiteX4" fmla="*/ 618874 w 1237749"/>
                  <a:gd name="connsiteY4" fmla="*/ 1237750 h 1237749"/>
                  <a:gd name="connsiteX5" fmla="*/ -1 w 1237749"/>
                  <a:gd name="connsiteY5" fmla="*/ 618875 h 1237749"/>
                  <a:gd name="connsiteX6" fmla="*/ 0 w 1237749"/>
                  <a:gd name="connsiteY6" fmla="*/ 618875 h 1237749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  <a:gd name="connsiteX0" fmla="*/ 1 w 1476444"/>
                  <a:gd name="connsiteY0" fmla="*/ 857569 h 1476444"/>
                  <a:gd name="connsiteX1" fmla="*/ 618876 w 1476444"/>
                  <a:gd name="connsiteY1" fmla="*/ 238694 h 1476444"/>
                  <a:gd name="connsiteX2" fmla="*/ 1476444 w 1476444"/>
                  <a:gd name="connsiteY2" fmla="*/ 0 h 1476444"/>
                  <a:gd name="connsiteX3" fmla="*/ 1237750 w 1476444"/>
                  <a:gd name="connsiteY3" fmla="*/ 857569 h 1476444"/>
                  <a:gd name="connsiteX4" fmla="*/ 618875 w 1476444"/>
                  <a:gd name="connsiteY4" fmla="*/ 1476444 h 1476444"/>
                  <a:gd name="connsiteX5" fmla="*/ 0 w 1476444"/>
                  <a:gd name="connsiteY5" fmla="*/ 857569 h 1476444"/>
                  <a:gd name="connsiteX6" fmla="*/ 1 w 1476444"/>
                  <a:gd name="connsiteY6" fmla="*/ 857569 h 1476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76444" h="1476444">
                    <a:moveTo>
                      <a:pt x="1" y="857569"/>
                    </a:moveTo>
                    <a:cubicBezTo>
                      <a:pt x="1" y="515774"/>
                      <a:pt x="224685" y="327981"/>
                      <a:pt x="618876" y="238694"/>
                    </a:cubicBezTo>
                    <a:cubicBezTo>
                      <a:pt x="900377" y="174932"/>
                      <a:pt x="1148421" y="116962"/>
                      <a:pt x="1476444" y="0"/>
                    </a:cubicBezTo>
                    <a:cubicBezTo>
                      <a:pt x="1359484" y="328024"/>
                      <a:pt x="1322086" y="543600"/>
                      <a:pt x="1237750" y="857569"/>
                    </a:cubicBezTo>
                    <a:cubicBezTo>
                      <a:pt x="1149083" y="1187663"/>
                      <a:pt x="960670" y="1476444"/>
                      <a:pt x="618875" y="1476444"/>
                    </a:cubicBezTo>
                    <a:cubicBezTo>
                      <a:pt x="277080" y="1476444"/>
                      <a:pt x="0" y="1199364"/>
                      <a:pt x="0" y="857569"/>
                    </a:cubicBezTo>
                    <a:lnTo>
                      <a:pt x="1" y="857569"/>
                    </a:lnTo>
                    <a:close/>
                  </a:path>
                </a:pathLst>
              </a:custGeom>
              <a:solidFill>
                <a:schemeClr val="accent4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97" name="Oval 696">
                <a:extLst>
                  <a:ext uri="{FF2B5EF4-FFF2-40B4-BE49-F238E27FC236}">
                    <a16:creationId xmlns:a16="http://schemas.microsoft.com/office/drawing/2014/main" id="{D3C4BC11-F690-4A62-9001-CA98366EAE20}"/>
                  </a:ext>
                </a:extLst>
              </p:cNvPr>
              <p:cNvSpPr/>
              <p:nvPr/>
            </p:nvSpPr>
            <p:spPr>
              <a:xfrm flipV="1">
                <a:off x="2177069" y="4257232"/>
                <a:ext cx="2552401" cy="387145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  <a:alpha val="58000"/>
                </a:schemeClr>
              </a:solidFill>
              <a:ln>
                <a:noFill/>
              </a:ln>
              <a:effectLst>
                <a:softEdge rad="12700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0"/>
              </a:p>
            </p:txBody>
          </p:sp>
        </p:grpSp>
      </p:grpSp>
      <p:grpSp>
        <p:nvGrpSpPr>
          <p:cNvPr id="704" name="Group 703">
            <a:extLst>
              <a:ext uri="{FF2B5EF4-FFF2-40B4-BE49-F238E27FC236}">
                <a16:creationId xmlns:a16="http://schemas.microsoft.com/office/drawing/2014/main" id="{572A941F-E696-42D2-988F-03DEEA176395}"/>
              </a:ext>
            </a:extLst>
          </p:cNvPr>
          <p:cNvGrpSpPr/>
          <p:nvPr/>
        </p:nvGrpSpPr>
        <p:grpSpPr>
          <a:xfrm>
            <a:off x="1446454" y="4488099"/>
            <a:ext cx="1871182" cy="1511810"/>
            <a:chOff x="862535" y="3526314"/>
            <a:chExt cx="1563024" cy="1511810"/>
          </a:xfrm>
        </p:grpSpPr>
        <p:sp>
          <p:nvSpPr>
            <p:cNvPr id="705" name="TextBox 704">
              <a:extLst>
                <a:ext uri="{FF2B5EF4-FFF2-40B4-BE49-F238E27FC236}">
                  <a16:creationId xmlns:a16="http://schemas.microsoft.com/office/drawing/2014/main" id="{1A73F540-3EF0-42A8-AEAF-2A9C9D1A54B4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6" name="TextBox 705">
              <a:extLst>
                <a:ext uri="{FF2B5EF4-FFF2-40B4-BE49-F238E27FC236}">
                  <a16:creationId xmlns:a16="http://schemas.microsoft.com/office/drawing/2014/main" id="{BF0ABCEB-CFCA-4765-AEED-945FBEB80E9F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07" name="Group 706">
            <a:extLst>
              <a:ext uri="{FF2B5EF4-FFF2-40B4-BE49-F238E27FC236}">
                <a16:creationId xmlns:a16="http://schemas.microsoft.com/office/drawing/2014/main" id="{C147CADF-2FE0-4251-969B-3B80A9F31A98}"/>
              </a:ext>
            </a:extLst>
          </p:cNvPr>
          <p:cNvGrpSpPr/>
          <p:nvPr/>
        </p:nvGrpSpPr>
        <p:grpSpPr>
          <a:xfrm>
            <a:off x="3938336" y="4488099"/>
            <a:ext cx="1871182" cy="1511810"/>
            <a:chOff x="862535" y="3526314"/>
            <a:chExt cx="1563024" cy="1511810"/>
          </a:xfrm>
        </p:grpSpPr>
        <p:sp>
          <p:nvSpPr>
            <p:cNvPr id="708" name="TextBox 707">
              <a:extLst>
                <a:ext uri="{FF2B5EF4-FFF2-40B4-BE49-F238E27FC236}">
                  <a16:creationId xmlns:a16="http://schemas.microsoft.com/office/drawing/2014/main" id="{07B89BAF-BBD8-442E-9BC7-D5939D65EB34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09" name="TextBox 708">
              <a:extLst>
                <a:ext uri="{FF2B5EF4-FFF2-40B4-BE49-F238E27FC236}">
                  <a16:creationId xmlns:a16="http://schemas.microsoft.com/office/drawing/2014/main" id="{A47E1967-F60E-45F8-8041-DE650E9F29E7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0" name="Group 709">
            <a:extLst>
              <a:ext uri="{FF2B5EF4-FFF2-40B4-BE49-F238E27FC236}">
                <a16:creationId xmlns:a16="http://schemas.microsoft.com/office/drawing/2014/main" id="{75F13E67-00F0-4DCC-9179-9B4FB2DC02DF}"/>
              </a:ext>
            </a:extLst>
          </p:cNvPr>
          <p:cNvGrpSpPr/>
          <p:nvPr/>
        </p:nvGrpSpPr>
        <p:grpSpPr>
          <a:xfrm>
            <a:off x="6430218" y="4488099"/>
            <a:ext cx="1871182" cy="1511810"/>
            <a:chOff x="862535" y="3526314"/>
            <a:chExt cx="1563024" cy="1511810"/>
          </a:xfrm>
        </p:grpSpPr>
        <p:sp>
          <p:nvSpPr>
            <p:cNvPr id="711" name="TextBox 710">
              <a:extLst>
                <a:ext uri="{FF2B5EF4-FFF2-40B4-BE49-F238E27FC236}">
                  <a16:creationId xmlns:a16="http://schemas.microsoft.com/office/drawing/2014/main" id="{62C91408-5655-427B-A481-4D0E766B440B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2" name="TextBox 711">
              <a:extLst>
                <a:ext uri="{FF2B5EF4-FFF2-40B4-BE49-F238E27FC236}">
                  <a16:creationId xmlns:a16="http://schemas.microsoft.com/office/drawing/2014/main" id="{E44D127B-6E8C-456E-8D8F-C06C734DBACA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13" name="Group 712">
            <a:extLst>
              <a:ext uri="{FF2B5EF4-FFF2-40B4-BE49-F238E27FC236}">
                <a16:creationId xmlns:a16="http://schemas.microsoft.com/office/drawing/2014/main" id="{721D3D41-0659-4886-8D40-060FF19FA5CE}"/>
              </a:ext>
            </a:extLst>
          </p:cNvPr>
          <p:cNvGrpSpPr/>
          <p:nvPr/>
        </p:nvGrpSpPr>
        <p:grpSpPr>
          <a:xfrm>
            <a:off x="8922099" y="4488099"/>
            <a:ext cx="1871182" cy="1511810"/>
            <a:chOff x="862535" y="3526314"/>
            <a:chExt cx="1563024" cy="1511810"/>
          </a:xfrm>
        </p:grpSpPr>
        <p:sp>
          <p:nvSpPr>
            <p:cNvPr id="714" name="TextBox 713">
              <a:extLst>
                <a:ext uri="{FF2B5EF4-FFF2-40B4-BE49-F238E27FC236}">
                  <a16:creationId xmlns:a16="http://schemas.microsoft.com/office/drawing/2014/main" id="{73C291F9-D1A3-4855-B991-86D7D0D7E116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15" name="TextBox 714">
              <a:extLst>
                <a:ext uri="{FF2B5EF4-FFF2-40B4-BE49-F238E27FC236}">
                  <a16:creationId xmlns:a16="http://schemas.microsoft.com/office/drawing/2014/main" id="{1680E157-3AFF-4FC5-8AC8-A170C88F9B25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  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aphicFrame>
        <p:nvGraphicFramePr>
          <p:cNvPr id="716" name="차트 4">
            <a:extLst>
              <a:ext uri="{FF2B5EF4-FFF2-40B4-BE49-F238E27FC236}">
                <a16:creationId xmlns:a16="http://schemas.microsoft.com/office/drawing/2014/main" id="{A9DD568E-4D79-4A3D-AB55-4B3913C3C5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39482678"/>
              </p:ext>
            </p:extLst>
          </p:nvPr>
        </p:nvGraphicFramePr>
        <p:xfrm>
          <a:off x="1509546" y="1757468"/>
          <a:ext cx="1715465" cy="170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17" name="차트 4">
            <a:extLst>
              <a:ext uri="{FF2B5EF4-FFF2-40B4-BE49-F238E27FC236}">
                <a16:creationId xmlns:a16="http://schemas.microsoft.com/office/drawing/2014/main" id="{4CD475C9-5000-4135-893A-B11C1AFE2F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78694405"/>
              </p:ext>
            </p:extLst>
          </p:nvPr>
        </p:nvGraphicFramePr>
        <p:xfrm>
          <a:off x="6510637" y="1757468"/>
          <a:ext cx="1715465" cy="170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18" name="차트 4">
            <a:extLst>
              <a:ext uri="{FF2B5EF4-FFF2-40B4-BE49-F238E27FC236}">
                <a16:creationId xmlns:a16="http://schemas.microsoft.com/office/drawing/2014/main" id="{BD6D9B2B-D7BF-4F11-A690-02941719F1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583716"/>
              </p:ext>
            </p:extLst>
          </p:nvPr>
        </p:nvGraphicFramePr>
        <p:xfrm>
          <a:off x="9006656" y="1757468"/>
          <a:ext cx="1715465" cy="170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719" name="차트 4">
            <a:extLst>
              <a:ext uri="{FF2B5EF4-FFF2-40B4-BE49-F238E27FC236}">
                <a16:creationId xmlns:a16="http://schemas.microsoft.com/office/drawing/2014/main" id="{4A2BAFA6-0166-4938-914E-865AE1B1EF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81106570"/>
              </p:ext>
            </p:extLst>
          </p:nvPr>
        </p:nvGraphicFramePr>
        <p:xfrm>
          <a:off x="4014618" y="1757468"/>
          <a:ext cx="1715465" cy="17058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20" name="TextBox 719">
            <a:extLst>
              <a:ext uri="{FF2B5EF4-FFF2-40B4-BE49-F238E27FC236}">
                <a16:creationId xmlns:a16="http://schemas.microsoft.com/office/drawing/2014/main" id="{E941A2A1-88B9-401E-9AA7-02DD5A4C25F3}"/>
              </a:ext>
            </a:extLst>
          </p:cNvPr>
          <p:cNvSpPr txBox="1"/>
          <p:nvPr/>
        </p:nvSpPr>
        <p:spPr>
          <a:xfrm>
            <a:off x="2311179" y="2315236"/>
            <a:ext cx="86783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55%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721" name="TextBox 720">
            <a:extLst>
              <a:ext uri="{FF2B5EF4-FFF2-40B4-BE49-F238E27FC236}">
                <a16:creationId xmlns:a16="http://schemas.microsoft.com/office/drawing/2014/main" id="{4EDAEEEA-F1D6-4682-872B-A6700710D9BE}"/>
              </a:ext>
            </a:extLst>
          </p:cNvPr>
          <p:cNvSpPr txBox="1"/>
          <p:nvPr/>
        </p:nvSpPr>
        <p:spPr>
          <a:xfrm>
            <a:off x="4812327" y="2315236"/>
            <a:ext cx="86783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35%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722" name="TextBox 721">
            <a:extLst>
              <a:ext uri="{FF2B5EF4-FFF2-40B4-BE49-F238E27FC236}">
                <a16:creationId xmlns:a16="http://schemas.microsoft.com/office/drawing/2014/main" id="{B8B16926-B062-4FAF-8D62-FF72E3C6DCE8}"/>
              </a:ext>
            </a:extLst>
          </p:cNvPr>
          <p:cNvSpPr txBox="1"/>
          <p:nvPr/>
        </p:nvSpPr>
        <p:spPr>
          <a:xfrm>
            <a:off x="7313475" y="2315236"/>
            <a:ext cx="86783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3"/>
                </a:solidFill>
                <a:cs typeface="Arial" pitchFamily="34" charset="0"/>
              </a:rPr>
              <a:t>70%</a:t>
            </a:r>
            <a:endParaRPr lang="ko-KR" altLang="en-US" sz="2400" b="1" dirty="0">
              <a:solidFill>
                <a:schemeClr val="accent3"/>
              </a:solidFill>
              <a:cs typeface="Arial" pitchFamily="34" charset="0"/>
            </a:endParaRPr>
          </a:p>
        </p:txBody>
      </p:sp>
      <p:sp>
        <p:nvSpPr>
          <p:cNvPr id="723" name="TextBox 722">
            <a:extLst>
              <a:ext uri="{FF2B5EF4-FFF2-40B4-BE49-F238E27FC236}">
                <a16:creationId xmlns:a16="http://schemas.microsoft.com/office/drawing/2014/main" id="{2115C834-CFE0-4FE1-9A84-6AE5F1A1E1A6}"/>
              </a:ext>
            </a:extLst>
          </p:cNvPr>
          <p:cNvSpPr txBox="1"/>
          <p:nvPr/>
        </p:nvSpPr>
        <p:spPr>
          <a:xfrm>
            <a:off x="9814622" y="2315236"/>
            <a:ext cx="867832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4"/>
                </a:solidFill>
                <a:cs typeface="Arial" pitchFamily="34" charset="0"/>
              </a:rPr>
              <a:t>40%</a:t>
            </a:r>
            <a:endParaRPr lang="ko-KR" altLang="en-US" sz="2400" b="1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11161</TotalTime>
  <Words>144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27</cp:revision>
  <dcterms:created xsi:type="dcterms:W3CDTF">2018-02-18T19:39:47Z</dcterms:created>
  <dcterms:modified xsi:type="dcterms:W3CDTF">2021-04-16T05:10:53Z</dcterms:modified>
</cp:coreProperties>
</file>