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83" name="Group 882">
            <a:extLst>
              <a:ext uri="{FF2B5EF4-FFF2-40B4-BE49-F238E27FC236}">
                <a16:creationId xmlns:a16="http://schemas.microsoft.com/office/drawing/2014/main" id="{D66200AC-F31C-4F4F-8EC8-264C05B70A68}"/>
              </a:ext>
            </a:extLst>
          </p:cNvPr>
          <p:cNvGrpSpPr/>
          <p:nvPr/>
        </p:nvGrpSpPr>
        <p:grpSpPr>
          <a:xfrm>
            <a:off x="1083767" y="1972549"/>
            <a:ext cx="2552401" cy="2137656"/>
            <a:chOff x="2177069" y="2506721"/>
            <a:chExt cx="2552401" cy="2137656"/>
          </a:xfrm>
        </p:grpSpPr>
        <p:grpSp>
          <p:nvGrpSpPr>
            <p:cNvPr id="884" name="Group 883">
              <a:extLst>
                <a:ext uri="{FF2B5EF4-FFF2-40B4-BE49-F238E27FC236}">
                  <a16:creationId xmlns:a16="http://schemas.microsoft.com/office/drawing/2014/main" id="{68745A2E-23E0-4889-B4BE-C0161B1F1448}"/>
                </a:ext>
              </a:extLst>
            </p:cNvPr>
            <p:cNvGrpSpPr/>
            <p:nvPr/>
          </p:nvGrpSpPr>
          <p:grpSpPr>
            <a:xfrm>
              <a:off x="2715048" y="2506721"/>
              <a:ext cx="1476444" cy="1476444"/>
              <a:chOff x="2715048" y="2506721"/>
              <a:chExt cx="1476444" cy="1476444"/>
            </a:xfrm>
          </p:grpSpPr>
          <p:sp>
            <p:nvSpPr>
              <p:cNvPr id="886" name="Teardrop 14">
                <a:extLst>
                  <a:ext uri="{FF2B5EF4-FFF2-40B4-BE49-F238E27FC236}">
                    <a16:creationId xmlns:a16="http://schemas.microsoft.com/office/drawing/2014/main" id="{1FC90D3E-BD46-44A3-80BD-8BF6AAE80209}"/>
                  </a:ext>
                </a:extLst>
              </p:cNvPr>
              <p:cNvSpPr/>
              <p:nvPr/>
            </p:nvSpPr>
            <p:spPr>
              <a:xfrm rot="8100000">
                <a:off x="2715048" y="2506721"/>
                <a:ext cx="1476444" cy="1476444"/>
              </a:xfrm>
              <a:custGeom>
                <a:avLst/>
                <a:gdLst>
                  <a:gd name="connsiteX0" fmla="*/ 0 w 1237749"/>
                  <a:gd name="connsiteY0" fmla="*/ 618875 h 1237749"/>
                  <a:gd name="connsiteX1" fmla="*/ 618875 w 1237749"/>
                  <a:gd name="connsiteY1" fmla="*/ 0 h 1237749"/>
                  <a:gd name="connsiteX2" fmla="*/ 1476443 w 1237749"/>
                  <a:gd name="connsiteY2" fmla="*/ -238694 h 1237749"/>
                  <a:gd name="connsiteX3" fmla="*/ 1237749 w 1237749"/>
                  <a:gd name="connsiteY3" fmla="*/ 618875 h 1237749"/>
                  <a:gd name="connsiteX4" fmla="*/ 618874 w 1237749"/>
                  <a:gd name="connsiteY4" fmla="*/ 1237750 h 1237749"/>
                  <a:gd name="connsiteX5" fmla="*/ -1 w 1237749"/>
                  <a:gd name="connsiteY5" fmla="*/ 618875 h 1237749"/>
                  <a:gd name="connsiteX6" fmla="*/ 0 w 1237749"/>
                  <a:gd name="connsiteY6" fmla="*/ 618875 h 1237749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76444" h="1476444">
                    <a:moveTo>
                      <a:pt x="1" y="857569"/>
                    </a:moveTo>
                    <a:cubicBezTo>
                      <a:pt x="1" y="515774"/>
                      <a:pt x="224685" y="327981"/>
                      <a:pt x="618876" y="238694"/>
                    </a:cubicBezTo>
                    <a:cubicBezTo>
                      <a:pt x="900377" y="174932"/>
                      <a:pt x="1148421" y="116962"/>
                      <a:pt x="1476444" y="0"/>
                    </a:cubicBezTo>
                    <a:cubicBezTo>
                      <a:pt x="1359484" y="328024"/>
                      <a:pt x="1322086" y="543600"/>
                      <a:pt x="1237750" y="857569"/>
                    </a:cubicBezTo>
                    <a:cubicBezTo>
                      <a:pt x="1149083" y="1187663"/>
                      <a:pt x="960670" y="1476444"/>
                      <a:pt x="618875" y="1476444"/>
                    </a:cubicBezTo>
                    <a:cubicBezTo>
                      <a:pt x="277080" y="1476444"/>
                      <a:pt x="0" y="1199364"/>
                      <a:pt x="0" y="857569"/>
                    </a:cubicBezTo>
                    <a:lnTo>
                      <a:pt x="1" y="857569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Oval 886">
                <a:extLst>
                  <a:ext uri="{FF2B5EF4-FFF2-40B4-BE49-F238E27FC236}">
                    <a16:creationId xmlns:a16="http://schemas.microsoft.com/office/drawing/2014/main" id="{ACCAFC0F-C475-41C0-8B3D-9F953A32047D}"/>
                  </a:ext>
                </a:extLst>
              </p:cNvPr>
              <p:cNvSpPr/>
              <p:nvPr/>
            </p:nvSpPr>
            <p:spPr>
              <a:xfrm>
                <a:off x="2946374" y="2558747"/>
                <a:ext cx="1019339" cy="101933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85" name="Oval 884">
              <a:extLst>
                <a:ext uri="{FF2B5EF4-FFF2-40B4-BE49-F238E27FC236}">
                  <a16:creationId xmlns:a16="http://schemas.microsoft.com/office/drawing/2014/main" id="{612F6035-1783-41B9-823D-CFE45CBD0C4D}"/>
                </a:ext>
              </a:extLst>
            </p:cNvPr>
            <p:cNvSpPr/>
            <p:nvPr/>
          </p:nvSpPr>
          <p:spPr>
            <a:xfrm flipV="1">
              <a:off x="2177069" y="4257232"/>
              <a:ext cx="2552401" cy="387145"/>
            </a:xfrm>
            <a:prstGeom prst="ellipse">
              <a:avLst/>
            </a:prstGeom>
            <a:solidFill>
              <a:schemeClr val="tx1">
                <a:lumMod val="75000"/>
                <a:lumOff val="25000"/>
                <a:alpha val="58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888" name="Group 887">
            <a:extLst>
              <a:ext uri="{FF2B5EF4-FFF2-40B4-BE49-F238E27FC236}">
                <a16:creationId xmlns:a16="http://schemas.microsoft.com/office/drawing/2014/main" id="{2CBDE171-4416-469A-AB9D-52D008003B4F}"/>
              </a:ext>
            </a:extLst>
          </p:cNvPr>
          <p:cNvGrpSpPr/>
          <p:nvPr/>
        </p:nvGrpSpPr>
        <p:grpSpPr>
          <a:xfrm>
            <a:off x="3583008" y="1972549"/>
            <a:ext cx="2552401" cy="2137656"/>
            <a:chOff x="2177069" y="2506721"/>
            <a:chExt cx="2552401" cy="2137656"/>
          </a:xfrm>
        </p:grpSpPr>
        <p:grpSp>
          <p:nvGrpSpPr>
            <p:cNvPr id="889" name="Group 888">
              <a:extLst>
                <a:ext uri="{FF2B5EF4-FFF2-40B4-BE49-F238E27FC236}">
                  <a16:creationId xmlns:a16="http://schemas.microsoft.com/office/drawing/2014/main" id="{53F39D4C-263E-4986-8B9D-E0202F594153}"/>
                </a:ext>
              </a:extLst>
            </p:cNvPr>
            <p:cNvGrpSpPr/>
            <p:nvPr/>
          </p:nvGrpSpPr>
          <p:grpSpPr>
            <a:xfrm>
              <a:off x="2715048" y="2506721"/>
              <a:ext cx="1476444" cy="1476444"/>
              <a:chOff x="2715048" y="2506721"/>
              <a:chExt cx="1476444" cy="1476444"/>
            </a:xfrm>
          </p:grpSpPr>
          <p:sp>
            <p:nvSpPr>
              <p:cNvPr id="891" name="Teardrop 14">
                <a:extLst>
                  <a:ext uri="{FF2B5EF4-FFF2-40B4-BE49-F238E27FC236}">
                    <a16:creationId xmlns:a16="http://schemas.microsoft.com/office/drawing/2014/main" id="{1446B2C9-495D-457F-943F-72AD64F35AF6}"/>
                  </a:ext>
                </a:extLst>
              </p:cNvPr>
              <p:cNvSpPr/>
              <p:nvPr/>
            </p:nvSpPr>
            <p:spPr>
              <a:xfrm rot="8100000">
                <a:off x="2715048" y="2506721"/>
                <a:ext cx="1476444" cy="1476444"/>
              </a:xfrm>
              <a:custGeom>
                <a:avLst/>
                <a:gdLst>
                  <a:gd name="connsiteX0" fmla="*/ 0 w 1237749"/>
                  <a:gd name="connsiteY0" fmla="*/ 618875 h 1237749"/>
                  <a:gd name="connsiteX1" fmla="*/ 618875 w 1237749"/>
                  <a:gd name="connsiteY1" fmla="*/ 0 h 1237749"/>
                  <a:gd name="connsiteX2" fmla="*/ 1476443 w 1237749"/>
                  <a:gd name="connsiteY2" fmla="*/ -238694 h 1237749"/>
                  <a:gd name="connsiteX3" fmla="*/ 1237749 w 1237749"/>
                  <a:gd name="connsiteY3" fmla="*/ 618875 h 1237749"/>
                  <a:gd name="connsiteX4" fmla="*/ 618874 w 1237749"/>
                  <a:gd name="connsiteY4" fmla="*/ 1237750 h 1237749"/>
                  <a:gd name="connsiteX5" fmla="*/ -1 w 1237749"/>
                  <a:gd name="connsiteY5" fmla="*/ 618875 h 1237749"/>
                  <a:gd name="connsiteX6" fmla="*/ 0 w 1237749"/>
                  <a:gd name="connsiteY6" fmla="*/ 618875 h 1237749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76444" h="1476444">
                    <a:moveTo>
                      <a:pt x="1" y="857569"/>
                    </a:moveTo>
                    <a:cubicBezTo>
                      <a:pt x="1" y="515774"/>
                      <a:pt x="224685" y="327981"/>
                      <a:pt x="618876" y="238694"/>
                    </a:cubicBezTo>
                    <a:cubicBezTo>
                      <a:pt x="900377" y="174932"/>
                      <a:pt x="1148421" y="116962"/>
                      <a:pt x="1476444" y="0"/>
                    </a:cubicBezTo>
                    <a:cubicBezTo>
                      <a:pt x="1359484" y="328024"/>
                      <a:pt x="1322086" y="543600"/>
                      <a:pt x="1237750" y="857569"/>
                    </a:cubicBezTo>
                    <a:cubicBezTo>
                      <a:pt x="1149083" y="1187663"/>
                      <a:pt x="960670" y="1476444"/>
                      <a:pt x="618875" y="1476444"/>
                    </a:cubicBezTo>
                    <a:cubicBezTo>
                      <a:pt x="277080" y="1476444"/>
                      <a:pt x="0" y="1199364"/>
                      <a:pt x="0" y="857569"/>
                    </a:cubicBezTo>
                    <a:lnTo>
                      <a:pt x="1" y="85756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2" name="Oval 891">
                <a:extLst>
                  <a:ext uri="{FF2B5EF4-FFF2-40B4-BE49-F238E27FC236}">
                    <a16:creationId xmlns:a16="http://schemas.microsoft.com/office/drawing/2014/main" id="{8D976286-9375-4787-9373-3B1A5802D71F}"/>
                  </a:ext>
                </a:extLst>
              </p:cNvPr>
              <p:cNvSpPr/>
              <p:nvPr/>
            </p:nvSpPr>
            <p:spPr>
              <a:xfrm>
                <a:off x="2946374" y="2558747"/>
                <a:ext cx="1019339" cy="101933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90" name="Oval 889">
              <a:extLst>
                <a:ext uri="{FF2B5EF4-FFF2-40B4-BE49-F238E27FC236}">
                  <a16:creationId xmlns:a16="http://schemas.microsoft.com/office/drawing/2014/main" id="{D8621ECA-5AD6-406D-B00B-0532DC5EFEF5}"/>
                </a:ext>
              </a:extLst>
            </p:cNvPr>
            <p:cNvSpPr/>
            <p:nvPr/>
          </p:nvSpPr>
          <p:spPr>
            <a:xfrm flipV="1">
              <a:off x="2177069" y="4257232"/>
              <a:ext cx="2552401" cy="387145"/>
            </a:xfrm>
            <a:prstGeom prst="ellipse">
              <a:avLst/>
            </a:prstGeom>
            <a:solidFill>
              <a:schemeClr val="tx1">
                <a:lumMod val="75000"/>
                <a:lumOff val="25000"/>
                <a:alpha val="58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893" name="Group 892">
            <a:extLst>
              <a:ext uri="{FF2B5EF4-FFF2-40B4-BE49-F238E27FC236}">
                <a16:creationId xmlns:a16="http://schemas.microsoft.com/office/drawing/2014/main" id="{2E4CCBBF-A858-4909-A87C-00F2014F7B12}"/>
              </a:ext>
            </a:extLst>
          </p:cNvPr>
          <p:cNvGrpSpPr/>
          <p:nvPr/>
        </p:nvGrpSpPr>
        <p:grpSpPr>
          <a:xfrm>
            <a:off x="6082249" y="1972549"/>
            <a:ext cx="2552401" cy="2137656"/>
            <a:chOff x="2177069" y="2506721"/>
            <a:chExt cx="2552401" cy="2137656"/>
          </a:xfrm>
        </p:grpSpPr>
        <p:grpSp>
          <p:nvGrpSpPr>
            <p:cNvPr id="894" name="Group 893">
              <a:extLst>
                <a:ext uri="{FF2B5EF4-FFF2-40B4-BE49-F238E27FC236}">
                  <a16:creationId xmlns:a16="http://schemas.microsoft.com/office/drawing/2014/main" id="{2BEA96CB-6333-410F-B46C-D110F675FC8F}"/>
                </a:ext>
              </a:extLst>
            </p:cNvPr>
            <p:cNvGrpSpPr/>
            <p:nvPr/>
          </p:nvGrpSpPr>
          <p:grpSpPr>
            <a:xfrm>
              <a:off x="2715048" y="2506721"/>
              <a:ext cx="1476444" cy="1476444"/>
              <a:chOff x="2715048" y="2506721"/>
              <a:chExt cx="1476444" cy="1476444"/>
            </a:xfrm>
          </p:grpSpPr>
          <p:sp>
            <p:nvSpPr>
              <p:cNvPr id="896" name="Teardrop 14">
                <a:extLst>
                  <a:ext uri="{FF2B5EF4-FFF2-40B4-BE49-F238E27FC236}">
                    <a16:creationId xmlns:a16="http://schemas.microsoft.com/office/drawing/2014/main" id="{E636FC91-2544-4E27-BF4E-02EF0859DABD}"/>
                  </a:ext>
                </a:extLst>
              </p:cNvPr>
              <p:cNvSpPr/>
              <p:nvPr/>
            </p:nvSpPr>
            <p:spPr>
              <a:xfrm rot="8100000">
                <a:off x="2715048" y="2506721"/>
                <a:ext cx="1476444" cy="1476444"/>
              </a:xfrm>
              <a:custGeom>
                <a:avLst/>
                <a:gdLst>
                  <a:gd name="connsiteX0" fmla="*/ 0 w 1237749"/>
                  <a:gd name="connsiteY0" fmla="*/ 618875 h 1237749"/>
                  <a:gd name="connsiteX1" fmla="*/ 618875 w 1237749"/>
                  <a:gd name="connsiteY1" fmla="*/ 0 h 1237749"/>
                  <a:gd name="connsiteX2" fmla="*/ 1476443 w 1237749"/>
                  <a:gd name="connsiteY2" fmla="*/ -238694 h 1237749"/>
                  <a:gd name="connsiteX3" fmla="*/ 1237749 w 1237749"/>
                  <a:gd name="connsiteY3" fmla="*/ 618875 h 1237749"/>
                  <a:gd name="connsiteX4" fmla="*/ 618874 w 1237749"/>
                  <a:gd name="connsiteY4" fmla="*/ 1237750 h 1237749"/>
                  <a:gd name="connsiteX5" fmla="*/ -1 w 1237749"/>
                  <a:gd name="connsiteY5" fmla="*/ 618875 h 1237749"/>
                  <a:gd name="connsiteX6" fmla="*/ 0 w 1237749"/>
                  <a:gd name="connsiteY6" fmla="*/ 618875 h 1237749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76444" h="1476444">
                    <a:moveTo>
                      <a:pt x="1" y="857569"/>
                    </a:moveTo>
                    <a:cubicBezTo>
                      <a:pt x="1" y="515774"/>
                      <a:pt x="224685" y="327981"/>
                      <a:pt x="618876" y="238694"/>
                    </a:cubicBezTo>
                    <a:cubicBezTo>
                      <a:pt x="900377" y="174932"/>
                      <a:pt x="1148421" y="116962"/>
                      <a:pt x="1476444" y="0"/>
                    </a:cubicBezTo>
                    <a:cubicBezTo>
                      <a:pt x="1359484" y="328024"/>
                      <a:pt x="1322086" y="543600"/>
                      <a:pt x="1237750" y="857569"/>
                    </a:cubicBezTo>
                    <a:cubicBezTo>
                      <a:pt x="1149083" y="1187663"/>
                      <a:pt x="960670" y="1476444"/>
                      <a:pt x="618875" y="1476444"/>
                    </a:cubicBezTo>
                    <a:cubicBezTo>
                      <a:pt x="277080" y="1476444"/>
                      <a:pt x="0" y="1199364"/>
                      <a:pt x="0" y="857569"/>
                    </a:cubicBezTo>
                    <a:lnTo>
                      <a:pt x="1" y="857569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7" name="Oval 896">
                <a:extLst>
                  <a:ext uri="{FF2B5EF4-FFF2-40B4-BE49-F238E27FC236}">
                    <a16:creationId xmlns:a16="http://schemas.microsoft.com/office/drawing/2014/main" id="{84C4238F-89B2-4B45-AEE3-A4864DAF6A3B}"/>
                  </a:ext>
                </a:extLst>
              </p:cNvPr>
              <p:cNvSpPr/>
              <p:nvPr/>
            </p:nvSpPr>
            <p:spPr>
              <a:xfrm>
                <a:off x="2946374" y="2558747"/>
                <a:ext cx="1019339" cy="101933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95" name="Oval 894">
              <a:extLst>
                <a:ext uri="{FF2B5EF4-FFF2-40B4-BE49-F238E27FC236}">
                  <a16:creationId xmlns:a16="http://schemas.microsoft.com/office/drawing/2014/main" id="{E07FDD27-880F-4A76-95D8-DEC8E6ADEBCF}"/>
                </a:ext>
              </a:extLst>
            </p:cNvPr>
            <p:cNvSpPr/>
            <p:nvPr/>
          </p:nvSpPr>
          <p:spPr>
            <a:xfrm flipV="1">
              <a:off x="2177069" y="4257232"/>
              <a:ext cx="2552401" cy="387145"/>
            </a:xfrm>
            <a:prstGeom prst="ellipse">
              <a:avLst/>
            </a:prstGeom>
            <a:solidFill>
              <a:schemeClr val="tx1">
                <a:lumMod val="75000"/>
                <a:lumOff val="25000"/>
                <a:alpha val="58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898" name="Group 897">
            <a:extLst>
              <a:ext uri="{FF2B5EF4-FFF2-40B4-BE49-F238E27FC236}">
                <a16:creationId xmlns:a16="http://schemas.microsoft.com/office/drawing/2014/main" id="{A1B4CEB8-EDDE-4770-97B7-0C14DBB41F7B}"/>
              </a:ext>
            </a:extLst>
          </p:cNvPr>
          <p:cNvGrpSpPr/>
          <p:nvPr/>
        </p:nvGrpSpPr>
        <p:grpSpPr>
          <a:xfrm>
            <a:off x="8581490" y="1972549"/>
            <a:ext cx="2552401" cy="2137656"/>
            <a:chOff x="2177069" y="2506721"/>
            <a:chExt cx="2552401" cy="2137656"/>
          </a:xfrm>
        </p:grpSpPr>
        <p:grpSp>
          <p:nvGrpSpPr>
            <p:cNvPr id="899" name="Group 898">
              <a:extLst>
                <a:ext uri="{FF2B5EF4-FFF2-40B4-BE49-F238E27FC236}">
                  <a16:creationId xmlns:a16="http://schemas.microsoft.com/office/drawing/2014/main" id="{E938D26B-D2EE-4E97-A080-DEC16BC4ED1A}"/>
                </a:ext>
              </a:extLst>
            </p:cNvPr>
            <p:cNvGrpSpPr/>
            <p:nvPr/>
          </p:nvGrpSpPr>
          <p:grpSpPr>
            <a:xfrm>
              <a:off x="2715048" y="2506721"/>
              <a:ext cx="1476444" cy="1476444"/>
              <a:chOff x="2715048" y="2506721"/>
              <a:chExt cx="1476444" cy="1476444"/>
            </a:xfrm>
          </p:grpSpPr>
          <p:sp>
            <p:nvSpPr>
              <p:cNvPr id="901" name="Teardrop 14">
                <a:extLst>
                  <a:ext uri="{FF2B5EF4-FFF2-40B4-BE49-F238E27FC236}">
                    <a16:creationId xmlns:a16="http://schemas.microsoft.com/office/drawing/2014/main" id="{B1CDC932-0459-4CD3-A33C-05E6E9316083}"/>
                  </a:ext>
                </a:extLst>
              </p:cNvPr>
              <p:cNvSpPr/>
              <p:nvPr/>
            </p:nvSpPr>
            <p:spPr>
              <a:xfrm rot="8100000">
                <a:off x="2715048" y="2506721"/>
                <a:ext cx="1476444" cy="1476444"/>
              </a:xfrm>
              <a:custGeom>
                <a:avLst/>
                <a:gdLst>
                  <a:gd name="connsiteX0" fmla="*/ 0 w 1237749"/>
                  <a:gd name="connsiteY0" fmla="*/ 618875 h 1237749"/>
                  <a:gd name="connsiteX1" fmla="*/ 618875 w 1237749"/>
                  <a:gd name="connsiteY1" fmla="*/ 0 h 1237749"/>
                  <a:gd name="connsiteX2" fmla="*/ 1476443 w 1237749"/>
                  <a:gd name="connsiteY2" fmla="*/ -238694 h 1237749"/>
                  <a:gd name="connsiteX3" fmla="*/ 1237749 w 1237749"/>
                  <a:gd name="connsiteY3" fmla="*/ 618875 h 1237749"/>
                  <a:gd name="connsiteX4" fmla="*/ 618874 w 1237749"/>
                  <a:gd name="connsiteY4" fmla="*/ 1237750 h 1237749"/>
                  <a:gd name="connsiteX5" fmla="*/ -1 w 1237749"/>
                  <a:gd name="connsiteY5" fmla="*/ 618875 h 1237749"/>
                  <a:gd name="connsiteX6" fmla="*/ 0 w 1237749"/>
                  <a:gd name="connsiteY6" fmla="*/ 618875 h 1237749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  <a:gd name="connsiteX0" fmla="*/ 1 w 1476444"/>
                  <a:gd name="connsiteY0" fmla="*/ 857569 h 1476444"/>
                  <a:gd name="connsiteX1" fmla="*/ 618876 w 1476444"/>
                  <a:gd name="connsiteY1" fmla="*/ 238694 h 1476444"/>
                  <a:gd name="connsiteX2" fmla="*/ 1476444 w 1476444"/>
                  <a:gd name="connsiteY2" fmla="*/ 0 h 1476444"/>
                  <a:gd name="connsiteX3" fmla="*/ 1237750 w 1476444"/>
                  <a:gd name="connsiteY3" fmla="*/ 857569 h 1476444"/>
                  <a:gd name="connsiteX4" fmla="*/ 618875 w 1476444"/>
                  <a:gd name="connsiteY4" fmla="*/ 1476444 h 1476444"/>
                  <a:gd name="connsiteX5" fmla="*/ 0 w 1476444"/>
                  <a:gd name="connsiteY5" fmla="*/ 857569 h 1476444"/>
                  <a:gd name="connsiteX6" fmla="*/ 1 w 1476444"/>
                  <a:gd name="connsiteY6" fmla="*/ 857569 h 1476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76444" h="1476444">
                    <a:moveTo>
                      <a:pt x="1" y="857569"/>
                    </a:moveTo>
                    <a:cubicBezTo>
                      <a:pt x="1" y="515774"/>
                      <a:pt x="224685" y="327981"/>
                      <a:pt x="618876" y="238694"/>
                    </a:cubicBezTo>
                    <a:cubicBezTo>
                      <a:pt x="900377" y="174932"/>
                      <a:pt x="1148421" y="116962"/>
                      <a:pt x="1476444" y="0"/>
                    </a:cubicBezTo>
                    <a:cubicBezTo>
                      <a:pt x="1359484" y="328024"/>
                      <a:pt x="1322086" y="543600"/>
                      <a:pt x="1237750" y="857569"/>
                    </a:cubicBezTo>
                    <a:cubicBezTo>
                      <a:pt x="1149083" y="1187663"/>
                      <a:pt x="960670" y="1476444"/>
                      <a:pt x="618875" y="1476444"/>
                    </a:cubicBezTo>
                    <a:cubicBezTo>
                      <a:pt x="277080" y="1476444"/>
                      <a:pt x="0" y="1199364"/>
                      <a:pt x="0" y="857569"/>
                    </a:cubicBezTo>
                    <a:lnTo>
                      <a:pt x="1" y="85756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2" name="Oval 901">
                <a:extLst>
                  <a:ext uri="{FF2B5EF4-FFF2-40B4-BE49-F238E27FC236}">
                    <a16:creationId xmlns:a16="http://schemas.microsoft.com/office/drawing/2014/main" id="{BF815C04-37DB-4450-9A96-49FB0331C886}"/>
                  </a:ext>
                </a:extLst>
              </p:cNvPr>
              <p:cNvSpPr/>
              <p:nvPr/>
            </p:nvSpPr>
            <p:spPr>
              <a:xfrm>
                <a:off x="2946374" y="2558747"/>
                <a:ext cx="1019339" cy="101933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00" name="Oval 899">
              <a:extLst>
                <a:ext uri="{FF2B5EF4-FFF2-40B4-BE49-F238E27FC236}">
                  <a16:creationId xmlns:a16="http://schemas.microsoft.com/office/drawing/2014/main" id="{2FEB27C3-1E0A-461C-BD31-923E35C02D15}"/>
                </a:ext>
              </a:extLst>
            </p:cNvPr>
            <p:cNvSpPr/>
            <p:nvPr/>
          </p:nvSpPr>
          <p:spPr>
            <a:xfrm flipV="1">
              <a:off x="2177069" y="4257232"/>
              <a:ext cx="2552401" cy="387145"/>
            </a:xfrm>
            <a:prstGeom prst="ellipse">
              <a:avLst/>
            </a:prstGeom>
            <a:solidFill>
              <a:schemeClr val="tx1">
                <a:lumMod val="75000"/>
                <a:lumOff val="25000"/>
                <a:alpha val="58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903" name="Rectangle 16">
            <a:extLst>
              <a:ext uri="{FF2B5EF4-FFF2-40B4-BE49-F238E27FC236}">
                <a16:creationId xmlns:a16="http://schemas.microsoft.com/office/drawing/2014/main" id="{7E05C1BA-AE7F-4974-9EA4-3482077A5B5A}"/>
              </a:ext>
            </a:extLst>
          </p:cNvPr>
          <p:cNvSpPr/>
          <p:nvPr/>
        </p:nvSpPr>
        <p:spPr>
          <a:xfrm rot="2700000">
            <a:off x="4741445" y="2263136"/>
            <a:ext cx="301560" cy="54064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4" name="Rectangle 9">
            <a:extLst>
              <a:ext uri="{FF2B5EF4-FFF2-40B4-BE49-F238E27FC236}">
                <a16:creationId xmlns:a16="http://schemas.microsoft.com/office/drawing/2014/main" id="{1D72DA65-30D0-4403-8EA7-31601E64578C}"/>
              </a:ext>
            </a:extLst>
          </p:cNvPr>
          <p:cNvSpPr/>
          <p:nvPr/>
        </p:nvSpPr>
        <p:spPr>
          <a:xfrm>
            <a:off x="2195235" y="2358585"/>
            <a:ext cx="373620" cy="34974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5" name="Oval 21">
            <a:extLst>
              <a:ext uri="{FF2B5EF4-FFF2-40B4-BE49-F238E27FC236}">
                <a16:creationId xmlns:a16="http://schemas.microsoft.com/office/drawing/2014/main" id="{DA6476C2-25ED-4128-B5E9-158C7E020649}"/>
              </a:ext>
            </a:extLst>
          </p:cNvPr>
          <p:cNvSpPr>
            <a:spLocks noChangeAspect="1"/>
          </p:cNvSpPr>
          <p:nvPr/>
        </p:nvSpPr>
        <p:spPr>
          <a:xfrm>
            <a:off x="9656584" y="2302756"/>
            <a:ext cx="402212" cy="405571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6" name="Rounded Rectangle 5">
            <a:extLst>
              <a:ext uri="{FF2B5EF4-FFF2-40B4-BE49-F238E27FC236}">
                <a16:creationId xmlns:a16="http://schemas.microsoft.com/office/drawing/2014/main" id="{9F77EA1F-E6CE-4176-9FD9-6060A12032A8}"/>
              </a:ext>
            </a:extLst>
          </p:cNvPr>
          <p:cNvSpPr/>
          <p:nvPr/>
        </p:nvSpPr>
        <p:spPr>
          <a:xfrm flipH="1">
            <a:off x="7133452" y="2358585"/>
            <a:ext cx="449994" cy="37121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907" name="Group 906">
            <a:extLst>
              <a:ext uri="{FF2B5EF4-FFF2-40B4-BE49-F238E27FC236}">
                <a16:creationId xmlns:a16="http://schemas.microsoft.com/office/drawing/2014/main" id="{E9BBBE69-5229-4A13-B12D-CAD536B37901}"/>
              </a:ext>
            </a:extLst>
          </p:cNvPr>
          <p:cNvGrpSpPr/>
          <p:nvPr/>
        </p:nvGrpSpPr>
        <p:grpSpPr>
          <a:xfrm>
            <a:off x="1446454" y="4488099"/>
            <a:ext cx="1871182" cy="1511810"/>
            <a:chOff x="862535" y="3526314"/>
            <a:chExt cx="1563024" cy="1511810"/>
          </a:xfrm>
        </p:grpSpPr>
        <p:sp>
          <p:nvSpPr>
            <p:cNvPr id="908" name="TextBox 907">
              <a:extLst>
                <a:ext uri="{FF2B5EF4-FFF2-40B4-BE49-F238E27FC236}">
                  <a16:creationId xmlns:a16="http://schemas.microsoft.com/office/drawing/2014/main" id="{CD31F2F1-7F4B-4288-9A47-F9131E44408A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09" name="TextBox 908">
              <a:extLst>
                <a:ext uri="{FF2B5EF4-FFF2-40B4-BE49-F238E27FC236}">
                  <a16:creationId xmlns:a16="http://schemas.microsoft.com/office/drawing/2014/main" id="{4461B9CD-49A7-4F56-8BD5-72D2093CADBD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10" name="Group 909">
            <a:extLst>
              <a:ext uri="{FF2B5EF4-FFF2-40B4-BE49-F238E27FC236}">
                <a16:creationId xmlns:a16="http://schemas.microsoft.com/office/drawing/2014/main" id="{4D79671A-87B1-47C7-9265-592DFB1D66F8}"/>
              </a:ext>
            </a:extLst>
          </p:cNvPr>
          <p:cNvGrpSpPr/>
          <p:nvPr/>
        </p:nvGrpSpPr>
        <p:grpSpPr>
          <a:xfrm>
            <a:off x="3938336" y="4488099"/>
            <a:ext cx="1871182" cy="1511810"/>
            <a:chOff x="862535" y="3526314"/>
            <a:chExt cx="1563024" cy="1511810"/>
          </a:xfrm>
        </p:grpSpPr>
        <p:sp>
          <p:nvSpPr>
            <p:cNvPr id="911" name="TextBox 910">
              <a:extLst>
                <a:ext uri="{FF2B5EF4-FFF2-40B4-BE49-F238E27FC236}">
                  <a16:creationId xmlns:a16="http://schemas.microsoft.com/office/drawing/2014/main" id="{7F0BD627-661A-4751-A128-133A25795BFE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2" name="TextBox 911">
              <a:extLst>
                <a:ext uri="{FF2B5EF4-FFF2-40B4-BE49-F238E27FC236}">
                  <a16:creationId xmlns:a16="http://schemas.microsoft.com/office/drawing/2014/main" id="{99550BD4-6116-427F-87A9-79901F5B08A0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13" name="Group 912">
            <a:extLst>
              <a:ext uri="{FF2B5EF4-FFF2-40B4-BE49-F238E27FC236}">
                <a16:creationId xmlns:a16="http://schemas.microsoft.com/office/drawing/2014/main" id="{10F8E149-19D5-459F-8D85-F3EBCA740637}"/>
              </a:ext>
            </a:extLst>
          </p:cNvPr>
          <p:cNvGrpSpPr/>
          <p:nvPr/>
        </p:nvGrpSpPr>
        <p:grpSpPr>
          <a:xfrm>
            <a:off x="6430218" y="4488099"/>
            <a:ext cx="1871182" cy="1511810"/>
            <a:chOff x="862535" y="3526314"/>
            <a:chExt cx="1563024" cy="1511810"/>
          </a:xfrm>
        </p:grpSpPr>
        <p:sp>
          <p:nvSpPr>
            <p:cNvPr id="914" name="TextBox 913">
              <a:extLst>
                <a:ext uri="{FF2B5EF4-FFF2-40B4-BE49-F238E27FC236}">
                  <a16:creationId xmlns:a16="http://schemas.microsoft.com/office/drawing/2014/main" id="{39CB6882-A927-4D8D-94FB-E8E61F76B4DD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5" name="TextBox 914">
              <a:extLst>
                <a:ext uri="{FF2B5EF4-FFF2-40B4-BE49-F238E27FC236}">
                  <a16:creationId xmlns:a16="http://schemas.microsoft.com/office/drawing/2014/main" id="{67B69AE0-581C-478D-A7E6-D337C52D0EBC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16" name="Group 915">
            <a:extLst>
              <a:ext uri="{FF2B5EF4-FFF2-40B4-BE49-F238E27FC236}">
                <a16:creationId xmlns:a16="http://schemas.microsoft.com/office/drawing/2014/main" id="{A9604256-C546-46D0-968A-8B2BC7F2BB47}"/>
              </a:ext>
            </a:extLst>
          </p:cNvPr>
          <p:cNvGrpSpPr/>
          <p:nvPr/>
        </p:nvGrpSpPr>
        <p:grpSpPr>
          <a:xfrm>
            <a:off x="8922099" y="4488099"/>
            <a:ext cx="1871182" cy="1511810"/>
            <a:chOff x="862535" y="3526314"/>
            <a:chExt cx="1563024" cy="1511810"/>
          </a:xfrm>
        </p:grpSpPr>
        <p:sp>
          <p:nvSpPr>
            <p:cNvPr id="917" name="TextBox 916">
              <a:extLst>
                <a:ext uri="{FF2B5EF4-FFF2-40B4-BE49-F238E27FC236}">
                  <a16:creationId xmlns:a16="http://schemas.microsoft.com/office/drawing/2014/main" id="{B43367F9-D559-484D-9312-51624A1204E3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8" name="TextBox 917">
              <a:extLst>
                <a:ext uri="{FF2B5EF4-FFF2-40B4-BE49-F238E27FC236}">
                  <a16:creationId xmlns:a16="http://schemas.microsoft.com/office/drawing/2014/main" id="{09D24519-D808-4B41-A423-9F3E345AB785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11249</TotalTime>
  <Words>136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33</cp:revision>
  <dcterms:created xsi:type="dcterms:W3CDTF">2018-02-18T19:39:47Z</dcterms:created>
  <dcterms:modified xsi:type="dcterms:W3CDTF">2021-04-14T04:17:10Z</dcterms:modified>
</cp:coreProperties>
</file>