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22" name="Graphic 33">
            <a:extLst>
              <a:ext uri="{FF2B5EF4-FFF2-40B4-BE49-F238E27FC236}">
                <a16:creationId xmlns:a16="http://schemas.microsoft.com/office/drawing/2014/main" id="{479EDE1A-043D-48A6-8979-0C6BE60ECA6B}"/>
              </a:ext>
            </a:extLst>
          </p:cNvPr>
          <p:cNvSpPr/>
          <p:nvPr/>
        </p:nvSpPr>
        <p:spPr>
          <a:xfrm>
            <a:off x="3001842" y="1472505"/>
            <a:ext cx="6405589" cy="1415830"/>
          </a:xfrm>
          <a:custGeom>
            <a:avLst/>
            <a:gdLst>
              <a:gd name="connsiteX0" fmla="*/ 8573 w 10389870"/>
              <a:gd name="connsiteY0" fmla="*/ 1654493 h 2296477"/>
              <a:gd name="connsiteX1" fmla="*/ 1642110 w 10389870"/>
              <a:gd name="connsiteY1" fmla="*/ 1703070 h 2296477"/>
              <a:gd name="connsiteX2" fmla="*/ 1629728 w 10389870"/>
              <a:gd name="connsiteY2" fmla="*/ 1641158 h 2296477"/>
              <a:gd name="connsiteX3" fmla="*/ 1267778 w 10389870"/>
              <a:gd name="connsiteY3" fmla="*/ 1641158 h 2296477"/>
              <a:gd name="connsiteX4" fmla="*/ 1261110 w 10389870"/>
              <a:gd name="connsiteY4" fmla="*/ 1606868 h 2296477"/>
              <a:gd name="connsiteX5" fmla="*/ 1444943 w 10389870"/>
              <a:gd name="connsiteY5" fmla="*/ 1599248 h 2296477"/>
              <a:gd name="connsiteX6" fmla="*/ 1631633 w 10389870"/>
              <a:gd name="connsiteY6" fmla="*/ 1591628 h 2296477"/>
              <a:gd name="connsiteX7" fmla="*/ 1657350 w 10389870"/>
              <a:gd name="connsiteY7" fmla="*/ 1576388 h 2296477"/>
              <a:gd name="connsiteX8" fmla="*/ 1729740 w 10389870"/>
              <a:gd name="connsiteY8" fmla="*/ 1491615 h 2296477"/>
              <a:gd name="connsiteX9" fmla="*/ 1758315 w 10389870"/>
              <a:gd name="connsiteY9" fmla="*/ 1480185 h 2296477"/>
              <a:gd name="connsiteX10" fmla="*/ 1948815 w 10389870"/>
              <a:gd name="connsiteY10" fmla="*/ 1480185 h 2296477"/>
              <a:gd name="connsiteX11" fmla="*/ 1983105 w 10389870"/>
              <a:gd name="connsiteY11" fmla="*/ 1494473 h 2296477"/>
              <a:gd name="connsiteX12" fmla="*/ 2052638 w 10389870"/>
              <a:gd name="connsiteY12" fmla="*/ 1570673 h 2296477"/>
              <a:gd name="connsiteX13" fmla="*/ 2010728 w 10389870"/>
              <a:gd name="connsiteY13" fmla="*/ 1661160 h 2296477"/>
              <a:gd name="connsiteX14" fmla="*/ 1970723 w 10389870"/>
              <a:gd name="connsiteY14" fmla="*/ 1735455 h 2296477"/>
              <a:gd name="connsiteX15" fmla="*/ 1983105 w 10389870"/>
              <a:gd name="connsiteY15" fmla="*/ 1737360 h 2296477"/>
              <a:gd name="connsiteX16" fmla="*/ 2880360 w 10389870"/>
              <a:gd name="connsiteY16" fmla="*/ 1750695 h 2296477"/>
              <a:gd name="connsiteX17" fmla="*/ 2916555 w 10389870"/>
              <a:gd name="connsiteY17" fmla="*/ 1723073 h 2296477"/>
              <a:gd name="connsiteX18" fmla="*/ 2949893 w 10389870"/>
              <a:gd name="connsiteY18" fmla="*/ 1594485 h 2296477"/>
              <a:gd name="connsiteX19" fmla="*/ 2982278 w 10389870"/>
              <a:gd name="connsiteY19" fmla="*/ 1570673 h 2296477"/>
              <a:gd name="connsiteX20" fmla="*/ 3109913 w 10389870"/>
              <a:gd name="connsiteY20" fmla="*/ 1571625 h 2296477"/>
              <a:gd name="connsiteX21" fmla="*/ 3114675 w 10389870"/>
              <a:gd name="connsiteY21" fmla="*/ 1485900 h 2296477"/>
              <a:gd name="connsiteX22" fmla="*/ 3039428 w 10389870"/>
              <a:gd name="connsiteY22" fmla="*/ 1452563 h 2296477"/>
              <a:gd name="connsiteX23" fmla="*/ 3108008 w 10389870"/>
              <a:gd name="connsiteY23" fmla="*/ 1458278 h 2296477"/>
              <a:gd name="connsiteX24" fmla="*/ 3170873 w 10389870"/>
              <a:gd name="connsiteY24" fmla="*/ 1427798 h 2296477"/>
              <a:gd name="connsiteX25" fmla="*/ 3179445 w 10389870"/>
              <a:gd name="connsiteY25" fmla="*/ 1327785 h 2296477"/>
              <a:gd name="connsiteX26" fmla="*/ 3282315 w 10389870"/>
              <a:gd name="connsiteY26" fmla="*/ 1312545 h 2296477"/>
              <a:gd name="connsiteX27" fmla="*/ 3282315 w 10389870"/>
              <a:gd name="connsiteY27" fmla="*/ 1397318 h 2296477"/>
              <a:gd name="connsiteX28" fmla="*/ 3281363 w 10389870"/>
              <a:gd name="connsiteY28" fmla="*/ 1475423 h 2296477"/>
              <a:gd name="connsiteX29" fmla="*/ 3314700 w 10389870"/>
              <a:gd name="connsiteY29" fmla="*/ 1561148 h 2296477"/>
              <a:gd name="connsiteX30" fmla="*/ 3332798 w 10389870"/>
              <a:gd name="connsiteY30" fmla="*/ 1567815 h 2296477"/>
              <a:gd name="connsiteX31" fmla="*/ 3438525 w 10389870"/>
              <a:gd name="connsiteY31" fmla="*/ 1497330 h 2296477"/>
              <a:gd name="connsiteX32" fmla="*/ 3531870 w 10389870"/>
              <a:gd name="connsiteY32" fmla="*/ 1207770 h 2296477"/>
              <a:gd name="connsiteX33" fmla="*/ 3535680 w 10389870"/>
              <a:gd name="connsiteY33" fmla="*/ 1108710 h 2296477"/>
              <a:gd name="connsiteX34" fmla="*/ 3528060 w 10389870"/>
              <a:gd name="connsiteY34" fmla="*/ 1070610 h 2296477"/>
              <a:gd name="connsiteX35" fmla="*/ 3655695 w 10389870"/>
              <a:gd name="connsiteY35" fmla="*/ 1030605 h 2296477"/>
              <a:gd name="connsiteX36" fmla="*/ 3681413 w 10389870"/>
              <a:gd name="connsiteY36" fmla="*/ 1040130 h 2296477"/>
              <a:gd name="connsiteX37" fmla="*/ 3741420 w 10389870"/>
              <a:gd name="connsiteY37" fmla="*/ 1061085 h 2296477"/>
              <a:gd name="connsiteX38" fmla="*/ 3877628 w 10389870"/>
              <a:gd name="connsiteY38" fmla="*/ 1061085 h 2296477"/>
              <a:gd name="connsiteX39" fmla="*/ 3876675 w 10389870"/>
              <a:gd name="connsiteY39" fmla="*/ 983933 h 2296477"/>
              <a:gd name="connsiteX40" fmla="*/ 3894773 w 10389870"/>
              <a:gd name="connsiteY40" fmla="*/ 902018 h 2296477"/>
              <a:gd name="connsiteX41" fmla="*/ 3976688 w 10389870"/>
              <a:gd name="connsiteY41" fmla="*/ 859155 h 2296477"/>
              <a:gd name="connsiteX42" fmla="*/ 4092893 w 10389870"/>
              <a:gd name="connsiteY42" fmla="*/ 922020 h 2296477"/>
              <a:gd name="connsiteX43" fmla="*/ 4100513 w 10389870"/>
              <a:gd name="connsiteY43" fmla="*/ 976313 h 2296477"/>
              <a:gd name="connsiteX44" fmla="*/ 4160520 w 10389870"/>
              <a:gd name="connsiteY44" fmla="*/ 958215 h 2296477"/>
              <a:gd name="connsiteX45" fmla="*/ 4175760 w 10389870"/>
              <a:gd name="connsiteY45" fmla="*/ 1024890 h 2296477"/>
              <a:gd name="connsiteX46" fmla="*/ 4209098 w 10389870"/>
              <a:gd name="connsiteY46" fmla="*/ 918210 h 2296477"/>
              <a:gd name="connsiteX47" fmla="*/ 4240530 w 10389870"/>
              <a:gd name="connsiteY47" fmla="*/ 895350 h 2296477"/>
              <a:gd name="connsiteX48" fmla="*/ 4439603 w 10389870"/>
              <a:gd name="connsiteY48" fmla="*/ 895350 h 2296477"/>
              <a:gd name="connsiteX49" fmla="*/ 4438650 w 10389870"/>
              <a:gd name="connsiteY49" fmla="*/ 752475 h 2296477"/>
              <a:gd name="connsiteX50" fmla="*/ 4413885 w 10389870"/>
              <a:gd name="connsiteY50" fmla="*/ 725805 h 2296477"/>
              <a:gd name="connsiteX51" fmla="*/ 4377690 w 10389870"/>
              <a:gd name="connsiteY51" fmla="*/ 700088 h 2296477"/>
              <a:gd name="connsiteX52" fmla="*/ 4441508 w 10389870"/>
              <a:gd name="connsiteY52" fmla="*/ 688658 h 2296477"/>
              <a:gd name="connsiteX53" fmla="*/ 4442460 w 10389870"/>
              <a:gd name="connsiteY53" fmla="*/ 683895 h 2296477"/>
              <a:gd name="connsiteX54" fmla="*/ 4371975 w 10389870"/>
              <a:gd name="connsiteY54" fmla="*/ 662940 h 2296477"/>
              <a:gd name="connsiteX55" fmla="*/ 4331018 w 10389870"/>
              <a:gd name="connsiteY55" fmla="*/ 613410 h 2296477"/>
              <a:gd name="connsiteX56" fmla="*/ 4328160 w 10389870"/>
              <a:gd name="connsiteY56" fmla="*/ 589598 h 2296477"/>
              <a:gd name="connsiteX57" fmla="*/ 4485323 w 10389870"/>
              <a:gd name="connsiteY57" fmla="*/ 589598 h 2296477"/>
              <a:gd name="connsiteX58" fmla="*/ 4469130 w 10389870"/>
              <a:gd name="connsiteY58" fmla="*/ 557213 h 2296477"/>
              <a:gd name="connsiteX59" fmla="*/ 4327208 w 10389870"/>
              <a:gd name="connsiteY59" fmla="*/ 523875 h 2296477"/>
              <a:gd name="connsiteX60" fmla="*/ 4283393 w 10389870"/>
              <a:gd name="connsiteY60" fmla="*/ 459105 h 2296477"/>
              <a:gd name="connsiteX61" fmla="*/ 4459605 w 10389870"/>
              <a:gd name="connsiteY61" fmla="*/ 444818 h 2296477"/>
              <a:gd name="connsiteX62" fmla="*/ 4449128 w 10389870"/>
              <a:gd name="connsiteY62" fmla="*/ 397193 h 2296477"/>
              <a:gd name="connsiteX63" fmla="*/ 4501515 w 10389870"/>
              <a:gd name="connsiteY63" fmla="*/ 318135 h 2296477"/>
              <a:gd name="connsiteX64" fmla="*/ 4574858 w 10389870"/>
              <a:gd name="connsiteY64" fmla="*/ 301943 h 2296477"/>
              <a:gd name="connsiteX65" fmla="*/ 4599623 w 10389870"/>
              <a:gd name="connsiteY65" fmla="*/ 313373 h 2296477"/>
              <a:gd name="connsiteX66" fmla="*/ 4628198 w 10389870"/>
              <a:gd name="connsiteY66" fmla="*/ 343853 h 2296477"/>
              <a:gd name="connsiteX67" fmla="*/ 4660583 w 10389870"/>
              <a:gd name="connsiteY67" fmla="*/ 379095 h 2296477"/>
              <a:gd name="connsiteX68" fmla="*/ 4660583 w 10389870"/>
              <a:gd name="connsiteY68" fmla="*/ 1905 h 2296477"/>
              <a:gd name="connsiteX69" fmla="*/ 4705350 w 10389870"/>
              <a:gd name="connsiteY69" fmla="*/ 0 h 2296477"/>
              <a:gd name="connsiteX70" fmla="*/ 4726305 w 10389870"/>
              <a:gd name="connsiteY70" fmla="*/ 472440 h 2296477"/>
              <a:gd name="connsiteX71" fmla="*/ 4797743 w 10389870"/>
              <a:gd name="connsiteY71" fmla="*/ 480060 h 2296477"/>
              <a:gd name="connsiteX72" fmla="*/ 4798695 w 10389870"/>
              <a:gd name="connsiteY72" fmla="*/ 484823 h 2296477"/>
              <a:gd name="connsiteX73" fmla="*/ 4649153 w 10389870"/>
              <a:gd name="connsiteY73" fmla="*/ 557213 h 2296477"/>
              <a:gd name="connsiteX74" fmla="*/ 4815840 w 10389870"/>
              <a:gd name="connsiteY74" fmla="*/ 1529715 h 2296477"/>
              <a:gd name="connsiteX75" fmla="*/ 4993005 w 10389870"/>
              <a:gd name="connsiteY75" fmla="*/ 1439228 h 2296477"/>
              <a:gd name="connsiteX76" fmla="*/ 5047298 w 10389870"/>
              <a:gd name="connsiteY76" fmla="*/ 1426845 h 2296477"/>
              <a:gd name="connsiteX77" fmla="*/ 5310188 w 10389870"/>
              <a:gd name="connsiteY77" fmla="*/ 1425893 h 2296477"/>
              <a:gd name="connsiteX78" fmla="*/ 5316855 w 10389870"/>
              <a:gd name="connsiteY78" fmla="*/ 1295400 h 2296477"/>
              <a:gd name="connsiteX79" fmla="*/ 5349240 w 10389870"/>
              <a:gd name="connsiteY79" fmla="*/ 1254443 h 2296477"/>
              <a:gd name="connsiteX80" fmla="*/ 5358765 w 10389870"/>
              <a:gd name="connsiteY80" fmla="*/ 1136333 h 2296477"/>
              <a:gd name="connsiteX81" fmla="*/ 5609273 w 10389870"/>
              <a:gd name="connsiteY81" fmla="*/ 1136333 h 2296477"/>
              <a:gd name="connsiteX82" fmla="*/ 5623560 w 10389870"/>
              <a:gd name="connsiteY82" fmla="*/ 1293495 h 2296477"/>
              <a:gd name="connsiteX83" fmla="*/ 5740718 w 10389870"/>
              <a:gd name="connsiteY83" fmla="*/ 1309688 h 2296477"/>
              <a:gd name="connsiteX84" fmla="*/ 5926455 w 10389870"/>
              <a:gd name="connsiteY84" fmla="*/ 1332548 h 2296477"/>
              <a:gd name="connsiteX85" fmla="*/ 5954078 w 10389870"/>
              <a:gd name="connsiteY85" fmla="*/ 1362075 h 2296477"/>
              <a:gd name="connsiteX86" fmla="*/ 5985510 w 10389870"/>
              <a:gd name="connsiteY86" fmla="*/ 1704023 h 2296477"/>
              <a:gd name="connsiteX87" fmla="*/ 6110288 w 10389870"/>
              <a:gd name="connsiteY87" fmla="*/ 1708785 h 2296477"/>
              <a:gd name="connsiteX88" fmla="*/ 6128385 w 10389870"/>
              <a:gd name="connsiteY88" fmla="*/ 1694498 h 2296477"/>
              <a:gd name="connsiteX89" fmla="*/ 6134100 w 10389870"/>
              <a:gd name="connsiteY89" fmla="*/ 1671638 h 2296477"/>
              <a:gd name="connsiteX90" fmla="*/ 6199823 w 10389870"/>
              <a:gd name="connsiteY90" fmla="*/ 1610678 h 2296477"/>
              <a:gd name="connsiteX91" fmla="*/ 6171248 w 10389870"/>
              <a:gd name="connsiteY91" fmla="*/ 1451610 h 2296477"/>
              <a:gd name="connsiteX92" fmla="*/ 6180773 w 10389870"/>
              <a:gd name="connsiteY92" fmla="*/ 1421130 h 2296477"/>
              <a:gd name="connsiteX93" fmla="*/ 6212205 w 10389870"/>
              <a:gd name="connsiteY93" fmla="*/ 1392555 h 2296477"/>
              <a:gd name="connsiteX94" fmla="*/ 6282690 w 10389870"/>
              <a:gd name="connsiteY94" fmla="*/ 1395413 h 2296477"/>
              <a:gd name="connsiteX95" fmla="*/ 6327458 w 10389870"/>
              <a:gd name="connsiteY95" fmla="*/ 1440180 h 2296477"/>
              <a:gd name="connsiteX96" fmla="*/ 6338888 w 10389870"/>
              <a:gd name="connsiteY96" fmla="*/ 1449705 h 2296477"/>
              <a:gd name="connsiteX97" fmla="*/ 6361748 w 10389870"/>
              <a:gd name="connsiteY97" fmla="*/ 1418273 h 2296477"/>
              <a:gd name="connsiteX98" fmla="*/ 6436043 w 10389870"/>
              <a:gd name="connsiteY98" fmla="*/ 1401128 h 2296477"/>
              <a:gd name="connsiteX99" fmla="*/ 6467475 w 10389870"/>
              <a:gd name="connsiteY99" fmla="*/ 1474470 h 2296477"/>
              <a:gd name="connsiteX100" fmla="*/ 6452235 w 10389870"/>
              <a:gd name="connsiteY100" fmla="*/ 1561148 h 2296477"/>
              <a:gd name="connsiteX101" fmla="*/ 6491288 w 10389870"/>
              <a:gd name="connsiteY101" fmla="*/ 1544003 h 2296477"/>
              <a:gd name="connsiteX102" fmla="*/ 6544628 w 10389870"/>
              <a:gd name="connsiteY102" fmla="*/ 1286828 h 2296477"/>
              <a:gd name="connsiteX103" fmla="*/ 6544628 w 10389870"/>
              <a:gd name="connsiteY103" fmla="*/ 1258253 h 2296477"/>
              <a:gd name="connsiteX104" fmla="*/ 6613208 w 10389870"/>
              <a:gd name="connsiteY104" fmla="*/ 1254443 h 2296477"/>
              <a:gd name="connsiteX105" fmla="*/ 6649403 w 10389870"/>
              <a:gd name="connsiteY105" fmla="*/ 1277303 h 2296477"/>
              <a:gd name="connsiteX106" fmla="*/ 6695123 w 10389870"/>
              <a:gd name="connsiteY106" fmla="*/ 1308735 h 2296477"/>
              <a:gd name="connsiteX107" fmla="*/ 6728460 w 10389870"/>
              <a:gd name="connsiteY107" fmla="*/ 1604963 h 2296477"/>
              <a:gd name="connsiteX108" fmla="*/ 6839903 w 10389870"/>
              <a:gd name="connsiteY108" fmla="*/ 1604963 h 2296477"/>
              <a:gd name="connsiteX109" fmla="*/ 6839903 w 10389870"/>
              <a:gd name="connsiteY109" fmla="*/ 1522095 h 2296477"/>
              <a:gd name="connsiteX110" fmla="*/ 6844665 w 10389870"/>
              <a:gd name="connsiteY110" fmla="*/ 1496378 h 2296477"/>
              <a:gd name="connsiteX111" fmla="*/ 6894195 w 10389870"/>
              <a:gd name="connsiteY111" fmla="*/ 1468755 h 2296477"/>
              <a:gd name="connsiteX112" fmla="*/ 6929438 w 10389870"/>
              <a:gd name="connsiteY112" fmla="*/ 1520190 h 2296477"/>
              <a:gd name="connsiteX113" fmla="*/ 6930390 w 10389870"/>
              <a:gd name="connsiteY113" fmla="*/ 1559243 h 2296477"/>
              <a:gd name="connsiteX114" fmla="*/ 6972300 w 10389870"/>
              <a:gd name="connsiteY114" fmla="*/ 1603058 h 2296477"/>
              <a:gd name="connsiteX115" fmla="*/ 6972300 w 10389870"/>
              <a:gd name="connsiteY115" fmla="*/ 1501140 h 2296477"/>
              <a:gd name="connsiteX116" fmla="*/ 6999923 w 10389870"/>
              <a:gd name="connsiteY116" fmla="*/ 1463040 h 2296477"/>
              <a:gd name="connsiteX117" fmla="*/ 7048500 w 10389870"/>
              <a:gd name="connsiteY117" fmla="*/ 1503045 h 2296477"/>
              <a:gd name="connsiteX118" fmla="*/ 7057073 w 10389870"/>
              <a:gd name="connsiteY118" fmla="*/ 1564005 h 2296477"/>
              <a:gd name="connsiteX119" fmla="*/ 7140893 w 10389870"/>
              <a:gd name="connsiteY119" fmla="*/ 1604963 h 2296477"/>
              <a:gd name="connsiteX120" fmla="*/ 7184708 w 10389870"/>
              <a:gd name="connsiteY120" fmla="*/ 1635443 h 2296477"/>
              <a:gd name="connsiteX121" fmla="*/ 7267575 w 10389870"/>
              <a:gd name="connsiteY121" fmla="*/ 1689735 h 2296477"/>
              <a:gd name="connsiteX122" fmla="*/ 7455218 w 10389870"/>
              <a:gd name="connsiteY122" fmla="*/ 1684020 h 2296477"/>
              <a:gd name="connsiteX123" fmla="*/ 7491413 w 10389870"/>
              <a:gd name="connsiteY123" fmla="*/ 1664970 h 2296477"/>
              <a:gd name="connsiteX124" fmla="*/ 7603808 w 10389870"/>
              <a:gd name="connsiteY124" fmla="*/ 1610678 h 2296477"/>
              <a:gd name="connsiteX125" fmla="*/ 7625715 w 10389870"/>
              <a:gd name="connsiteY125" fmla="*/ 1461135 h 2296477"/>
              <a:gd name="connsiteX126" fmla="*/ 7783830 w 10389870"/>
              <a:gd name="connsiteY126" fmla="*/ 1461135 h 2296477"/>
              <a:gd name="connsiteX127" fmla="*/ 7783830 w 10389870"/>
              <a:gd name="connsiteY127" fmla="*/ 1351598 h 2296477"/>
              <a:gd name="connsiteX128" fmla="*/ 7723823 w 10389870"/>
              <a:gd name="connsiteY128" fmla="*/ 1348740 h 2296477"/>
              <a:gd name="connsiteX129" fmla="*/ 7716203 w 10389870"/>
              <a:gd name="connsiteY129" fmla="*/ 1226820 h 2296477"/>
              <a:gd name="connsiteX130" fmla="*/ 7953375 w 10389870"/>
              <a:gd name="connsiteY130" fmla="*/ 1226820 h 2296477"/>
              <a:gd name="connsiteX131" fmla="*/ 7945755 w 10389870"/>
              <a:gd name="connsiteY131" fmla="*/ 1356360 h 2296477"/>
              <a:gd name="connsiteX132" fmla="*/ 7893368 w 10389870"/>
              <a:gd name="connsiteY132" fmla="*/ 1356360 h 2296477"/>
              <a:gd name="connsiteX133" fmla="*/ 7893368 w 10389870"/>
              <a:gd name="connsiteY133" fmla="*/ 1439228 h 2296477"/>
              <a:gd name="connsiteX134" fmla="*/ 7923848 w 10389870"/>
              <a:gd name="connsiteY134" fmla="*/ 1439228 h 2296477"/>
              <a:gd name="connsiteX135" fmla="*/ 8800147 w 10389870"/>
              <a:gd name="connsiteY135" fmla="*/ 1419225 h 2296477"/>
              <a:gd name="connsiteX136" fmla="*/ 8838247 w 10389870"/>
              <a:gd name="connsiteY136" fmla="*/ 1448753 h 2296477"/>
              <a:gd name="connsiteX137" fmla="*/ 8921115 w 10389870"/>
              <a:gd name="connsiteY137" fmla="*/ 1757363 h 2296477"/>
              <a:gd name="connsiteX138" fmla="*/ 8965883 w 10389870"/>
              <a:gd name="connsiteY138" fmla="*/ 1841183 h 2296477"/>
              <a:gd name="connsiteX139" fmla="*/ 9045893 w 10389870"/>
              <a:gd name="connsiteY139" fmla="*/ 1928813 h 2296477"/>
              <a:gd name="connsiteX140" fmla="*/ 9167813 w 10389870"/>
              <a:gd name="connsiteY140" fmla="*/ 1933575 h 2296477"/>
              <a:gd name="connsiteX141" fmla="*/ 10354628 w 10389870"/>
              <a:gd name="connsiteY141" fmla="*/ 1927860 h 2296477"/>
              <a:gd name="connsiteX142" fmla="*/ 10389870 w 10389870"/>
              <a:gd name="connsiteY142" fmla="*/ 1927860 h 2296477"/>
              <a:gd name="connsiteX143" fmla="*/ 10343197 w 10389870"/>
              <a:gd name="connsiteY143" fmla="*/ 2120265 h 2296477"/>
              <a:gd name="connsiteX144" fmla="*/ 10247947 w 10389870"/>
              <a:gd name="connsiteY144" fmla="*/ 2274570 h 2296477"/>
              <a:gd name="connsiteX145" fmla="*/ 10206990 w 10389870"/>
              <a:gd name="connsiteY145" fmla="*/ 2296478 h 2296477"/>
              <a:gd name="connsiteX146" fmla="*/ 7729538 w 10389870"/>
              <a:gd name="connsiteY146" fmla="*/ 2290763 h 2296477"/>
              <a:gd name="connsiteX147" fmla="*/ 6140768 w 10389870"/>
              <a:gd name="connsiteY147" fmla="*/ 2286953 h 2296477"/>
              <a:gd name="connsiteX148" fmla="*/ 721043 w 10389870"/>
              <a:gd name="connsiteY148" fmla="*/ 2275523 h 2296477"/>
              <a:gd name="connsiteX149" fmla="*/ 659130 w 10389870"/>
              <a:gd name="connsiteY149" fmla="*/ 2251710 h 2296477"/>
              <a:gd name="connsiteX150" fmla="*/ 15240 w 10389870"/>
              <a:gd name="connsiteY150" fmla="*/ 1672590 h 2296477"/>
              <a:gd name="connsiteX151" fmla="*/ 0 w 10389870"/>
              <a:gd name="connsiteY151" fmla="*/ 1664970 h 2296477"/>
              <a:gd name="connsiteX152" fmla="*/ 8573 w 10389870"/>
              <a:gd name="connsiteY152" fmla="*/ 1654493 h 229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10389870" h="2296477">
                <a:moveTo>
                  <a:pt x="8573" y="1654493"/>
                </a:moveTo>
                <a:cubicBezTo>
                  <a:pt x="551498" y="1670685"/>
                  <a:pt x="1094423" y="1686878"/>
                  <a:pt x="1642110" y="1703070"/>
                </a:cubicBezTo>
                <a:cubicBezTo>
                  <a:pt x="1637348" y="1681163"/>
                  <a:pt x="1633538" y="1662113"/>
                  <a:pt x="1629728" y="1641158"/>
                </a:cubicBezTo>
                <a:cubicBezTo>
                  <a:pt x="1507808" y="1641158"/>
                  <a:pt x="1387793" y="1641158"/>
                  <a:pt x="1267778" y="1641158"/>
                </a:cubicBezTo>
                <a:cubicBezTo>
                  <a:pt x="1264920" y="1628775"/>
                  <a:pt x="1263015" y="1619250"/>
                  <a:pt x="1261110" y="1606868"/>
                </a:cubicBezTo>
                <a:cubicBezTo>
                  <a:pt x="1323023" y="1604010"/>
                  <a:pt x="1383983" y="1602105"/>
                  <a:pt x="1444943" y="1599248"/>
                </a:cubicBezTo>
                <a:cubicBezTo>
                  <a:pt x="1506855" y="1597343"/>
                  <a:pt x="1569720" y="1595438"/>
                  <a:pt x="1631633" y="1591628"/>
                </a:cubicBezTo>
                <a:cubicBezTo>
                  <a:pt x="1640205" y="1590675"/>
                  <a:pt x="1651635" y="1584008"/>
                  <a:pt x="1657350" y="1576388"/>
                </a:cubicBezTo>
                <a:cubicBezTo>
                  <a:pt x="1682115" y="1548765"/>
                  <a:pt x="1704975" y="1519238"/>
                  <a:pt x="1729740" y="1491615"/>
                </a:cubicBezTo>
                <a:cubicBezTo>
                  <a:pt x="1736408" y="1484948"/>
                  <a:pt x="1748790" y="1480185"/>
                  <a:pt x="1758315" y="1480185"/>
                </a:cubicBezTo>
                <a:cubicBezTo>
                  <a:pt x="1822133" y="1479233"/>
                  <a:pt x="1884998" y="1479233"/>
                  <a:pt x="1948815" y="1480185"/>
                </a:cubicBezTo>
                <a:cubicBezTo>
                  <a:pt x="1960245" y="1480185"/>
                  <a:pt x="1974533" y="1485900"/>
                  <a:pt x="1983105" y="1494473"/>
                </a:cubicBezTo>
                <a:cubicBezTo>
                  <a:pt x="2008823" y="1518285"/>
                  <a:pt x="2046923" y="1542098"/>
                  <a:pt x="2052638" y="1570673"/>
                </a:cubicBezTo>
                <a:cubicBezTo>
                  <a:pt x="2057400" y="1597343"/>
                  <a:pt x="2026920" y="1630680"/>
                  <a:pt x="2010728" y="1661160"/>
                </a:cubicBezTo>
                <a:cubicBezTo>
                  <a:pt x="1998345" y="1684973"/>
                  <a:pt x="1985010" y="1708785"/>
                  <a:pt x="1970723" y="1735455"/>
                </a:cubicBezTo>
                <a:cubicBezTo>
                  <a:pt x="1976438" y="1736408"/>
                  <a:pt x="1980248" y="1737360"/>
                  <a:pt x="1983105" y="1737360"/>
                </a:cubicBezTo>
                <a:cubicBezTo>
                  <a:pt x="2282190" y="1742123"/>
                  <a:pt x="2581275" y="1745933"/>
                  <a:pt x="2880360" y="1750695"/>
                </a:cubicBezTo>
                <a:cubicBezTo>
                  <a:pt x="2902268" y="1750695"/>
                  <a:pt x="2911793" y="1745933"/>
                  <a:pt x="2916555" y="1723073"/>
                </a:cubicBezTo>
                <a:cubicBezTo>
                  <a:pt x="2926080" y="1680210"/>
                  <a:pt x="2939415" y="1638300"/>
                  <a:pt x="2949893" y="1594485"/>
                </a:cubicBezTo>
                <a:cubicBezTo>
                  <a:pt x="2954655" y="1575435"/>
                  <a:pt x="2962275" y="1569720"/>
                  <a:pt x="2982278" y="1570673"/>
                </a:cubicBezTo>
                <a:cubicBezTo>
                  <a:pt x="3023235" y="1573530"/>
                  <a:pt x="3064193" y="1571625"/>
                  <a:pt x="3109913" y="1571625"/>
                </a:cubicBezTo>
                <a:cubicBezTo>
                  <a:pt x="3111818" y="1544003"/>
                  <a:pt x="3113723" y="1514475"/>
                  <a:pt x="3114675" y="1485900"/>
                </a:cubicBezTo>
                <a:cubicBezTo>
                  <a:pt x="3091815" y="1466850"/>
                  <a:pt x="3051810" y="1502093"/>
                  <a:pt x="3039428" y="1452563"/>
                </a:cubicBezTo>
                <a:cubicBezTo>
                  <a:pt x="3063240" y="1454468"/>
                  <a:pt x="3085148" y="1456373"/>
                  <a:pt x="3108008" y="1458278"/>
                </a:cubicBezTo>
                <a:cubicBezTo>
                  <a:pt x="3115628" y="1422083"/>
                  <a:pt x="3149918" y="1442085"/>
                  <a:pt x="3170873" y="1427798"/>
                </a:cubicBezTo>
                <a:cubicBezTo>
                  <a:pt x="3173730" y="1396365"/>
                  <a:pt x="3176588" y="1363980"/>
                  <a:pt x="3179445" y="1327785"/>
                </a:cubicBezTo>
                <a:cubicBezTo>
                  <a:pt x="3212783" y="1323023"/>
                  <a:pt x="3245168" y="1318260"/>
                  <a:pt x="3282315" y="1312545"/>
                </a:cubicBezTo>
                <a:cubicBezTo>
                  <a:pt x="3282315" y="1342073"/>
                  <a:pt x="3282315" y="1369695"/>
                  <a:pt x="3282315" y="1397318"/>
                </a:cubicBezTo>
                <a:cubicBezTo>
                  <a:pt x="3282315" y="1423035"/>
                  <a:pt x="3286125" y="1450658"/>
                  <a:pt x="3281363" y="1475423"/>
                </a:cubicBezTo>
                <a:cubicBezTo>
                  <a:pt x="3274695" y="1512570"/>
                  <a:pt x="3301365" y="1533525"/>
                  <a:pt x="3314700" y="1561148"/>
                </a:cubicBezTo>
                <a:cubicBezTo>
                  <a:pt x="3316605" y="1565910"/>
                  <a:pt x="3326130" y="1567815"/>
                  <a:pt x="3332798" y="1567815"/>
                </a:cubicBezTo>
                <a:cubicBezTo>
                  <a:pt x="3413760" y="1575435"/>
                  <a:pt x="3412808" y="1574483"/>
                  <a:pt x="3438525" y="1497330"/>
                </a:cubicBezTo>
                <a:cubicBezTo>
                  <a:pt x="3469958" y="1401128"/>
                  <a:pt x="3500438" y="1303973"/>
                  <a:pt x="3531870" y="1207770"/>
                </a:cubicBezTo>
                <a:cubicBezTo>
                  <a:pt x="3543300" y="1174433"/>
                  <a:pt x="3549968" y="1143000"/>
                  <a:pt x="3535680" y="1108710"/>
                </a:cubicBezTo>
                <a:cubicBezTo>
                  <a:pt x="3530918" y="1097280"/>
                  <a:pt x="3530918" y="1082993"/>
                  <a:pt x="3528060" y="1070610"/>
                </a:cubicBezTo>
                <a:cubicBezTo>
                  <a:pt x="3571875" y="1056323"/>
                  <a:pt x="3612833" y="1042988"/>
                  <a:pt x="3655695" y="1030605"/>
                </a:cubicBezTo>
                <a:cubicBezTo>
                  <a:pt x="3663315" y="1028700"/>
                  <a:pt x="3675698" y="1034415"/>
                  <a:pt x="3681413" y="1040130"/>
                </a:cubicBezTo>
                <a:cubicBezTo>
                  <a:pt x="3698558" y="1057275"/>
                  <a:pt x="3717608" y="1062038"/>
                  <a:pt x="3741420" y="1061085"/>
                </a:cubicBezTo>
                <a:cubicBezTo>
                  <a:pt x="3786188" y="1059180"/>
                  <a:pt x="3831908" y="1061085"/>
                  <a:pt x="3877628" y="1061085"/>
                </a:cubicBezTo>
                <a:cubicBezTo>
                  <a:pt x="3877628" y="1033463"/>
                  <a:pt x="3879533" y="1008698"/>
                  <a:pt x="3876675" y="983933"/>
                </a:cubicBezTo>
                <a:cubicBezTo>
                  <a:pt x="3872865" y="953453"/>
                  <a:pt x="3883343" y="929640"/>
                  <a:pt x="3894773" y="902018"/>
                </a:cubicBezTo>
                <a:cubicBezTo>
                  <a:pt x="3911918" y="860108"/>
                  <a:pt x="3939540" y="859155"/>
                  <a:pt x="3976688" y="859155"/>
                </a:cubicBezTo>
                <a:cubicBezTo>
                  <a:pt x="4028123" y="858203"/>
                  <a:pt x="4058603" y="894398"/>
                  <a:pt x="4092893" y="922020"/>
                </a:cubicBezTo>
                <a:cubicBezTo>
                  <a:pt x="4102418" y="929640"/>
                  <a:pt x="4097655" y="956310"/>
                  <a:pt x="4100513" y="976313"/>
                </a:cubicBezTo>
                <a:cubicBezTo>
                  <a:pt x="4119563" y="970598"/>
                  <a:pt x="4138613" y="964883"/>
                  <a:pt x="4160520" y="958215"/>
                </a:cubicBezTo>
                <a:cubicBezTo>
                  <a:pt x="4165283" y="978218"/>
                  <a:pt x="4169093" y="997268"/>
                  <a:pt x="4175760" y="1024890"/>
                </a:cubicBezTo>
                <a:cubicBezTo>
                  <a:pt x="4189095" y="983933"/>
                  <a:pt x="4200525" y="951548"/>
                  <a:pt x="4209098" y="918210"/>
                </a:cubicBezTo>
                <a:cubicBezTo>
                  <a:pt x="4213860" y="900113"/>
                  <a:pt x="4222433" y="894398"/>
                  <a:pt x="4240530" y="895350"/>
                </a:cubicBezTo>
                <a:cubicBezTo>
                  <a:pt x="4308158" y="896303"/>
                  <a:pt x="4374833" y="895350"/>
                  <a:pt x="4439603" y="895350"/>
                </a:cubicBezTo>
                <a:cubicBezTo>
                  <a:pt x="4439603" y="845820"/>
                  <a:pt x="4440555" y="799148"/>
                  <a:pt x="4438650" y="752475"/>
                </a:cubicBezTo>
                <a:cubicBezTo>
                  <a:pt x="4437698" y="742950"/>
                  <a:pt x="4423410" y="733425"/>
                  <a:pt x="4413885" y="725805"/>
                </a:cubicBezTo>
                <a:cubicBezTo>
                  <a:pt x="4404360" y="717233"/>
                  <a:pt x="4392930" y="711518"/>
                  <a:pt x="4377690" y="700088"/>
                </a:cubicBezTo>
                <a:cubicBezTo>
                  <a:pt x="4403408" y="695325"/>
                  <a:pt x="4422458" y="691515"/>
                  <a:pt x="4441508" y="688658"/>
                </a:cubicBezTo>
                <a:cubicBezTo>
                  <a:pt x="4441508" y="686753"/>
                  <a:pt x="4442460" y="685800"/>
                  <a:pt x="4442460" y="683895"/>
                </a:cubicBezTo>
                <a:cubicBezTo>
                  <a:pt x="4418648" y="677228"/>
                  <a:pt x="4395788" y="667703"/>
                  <a:pt x="4371975" y="662940"/>
                </a:cubicBezTo>
                <a:cubicBezTo>
                  <a:pt x="4342448" y="658178"/>
                  <a:pt x="4328160" y="643890"/>
                  <a:pt x="4331018" y="613410"/>
                </a:cubicBezTo>
                <a:cubicBezTo>
                  <a:pt x="4331970" y="606743"/>
                  <a:pt x="4330065" y="600075"/>
                  <a:pt x="4328160" y="589598"/>
                </a:cubicBezTo>
                <a:cubicBezTo>
                  <a:pt x="4381500" y="589598"/>
                  <a:pt x="4432935" y="589598"/>
                  <a:pt x="4485323" y="589598"/>
                </a:cubicBezTo>
                <a:cubicBezTo>
                  <a:pt x="4491038" y="570548"/>
                  <a:pt x="4489133" y="561023"/>
                  <a:pt x="4469130" y="557213"/>
                </a:cubicBezTo>
                <a:cubicBezTo>
                  <a:pt x="4422458" y="548640"/>
                  <a:pt x="4374833" y="535305"/>
                  <a:pt x="4327208" y="523875"/>
                </a:cubicBezTo>
                <a:cubicBezTo>
                  <a:pt x="4281488" y="512445"/>
                  <a:pt x="4281488" y="512445"/>
                  <a:pt x="4283393" y="459105"/>
                </a:cubicBezTo>
                <a:cubicBezTo>
                  <a:pt x="4341495" y="454343"/>
                  <a:pt x="4398645" y="449580"/>
                  <a:pt x="4459605" y="444818"/>
                </a:cubicBezTo>
                <a:cubicBezTo>
                  <a:pt x="4455795" y="427673"/>
                  <a:pt x="4451033" y="412433"/>
                  <a:pt x="4449128" y="397193"/>
                </a:cubicBezTo>
                <a:cubicBezTo>
                  <a:pt x="4442460" y="352425"/>
                  <a:pt x="4455795" y="332423"/>
                  <a:pt x="4501515" y="318135"/>
                </a:cubicBezTo>
                <a:cubicBezTo>
                  <a:pt x="4525328" y="310515"/>
                  <a:pt x="4550093" y="304800"/>
                  <a:pt x="4574858" y="301943"/>
                </a:cubicBezTo>
                <a:cubicBezTo>
                  <a:pt x="4582478" y="300990"/>
                  <a:pt x="4592955" y="307658"/>
                  <a:pt x="4599623" y="313373"/>
                </a:cubicBezTo>
                <a:cubicBezTo>
                  <a:pt x="4610100" y="321945"/>
                  <a:pt x="4618673" y="333375"/>
                  <a:pt x="4628198" y="343853"/>
                </a:cubicBezTo>
                <a:cubicBezTo>
                  <a:pt x="4637723" y="354330"/>
                  <a:pt x="4647248" y="364808"/>
                  <a:pt x="4660583" y="379095"/>
                </a:cubicBezTo>
                <a:cubicBezTo>
                  <a:pt x="4660583" y="251460"/>
                  <a:pt x="4660583" y="128588"/>
                  <a:pt x="4660583" y="1905"/>
                </a:cubicBezTo>
                <a:cubicBezTo>
                  <a:pt x="4675823" y="953"/>
                  <a:pt x="4688205" y="953"/>
                  <a:pt x="4705350" y="0"/>
                </a:cubicBezTo>
                <a:cubicBezTo>
                  <a:pt x="4712018" y="159068"/>
                  <a:pt x="4719638" y="315278"/>
                  <a:pt x="4726305" y="472440"/>
                </a:cubicBezTo>
                <a:cubicBezTo>
                  <a:pt x="4752975" y="475298"/>
                  <a:pt x="4774883" y="477203"/>
                  <a:pt x="4797743" y="480060"/>
                </a:cubicBezTo>
                <a:cubicBezTo>
                  <a:pt x="4797743" y="481965"/>
                  <a:pt x="4798695" y="483870"/>
                  <a:pt x="4798695" y="484823"/>
                </a:cubicBezTo>
                <a:cubicBezTo>
                  <a:pt x="4749165" y="508635"/>
                  <a:pt x="4700588" y="532448"/>
                  <a:pt x="4649153" y="557213"/>
                </a:cubicBezTo>
                <a:cubicBezTo>
                  <a:pt x="4704398" y="881063"/>
                  <a:pt x="4759643" y="1203008"/>
                  <a:pt x="4815840" y="1529715"/>
                </a:cubicBezTo>
                <a:cubicBezTo>
                  <a:pt x="4876800" y="1498283"/>
                  <a:pt x="4934903" y="1466850"/>
                  <a:pt x="4993005" y="1439228"/>
                </a:cubicBezTo>
                <a:cubicBezTo>
                  <a:pt x="5009198" y="1431608"/>
                  <a:pt x="5029200" y="1426845"/>
                  <a:pt x="5047298" y="1426845"/>
                </a:cubicBezTo>
                <a:cubicBezTo>
                  <a:pt x="5133975" y="1425893"/>
                  <a:pt x="5220653" y="1425893"/>
                  <a:pt x="5310188" y="1425893"/>
                </a:cubicBezTo>
                <a:cubicBezTo>
                  <a:pt x="5312093" y="1385888"/>
                  <a:pt x="5313998" y="1342073"/>
                  <a:pt x="5316855" y="1295400"/>
                </a:cubicBezTo>
                <a:cubicBezTo>
                  <a:pt x="5348288" y="1296353"/>
                  <a:pt x="5347335" y="1275398"/>
                  <a:pt x="5349240" y="1254443"/>
                </a:cubicBezTo>
                <a:cubicBezTo>
                  <a:pt x="5352098" y="1215390"/>
                  <a:pt x="5354955" y="1176338"/>
                  <a:pt x="5358765" y="1136333"/>
                </a:cubicBezTo>
                <a:cubicBezTo>
                  <a:pt x="5442585" y="1136333"/>
                  <a:pt x="5524500" y="1136333"/>
                  <a:pt x="5609273" y="1136333"/>
                </a:cubicBezTo>
                <a:cubicBezTo>
                  <a:pt x="5614035" y="1187768"/>
                  <a:pt x="5618798" y="1238250"/>
                  <a:pt x="5623560" y="1293495"/>
                </a:cubicBezTo>
                <a:cubicBezTo>
                  <a:pt x="5662613" y="1299210"/>
                  <a:pt x="5701665" y="1304925"/>
                  <a:pt x="5740718" y="1309688"/>
                </a:cubicBezTo>
                <a:cubicBezTo>
                  <a:pt x="5802630" y="1317308"/>
                  <a:pt x="5864543" y="1326833"/>
                  <a:pt x="5926455" y="1332548"/>
                </a:cubicBezTo>
                <a:cubicBezTo>
                  <a:pt x="5947410" y="1334453"/>
                  <a:pt x="5952173" y="1343025"/>
                  <a:pt x="5954078" y="1362075"/>
                </a:cubicBezTo>
                <a:cubicBezTo>
                  <a:pt x="5963603" y="1475423"/>
                  <a:pt x="5975033" y="1587818"/>
                  <a:pt x="5985510" y="1704023"/>
                </a:cubicBezTo>
                <a:cubicBezTo>
                  <a:pt x="6028373" y="1705928"/>
                  <a:pt x="6069330" y="1708785"/>
                  <a:pt x="6110288" y="1708785"/>
                </a:cubicBezTo>
                <a:cubicBezTo>
                  <a:pt x="6116003" y="1708785"/>
                  <a:pt x="6124575" y="1700213"/>
                  <a:pt x="6128385" y="1694498"/>
                </a:cubicBezTo>
                <a:cubicBezTo>
                  <a:pt x="6132195" y="1687830"/>
                  <a:pt x="6132195" y="1679258"/>
                  <a:pt x="6134100" y="1671638"/>
                </a:cubicBezTo>
                <a:cubicBezTo>
                  <a:pt x="6145530" y="1617345"/>
                  <a:pt x="6145530" y="1617345"/>
                  <a:pt x="6199823" y="1610678"/>
                </a:cubicBezTo>
                <a:cubicBezTo>
                  <a:pt x="6190298" y="1557338"/>
                  <a:pt x="6179820" y="1504950"/>
                  <a:pt x="6171248" y="1451610"/>
                </a:cubicBezTo>
                <a:cubicBezTo>
                  <a:pt x="6169343" y="1442085"/>
                  <a:pt x="6174105" y="1429703"/>
                  <a:pt x="6180773" y="1421130"/>
                </a:cubicBezTo>
                <a:cubicBezTo>
                  <a:pt x="6189345" y="1409700"/>
                  <a:pt x="6200775" y="1402080"/>
                  <a:pt x="6212205" y="1392555"/>
                </a:cubicBezTo>
                <a:cubicBezTo>
                  <a:pt x="6236970" y="1372553"/>
                  <a:pt x="6261735" y="1373505"/>
                  <a:pt x="6282690" y="1395413"/>
                </a:cubicBezTo>
                <a:cubicBezTo>
                  <a:pt x="6297930" y="1410653"/>
                  <a:pt x="6312218" y="1424940"/>
                  <a:pt x="6327458" y="1440180"/>
                </a:cubicBezTo>
                <a:cubicBezTo>
                  <a:pt x="6328410" y="1441133"/>
                  <a:pt x="6331268" y="1442085"/>
                  <a:pt x="6338888" y="1449705"/>
                </a:cubicBezTo>
                <a:cubicBezTo>
                  <a:pt x="6346508" y="1439228"/>
                  <a:pt x="6353175" y="1427798"/>
                  <a:pt x="6361748" y="1418273"/>
                </a:cubicBezTo>
                <a:cubicBezTo>
                  <a:pt x="6377940" y="1401128"/>
                  <a:pt x="6418898" y="1392555"/>
                  <a:pt x="6436043" y="1401128"/>
                </a:cubicBezTo>
                <a:cubicBezTo>
                  <a:pt x="6450330" y="1408748"/>
                  <a:pt x="6471285" y="1456373"/>
                  <a:pt x="6467475" y="1474470"/>
                </a:cubicBezTo>
                <a:cubicBezTo>
                  <a:pt x="6462713" y="1503045"/>
                  <a:pt x="6456998" y="1531620"/>
                  <a:pt x="6452235" y="1561148"/>
                </a:cubicBezTo>
                <a:cubicBezTo>
                  <a:pt x="6472238" y="1567815"/>
                  <a:pt x="6485573" y="1568768"/>
                  <a:pt x="6491288" y="1544003"/>
                </a:cubicBezTo>
                <a:cubicBezTo>
                  <a:pt x="6508433" y="1458278"/>
                  <a:pt x="6527483" y="1372553"/>
                  <a:pt x="6544628" y="1286828"/>
                </a:cubicBezTo>
                <a:cubicBezTo>
                  <a:pt x="6546533" y="1278255"/>
                  <a:pt x="6544628" y="1268730"/>
                  <a:pt x="6544628" y="1258253"/>
                </a:cubicBezTo>
                <a:cubicBezTo>
                  <a:pt x="6566535" y="1256348"/>
                  <a:pt x="6590348" y="1251585"/>
                  <a:pt x="6613208" y="1254443"/>
                </a:cubicBezTo>
                <a:cubicBezTo>
                  <a:pt x="6625590" y="1255395"/>
                  <a:pt x="6637020" y="1268730"/>
                  <a:pt x="6649403" y="1277303"/>
                </a:cubicBezTo>
                <a:cubicBezTo>
                  <a:pt x="6662738" y="1285875"/>
                  <a:pt x="6675120" y="1295400"/>
                  <a:pt x="6695123" y="1308735"/>
                </a:cubicBezTo>
                <a:cubicBezTo>
                  <a:pt x="6705600" y="1400175"/>
                  <a:pt x="6717030" y="1502093"/>
                  <a:pt x="6728460" y="1604963"/>
                </a:cubicBezTo>
                <a:cubicBezTo>
                  <a:pt x="6765608" y="1604963"/>
                  <a:pt x="6801803" y="1604963"/>
                  <a:pt x="6839903" y="1604963"/>
                </a:cubicBezTo>
                <a:cubicBezTo>
                  <a:pt x="6839903" y="1576388"/>
                  <a:pt x="6839903" y="1549718"/>
                  <a:pt x="6839903" y="1522095"/>
                </a:cubicBezTo>
                <a:cubicBezTo>
                  <a:pt x="6839903" y="1513523"/>
                  <a:pt x="6840855" y="1503045"/>
                  <a:pt x="6844665" y="1496378"/>
                </a:cubicBezTo>
                <a:cubicBezTo>
                  <a:pt x="6855143" y="1478280"/>
                  <a:pt x="6871335" y="1456373"/>
                  <a:pt x="6894195" y="1468755"/>
                </a:cubicBezTo>
                <a:cubicBezTo>
                  <a:pt x="6910388" y="1478280"/>
                  <a:pt x="6920865" y="1501140"/>
                  <a:pt x="6929438" y="1520190"/>
                </a:cubicBezTo>
                <a:cubicBezTo>
                  <a:pt x="6934200" y="1530668"/>
                  <a:pt x="6932295" y="1545908"/>
                  <a:pt x="6930390" y="1559243"/>
                </a:cubicBezTo>
                <a:cubicBezTo>
                  <a:pt x="6925628" y="1591628"/>
                  <a:pt x="6941820" y="1602105"/>
                  <a:pt x="6972300" y="1603058"/>
                </a:cubicBezTo>
                <a:cubicBezTo>
                  <a:pt x="6972300" y="1568768"/>
                  <a:pt x="6972300" y="1534478"/>
                  <a:pt x="6972300" y="1501140"/>
                </a:cubicBezTo>
                <a:cubicBezTo>
                  <a:pt x="6972300" y="1481138"/>
                  <a:pt x="6978015" y="1463993"/>
                  <a:pt x="6999923" y="1463040"/>
                </a:cubicBezTo>
                <a:cubicBezTo>
                  <a:pt x="7033260" y="1461135"/>
                  <a:pt x="7047548" y="1475423"/>
                  <a:pt x="7048500" y="1503045"/>
                </a:cubicBezTo>
                <a:cubicBezTo>
                  <a:pt x="7049453" y="1524000"/>
                  <a:pt x="7051358" y="1544955"/>
                  <a:pt x="7057073" y="1564005"/>
                </a:cubicBezTo>
                <a:cubicBezTo>
                  <a:pt x="7070408" y="1604963"/>
                  <a:pt x="7107555" y="1604963"/>
                  <a:pt x="7140893" y="1604963"/>
                </a:cubicBezTo>
                <a:cubicBezTo>
                  <a:pt x="7164705" y="1604963"/>
                  <a:pt x="7176135" y="1613535"/>
                  <a:pt x="7184708" y="1635443"/>
                </a:cubicBezTo>
                <a:cubicBezTo>
                  <a:pt x="7206615" y="1691640"/>
                  <a:pt x="7207568" y="1691640"/>
                  <a:pt x="7267575" y="1689735"/>
                </a:cubicBezTo>
                <a:cubicBezTo>
                  <a:pt x="7330440" y="1687830"/>
                  <a:pt x="7392353" y="1687830"/>
                  <a:pt x="7455218" y="1684020"/>
                </a:cubicBezTo>
                <a:cubicBezTo>
                  <a:pt x="7467600" y="1683068"/>
                  <a:pt x="7484745" y="1675448"/>
                  <a:pt x="7491413" y="1664970"/>
                </a:cubicBezTo>
                <a:cubicBezTo>
                  <a:pt x="7518083" y="1624013"/>
                  <a:pt x="7545705" y="1587818"/>
                  <a:pt x="7603808" y="1610678"/>
                </a:cubicBezTo>
                <a:cubicBezTo>
                  <a:pt x="7611428" y="1557338"/>
                  <a:pt x="7619048" y="1510665"/>
                  <a:pt x="7625715" y="1461135"/>
                </a:cubicBezTo>
                <a:cubicBezTo>
                  <a:pt x="7679055" y="1461135"/>
                  <a:pt x="7730490" y="1461135"/>
                  <a:pt x="7783830" y="1461135"/>
                </a:cubicBezTo>
                <a:cubicBezTo>
                  <a:pt x="7783830" y="1424940"/>
                  <a:pt x="7783830" y="1389698"/>
                  <a:pt x="7783830" y="1351598"/>
                </a:cubicBezTo>
                <a:cubicBezTo>
                  <a:pt x="7764780" y="1350645"/>
                  <a:pt x="7745730" y="1349693"/>
                  <a:pt x="7723823" y="1348740"/>
                </a:cubicBezTo>
                <a:cubicBezTo>
                  <a:pt x="7720965" y="1307783"/>
                  <a:pt x="7719060" y="1268730"/>
                  <a:pt x="7716203" y="1226820"/>
                </a:cubicBezTo>
                <a:cubicBezTo>
                  <a:pt x="7796213" y="1226820"/>
                  <a:pt x="7873365" y="1226820"/>
                  <a:pt x="7953375" y="1226820"/>
                </a:cubicBezTo>
                <a:cubicBezTo>
                  <a:pt x="7950518" y="1270635"/>
                  <a:pt x="7948613" y="1312545"/>
                  <a:pt x="7945755" y="1356360"/>
                </a:cubicBezTo>
                <a:cubicBezTo>
                  <a:pt x="7927658" y="1356360"/>
                  <a:pt x="7912418" y="1356360"/>
                  <a:pt x="7893368" y="1356360"/>
                </a:cubicBezTo>
                <a:cubicBezTo>
                  <a:pt x="7893368" y="1383983"/>
                  <a:pt x="7893368" y="1409700"/>
                  <a:pt x="7893368" y="1439228"/>
                </a:cubicBezTo>
                <a:cubicBezTo>
                  <a:pt x="7902893" y="1439228"/>
                  <a:pt x="7913370" y="1439228"/>
                  <a:pt x="7923848" y="1439228"/>
                </a:cubicBezTo>
                <a:cubicBezTo>
                  <a:pt x="8216265" y="1432560"/>
                  <a:pt x="8507730" y="1426845"/>
                  <a:pt x="8800147" y="1419225"/>
                </a:cubicBezTo>
                <a:cubicBezTo>
                  <a:pt x="8823960" y="1418273"/>
                  <a:pt x="8832533" y="1425893"/>
                  <a:pt x="8838247" y="1448753"/>
                </a:cubicBezTo>
                <a:cubicBezTo>
                  <a:pt x="8864918" y="1551623"/>
                  <a:pt x="8894445" y="1654493"/>
                  <a:pt x="8921115" y="1757363"/>
                </a:cubicBezTo>
                <a:cubicBezTo>
                  <a:pt x="8929688" y="1789748"/>
                  <a:pt x="8943022" y="1816418"/>
                  <a:pt x="8965883" y="1841183"/>
                </a:cubicBezTo>
                <a:cubicBezTo>
                  <a:pt x="8993505" y="1870710"/>
                  <a:pt x="9013508" y="1913573"/>
                  <a:pt x="9045893" y="1928813"/>
                </a:cubicBezTo>
                <a:cubicBezTo>
                  <a:pt x="9080183" y="1944053"/>
                  <a:pt x="9126855" y="1934528"/>
                  <a:pt x="9167813" y="1933575"/>
                </a:cubicBezTo>
                <a:cubicBezTo>
                  <a:pt x="9563100" y="1931670"/>
                  <a:pt x="9959340" y="1929765"/>
                  <a:pt x="10354628" y="1927860"/>
                </a:cubicBezTo>
                <a:cubicBezTo>
                  <a:pt x="10364153" y="1927860"/>
                  <a:pt x="10374630" y="1927860"/>
                  <a:pt x="10389870" y="1927860"/>
                </a:cubicBezTo>
                <a:cubicBezTo>
                  <a:pt x="10374630" y="1993583"/>
                  <a:pt x="10383203" y="2061210"/>
                  <a:pt x="10343197" y="2120265"/>
                </a:cubicBezTo>
                <a:cubicBezTo>
                  <a:pt x="10308908" y="2169795"/>
                  <a:pt x="10278428" y="2222183"/>
                  <a:pt x="10247947" y="2274570"/>
                </a:cubicBezTo>
                <a:cubicBezTo>
                  <a:pt x="10237470" y="2291715"/>
                  <a:pt x="10226040" y="2296478"/>
                  <a:pt x="10206990" y="2296478"/>
                </a:cubicBezTo>
                <a:cubicBezTo>
                  <a:pt x="9381172" y="2294573"/>
                  <a:pt x="8555355" y="2292668"/>
                  <a:pt x="7729538" y="2290763"/>
                </a:cubicBezTo>
                <a:cubicBezTo>
                  <a:pt x="7199948" y="2289810"/>
                  <a:pt x="6670358" y="2287905"/>
                  <a:pt x="6140768" y="2286953"/>
                </a:cubicBezTo>
                <a:cubicBezTo>
                  <a:pt x="5311140" y="2285048"/>
                  <a:pt x="850583" y="2274570"/>
                  <a:pt x="721043" y="2275523"/>
                </a:cubicBezTo>
                <a:cubicBezTo>
                  <a:pt x="694373" y="2275523"/>
                  <a:pt x="677228" y="2268855"/>
                  <a:pt x="659130" y="2251710"/>
                </a:cubicBezTo>
                <a:cubicBezTo>
                  <a:pt x="451485" y="2050733"/>
                  <a:pt x="239078" y="1854518"/>
                  <a:pt x="15240" y="1672590"/>
                </a:cubicBezTo>
                <a:cubicBezTo>
                  <a:pt x="10478" y="1668780"/>
                  <a:pt x="4763" y="1666875"/>
                  <a:pt x="0" y="1664970"/>
                </a:cubicBezTo>
                <a:cubicBezTo>
                  <a:pt x="4763" y="1659255"/>
                  <a:pt x="6668" y="1657350"/>
                  <a:pt x="8573" y="1654493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23" name="Rectangle 822">
            <a:extLst>
              <a:ext uri="{FF2B5EF4-FFF2-40B4-BE49-F238E27FC236}">
                <a16:creationId xmlns:a16="http://schemas.microsoft.com/office/drawing/2014/main" id="{A86B28AD-5664-485B-86CF-52CD4BAA5D20}"/>
              </a:ext>
            </a:extLst>
          </p:cNvPr>
          <p:cNvSpPr/>
          <p:nvPr/>
        </p:nvSpPr>
        <p:spPr>
          <a:xfrm>
            <a:off x="0" y="2861176"/>
            <a:ext cx="12192000" cy="3738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" name="Graphic 31">
            <a:extLst>
              <a:ext uri="{FF2B5EF4-FFF2-40B4-BE49-F238E27FC236}">
                <a16:creationId xmlns:a16="http://schemas.microsoft.com/office/drawing/2014/main" id="{9F94C184-FCEA-4B4A-8F61-5834CF083700}"/>
              </a:ext>
            </a:extLst>
          </p:cNvPr>
          <p:cNvSpPr/>
          <p:nvPr/>
        </p:nvSpPr>
        <p:spPr>
          <a:xfrm>
            <a:off x="3095581" y="3263535"/>
            <a:ext cx="6218110" cy="1445346"/>
          </a:xfrm>
          <a:custGeom>
            <a:avLst/>
            <a:gdLst>
              <a:gd name="connsiteX0" fmla="*/ 12192000 w 12192000"/>
              <a:gd name="connsiteY0" fmla="*/ 2231708 h 2833925"/>
              <a:gd name="connsiteX1" fmla="*/ 12053888 w 12192000"/>
              <a:gd name="connsiteY1" fmla="*/ 2297430 h 2833925"/>
              <a:gd name="connsiteX2" fmla="*/ 12026265 w 12192000"/>
              <a:gd name="connsiteY2" fmla="*/ 2512695 h 2833925"/>
              <a:gd name="connsiteX3" fmla="*/ 11951017 w 12192000"/>
              <a:gd name="connsiteY3" fmla="*/ 2292668 h 2833925"/>
              <a:gd name="connsiteX4" fmla="*/ 11699558 w 12192000"/>
              <a:gd name="connsiteY4" fmla="*/ 2306003 h 2833925"/>
              <a:gd name="connsiteX5" fmla="*/ 11655742 w 12192000"/>
              <a:gd name="connsiteY5" fmla="*/ 2367915 h 2833925"/>
              <a:gd name="connsiteX6" fmla="*/ 11638598 w 12192000"/>
              <a:gd name="connsiteY6" fmla="*/ 2423160 h 2833925"/>
              <a:gd name="connsiteX7" fmla="*/ 11637645 w 12192000"/>
              <a:gd name="connsiteY7" fmla="*/ 2833688 h 2833925"/>
              <a:gd name="connsiteX8" fmla="*/ 11347133 w 12192000"/>
              <a:gd name="connsiteY8" fmla="*/ 2832735 h 2833925"/>
              <a:gd name="connsiteX9" fmla="*/ 11321415 w 12192000"/>
              <a:gd name="connsiteY9" fmla="*/ 2808923 h 2833925"/>
              <a:gd name="connsiteX10" fmla="*/ 11269980 w 12192000"/>
              <a:gd name="connsiteY10" fmla="*/ 2701290 h 2833925"/>
              <a:gd name="connsiteX11" fmla="*/ 11210925 w 12192000"/>
              <a:gd name="connsiteY11" fmla="*/ 2576513 h 2833925"/>
              <a:gd name="connsiteX12" fmla="*/ 10952798 w 12192000"/>
              <a:gd name="connsiteY12" fmla="*/ 2447925 h 2833925"/>
              <a:gd name="connsiteX13" fmla="*/ 9253538 w 12192000"/>
              <a:gd name="connsiteY13" fmla="*/ 2729865 h 2833925"/>
              <a:gd name="connsiteX14" fmla="*/ 8301038 w 12192000"/>
              <a:gd name="connsiteY14" fmla="*/ 2804160 h 2833925"/>
              <a:gd name="connsiteX15" fmla="*/ 1353503 w 12192000"/>
              <a:gd name="connsiteY15" fmla="*/ 2801303 h 2833925"/>
              <a:gd name="connsiteX16" fmla="*/ 314325 w 12192000"/>
              <a:gd name="connsiteY16" fmla="*/ 2565083 h 2833925"/>
              <a:gd name="connsiteX17" fmla="*/ 268605 w 12192000"/>
              <a:gd name="connsiteY17" fmla="*/ 2539365 h 2833925"/>
              <a:gd name="connsiteX18" fmla="*/ 0 w 12192000"/>
              <a:gd name="connsiteY18" fmla="*/ 2222183 h 2833925"/>
              <a:gd name="connsiteX19" fmla="*/ 0 w 12192000"/>
              <a:gd name="connsiteY19" fmla="*/ 2126933 h 2833925"/>
              <a:gd name="connsiteX20" fmla="*/ 300038 w 12192000"/>
              <a:gd name="connsiteY20" fmla="*/ 1724025 h 2833925"/>
              <a:gd name="connsiteX21" fmla="*/ 894398 w 12192000"/>
              <a:gd name="connsiteY21" fmla="*/ 1506855 h 2833925"/>
              <a:gd name="connsiteX22" fmla="*/ 1459230 w 12192000"/>
              <a:gd name="connsiteY22" fmla="*/ 1477328 h 2833925"/>
              <a:gd name="connsiteX23" fmla="*/ 4130993 w 12192000"/>
              <a:gd name="connsiteY23" fmla="*/ 1483043 h 2833925"/>
              <a:gd name="connsiteX24" fmla="*/ 4282440 w 12192000"/>
              <a:gd name="connsiteY24" fmla="*/ 1390650 h 2833925"/>
              <a:gd name="connsiteX25" fmla="*/ 4322445 w 12192000"/>
              <a:gd name="connsiteY25" fmla="*/ 1288733 h 2833925"/>
              <a:gd name="connsiteX26" fmla="*/ 4531995 w 12192000"/>
              <a:gd name="connsiteY26" fmla="*/ 1094423 h 2833925"/>
              <a:gd name="connsiteX27" fmla="*/ 4551045 w 12192000"/>
              <a:gd name="connsiteY27" fmla="*/ 1083945 h 2833925"/>
              <a:gd name="connsiteX28" fmla="*/ 4657725 w 12192000"/>
              <a:gd name="connsiteY28" fmla="*/ 1075373 h 2833925"/>
              <a:gd name="connsiteX29" fmla="*/ 4718685 w 12192000"/>
              <a:gd name="connsiteY29" fmla="*/ 1084898 h 2833925"/>
              <a:gd name="connsiteX30" fmla="*/ 4782503 w 12192000"/>
              <a:gd name="connsiteY30" fmla="*/ 1078230 h 2833925"/>
              <a:gd name="connsiteX31" fmla="*/ 5093018 w 12192000"/>
              <a:gd name="connsiteY31" fmla="*/ 1102043 h 2833925"/>
              <a:gd name="connsiteX32" fmla="*/ 5095875 w 12192000"/>
              <a:gd name="connsiteY32" fmla="*/ 1040130 h 2833925"/>
              <a:gd name="connsiteX33" fmla="*/ 5094923 w 12192000"/>
              <a:gd name="connsiteY33" fmla="*/ 435293 h 2833925"/>
              <a:gd name="connsiteX34" fmla="*/ 5096828 w 12192000"/>
              <a:gd name="connsiteY34" fmla="*/ 402908 h 2833925"/>
              <a:gd name="connsiteX35" fmla="*/ 5123498 w 12192000"/>
              <a:gd name="connsiteY35" fmla="*/ 390525 h 2833925"/>
              <a:gd name="connsiteX36" fmla="*/ 5156835 w 12192000"/>
              <a:gd name="connsiteY36" fmla="*/ 448628 h 2833925"/>
              <a:gd name="connsiteX37" fmla="*/ 5138738 w 12192000"/>
              <a:gd name="connsiteY37" fmla="*/ 503873 h 2833925"/>
              <a:gd name="connsiteX38" fmla="*/ 5132070 w 12192000"/>
              <a:gd name="connsiteY38" fmla="*/ 524828 h 2833925"/>
              <a:gd name="connsiteX39" fmla="*/ 5132070 w 12192000"/>
              <a:gd name="connsiteY39" fmla="*/ 1094423 h 2833925"/>
              <a:gd name="connsiteX40" fmla="*/ 5271135 w 12192000"/>
              <a:gd name="connsiteY40" fmla="*/ 1094423 h 2833925"/>
              <a:gd name="connsiteX41" fmla="*/ 5418773 w 12192000"/>
              <a:gd name="connsiteY41" fmla="*/ 1093470 h 2833925"/>
              <a:gd name="connsiteX42" fmla="*/ 5457825 w 12192000"/>
              <a:gd name="connsiteY42" fmla="*/ 1072515 h 2833925"/>
              <a:gd name="connsiteX43" fmla="*/ 5525453 w 12192000"/>
              <a:gd name="connsiteY43" fmla="*/ 1052513 h 2833925"/>
              <a:gd name="connsiteX44" fmla="*/ 5525453 w 12192000"/>
              <a:gd name="connsiteY44" fmla="*/ 840105 h 2833925"/>
              <a:gd name="connsiteX45" fmla="*/ 5525453 w 12192000"/>
              <a:gd name="connsiteY45" fmla="*/ 725805 h 2833925"/>
              <a:gd name="connsiteX46" fmla="*/ 5494020 w 12192000"/>
              <a:gd name="connsiteY46" fmla="*/ 657225 h 2833925"/>
              <a:gd name="connsiteX47" fmla="*/ 5520690 w 12192000"/>
              <a:gd name="connsiteY47" fmla="*/ 460058 h 2833925"/>
              <a:gd name="connsiteX48" fmla="*/ 5574030 w 12192000"/>
              <a:gd name="connsiteY48" fmla="*/ 476250 h 2833925"/>
              <a:gd name="connsiteX49" fmla="*/ 5600700 w 12192000"/>
              <a:gd name="connsiteY49" fmla="*/ 628650 h 2833925"/>
              <a:gd name="connsiteX50" fmla="*/ 5594033 w 12192000"/>
              <a:gd name="connsiteY50" fmla="*/ 659130 h 2833925"/>
              <a:gd name="connsiteX51" fmla="*/ 5562600 w 12192000"/>
              <a:gd name="connsiteY51" fmla="*/ 741998 h 2833925"/>
              <a:gd name="connsiteX52" fmla="*/ 5562600 w 12192000"/>
              <a:gd name="connsiteY52" fmla="*/ 1058228 h 2833925"/>
              <a:gd name="connsiteX53" fmla="*/ 5623560 w 12192000"/>
              <a:gd name="connsiteY53" fmla="*/ 1062990 h 2833925"/>
              <a:gd name="connsiteX54" fmla="*/ 5634990 w 12192000"/>
              <a:gd name="connsiteY54" fmla="*/ 1115378 h 2833925"/>
              <a:gd name="connsiteX55" fmla="*/ 5688330 w 12192000"/>
              <a:gd name="connsiteY55" fmla="*/ 1046798 h 2833925"/>
              <a:gd name="connsiteX56" fmla="*/ 5703570 w 12192000"/>
              <a:gd name="connsiteY56" fmla="*/ 65723 h 2833925"/>
              <a:gd name="connsiteX57" fmla="*/ 5713095 w 12192000"/>
              <a:gd name="connsiteY57" fmla="*/ 0 h 2833925"/>
              <a:gd name="connsiteX58" fmla="*/ 5715953 w 12192000"/>
              <a:gd name="connsiteY58" fmla="*/ 32385 h 2833925"/>
              <a:gd name="connsiteX59" fmla="*/ 5715953 w 12192000"/>
              <a:gd name="connsiteY59" fmla="*/ 108585 h 2833925"/>
              <a:gd name="connsiteX60" fmla="*/ 5732145 w 12192000"/>
              <a:gd name="connsiteY60" fmla="*/ 1065848 h 2833925"/>
              <a:gd name="connsiteX61" fmla="*/ 5736908 w 12192000"/>
              <a:gd name="connsiteY61" fmla="*/ 1102043 h 2833925"/>
              <a:gd name="connsiteX62" fmla="*/ 5835015 w 12192000"/>
              <a:gd name="connsiteY62" fmla="*/ 1022033 h 2833925"/>
              <a:gd name="connsiteX63" fmla="*/ 5830253 w 12192000"/>
              <a:gd name="connsiteY63" fmla="*/ 793433 h 2833925"/>
              <a:gd name="connsiteX64" fmla="*/ 5804535 w 12192000"/>
              <a:gd name="connsiteY64" fmla="*/ 694373 h 2833925"/>
              <a:gd name="connsiteX65" fmla="*/ 5823585 w 12192000"/>
              <a:gd name="connsiteY65" fmla="*/ 658178 h 2833925"/>
              <a:gd name="connsiteX66" fmla="*/ 5835015 w 12192000"/>
              <a:gd name="connsiteY66" fmla="*/ 624840 h 2833925"/>
              <a:gd name="connsiteX67" fmla="*/ 5835968 w 12192000"/>
              <a:gd name="connsiteY67" fmla="*/ 521970 h 2833925"/>
              <a:gd name="connsiteX68" fmla="*/ 5888355 w 12192000"/>
              <a:gd name="connsiteY68" fmla="*/ 653415 h 2833925"/>
              <a:gd name="connsiteX69" fmla="*/ 5875020 w 12192000"/>
              <a:gd name="connsiteY69" fmla="*/ 718185 h 2833925"/>
              <a:gd name="connsiteX70" fmla="*/ 5878830 w 12192000"/>
              <a:gd name="connsiteY70" fmla="*/ 740093 h 2833925"/>
              <a:gd name="connsiteX71" fmla="*/ 5856923 w 12192000"/>
              <a:gd name="connsiteY71" fmla="*/ 1032510 h 2833925"/>
              <a:gd name="connsiteX72" fmla="*/ 5911215 w 12192000"/>
              <a:gd name="connsiteY72" fmla="*/ 1047750 h 2833925"/>
              <a:gd name="connsiteX73" fmla="*/ 5911215 w 12192000"/>
              <a:gd name="connsiteY73" fmla="*/ 1152525 h 2833925"/>
              <a:gd name="connsiteX74" fmla="*/ 6102668 w 12192000"/>
              <a:gd name="connsiteY74" fmla="*/ 1191578 h 2833925"/>
              <a:gd name="connsiteX75" fmla="*/ 6840855 w 12192000"/>
              <a:gd name="connsiteY75" fmla="*/ 1447800 h 2833925"/>
              <a:gd name="connsiteX76" fmla="*/ 7118033 w 12192000"/>
              <a:gd name="connsiteY76" fmla="*/ 1518285 h 2833925"/>
              <a:gd name="connsiteX77" fmla="*/ 8618220 w 12192000"/>
              <a:gd name="connsiteY77" fmla="*/ 1529715 h 2833925"/>
              <a:gd name="connsiteX78" fmla="*/ 9296400 w 12192000"/>
              <a:gd name="connsiteY78" fmla="*/ 1584960 h 2833925"/>
              <a:gd name="connsiteX79" fmla="*/ 10639425 w 12192000"/>
              <a:gd name="connsiteY79" fmla="*/ 1801178 h 2833925"/>
              <a:gd name="connsiteX80" fmla="*/ 11076623 w 12192000"/>
              <a:gd name="connsiteY80" fmla="*/ 1906905 h 2833925"/>
              <a:gd name="connsiteX81" fmla="*/ 11192827 w 12192000"/>
              <a:gd name="connsiteY81" fmla="*/ 1721168 h 2833925"/>
              <a:gd name="connsiteX82" fmla="*/ 11209020 w 12192000"/>
              <a:gd name="connsiteY82" fmla="*/ 1596390 h 2833925"/>
              <a:gd name="connsiteX83" fmla="*/ 11099483 w 12192000"/>
              <a:gd name="connsiteY83" fmla="*/ 1503045 h 2833925"/>
              <a:gd name="connsiteX84" fmla="*/ 10952798 w 12192000"/>
              <a:gd name="connsiteY84" fmla="*/ 1494473 h 2833925"/>
              <a:gd name="connsiteX85" fmla="*/ 10834688 w 12192000"/>
              <a:gd name="connsiteY85" fmla="*/ 1363028 h 2833925"/>
              <a:gd name="connsiteX86" fmla="*/ 10942320 w 12192000"/>
              <a:gd name="connsiteY86" fmla="*/ 1222058 h 2833925"/>
              <a:gd name="connsiteX87" fmla="*/ 11090910 w 12192000"/>
              <a:gd name="connsiteY87" fmla="*/ 1194435 h 2833925"/>
              <a:gd name="connsiteX88" fmla="*/ 11869102 w 12192000"/>
              <a:gd name="connsiteY88" fmla="*/ 1307783 h 2833925"/>
              <a:gd name="connsiteX89" fmla="*/ 11942445 w 12192000"/>
              <a:gd name="connsiteY89" fmla="*/ 1341120 h 2833925"/>
              <a:gd name="connsiteX90" fmla="*/ 11973877 w 12192000"/>
              <a:gd name="connsiteY90" fmla="*/ 1363980 h 2833925"/>
              <a:gd name="connsiteX91" fmla="*/ 11620500 w 12192000"/>
              <a:gd name="connsiteY91" fmla="*/ 1474470 h 2833925"/>
              <a:gd name="connsiteX92" fmla="*/ 11620500 w 12192000"/>
              <a:gd name="connsiteY92" fmla="*/ 1699260 h 2833925"/>
              <a:gd name="connsiteX93" fmla="*/ 11620500 w 12192000"/>
              <a:gd name="connsiteY93" fmla="*/ 1799273 h 2833925"/>
              <a:gd name="connsiteX94" fmla="*/ 11731942 w 12192000"/>
              <a:gd name="connsiteY94" fmla="*/ 2114550 h 2833925"/>
              <a:gd name="connsiteX95" fmla="*/ 11768138 w 12192000"/>
              <a:gd name="connsiteY95" fmla="*/ 2142173 h 2833925"/>
              <a:gd name="connsiteX96" fmla="*/ 11955780 w 12192000"/>
              <a:gd name="connsiteY96" fmla="*/ 2155508 h 2833925"/>
              <a:gd name="connsiteX97" fmla="*/ 12030075 w 12192000"/>
              <a:gd name="connsiteY97" fmla="*/ 1937385 h 2833925"/>
              <a:gd name="connsiteX98" fmla="*/ 12054840 w 12192000"/>
              <a:gd name="connsiteY98" fmla="*/ 2144078 h 2833925"/>
              <a:gd name="connsiteX99" fmla="*/ 12192000 w 12192000"/>
              <a:gd name="connsiteY99" fmla="*/ 2210753 h 2833925"/>
              <a:gd name="connsiteX100" fmla="*/ 12192000 w 12192000"/>
              <a:gd name="connsiteY100" fmla="*/ 2231708 h 283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12192000" h="2833925">
                <a:moveTo>
                  <a:pt x="12192000" y="2231708"/>
                </a:moveTo>
                <a:cubicBezTo>
                  <a:pt x="12148185" y="2252663"/>
                  <a:pt x="12104370" y="2273618"/>
                  <a:pt x="12053888" y="2297430"/>
                </a:cubicBezTo>
                <a:cubicBezTo>
                  <a:pt x="12066270" y="2356485"/>
                  <a:pt x="12081510" y="2431733"/>
                  <a:pt x="12026265" y="2512695"/>
                </a:cubicBezTo>
                <a:cubicBezTo>
                  <a:pt x="11994833" y="2432685"/>
                  <a:pt x="11928158" y="2379345"/>
                  <a:pt x="11951017" y="2292668"/>
                </a:cubicBezTo>
                <a:cubicBezTo>
                  <a:pt x="11861483" y="2297430"/>
                  <a:pt x="11777662" y="2302193"/>
                  <a:pt x="11699558" y="2306003"/>
                </a:cubicBezTo>
                <a:cubicBezTo>
                  <a:pt x="11683365" y="2327910"/>
                  <a:pt x="11667173" y="2346960"/>
                  <a:pt x="11655742" y="2367915"/>
                </a:cubicBezTo>
                <a:cubicBezTo>
                  <a:pt x="11646217" y="2385060"/>
                  <a:pt x="11638598" y="2405063"/>
                  <a:pt x="11638598" y="2423160"/>
                </a:cubicBezTo>
                <a:cubicBezTo>
                  <a:pt x="11636692" y="2557463"/>
                  <a:pt x="11637645" y="2692718"/>
                  <a:pt x="11637645" y="2833688"/>
                </a:cubicBezTo>
                <a:cubicBezTo>
                  <a:pt x="11539538" y="2833688"/>
                  <a:pt x="11443335" y="2834640"/>
                  <a:pt x="11347133" y="2832735"/>
                </a:cubicBezTo>
                <a:cubicBezTo>
                  <a:pt x="11338560" y="2832735"/>
                  <a:pt x="11327130" y="2819400"/>
                  <a:pt x="11321415" y="2808923"/>
                </a:cubicBezTo>
                <a:cubicBezTo>
                  <a:pt x="11303317" y="2773680"/>
                  <a:pt x="11287125" y="2737485"/>
                  <a:pt x="11269980" y="2701290"/>
                </a:cubicBezTo>
                <a:cubicBezTo>
                  <a:pt x="11249977" y="2659380"/>
                  <a:pt x="11231880" y="2617470"/>
                  <a:pt x="11210925" y="2576513"/>
                </a:cubicBezTo>
                <a:cubicBezTo>
                  <a:pt x="11130915" y="2422208"/>
                  <a:pt x="11120438" y="2419350"/>
                  <a:pt x="10952798" y="2447925"/>
                </a:cubicBezTo>
                <a:cubicBezTo>
                  <a:pt x="10387012" y="2543175"/>
                  <a:pt x="9821227" y="2640330"/>
                  <a:pt x="9253538" y="2729865"/>
                </a:cubicBezTo>
                <a:cubicBezTo>
                  <a:pt x="8938260" y="2780348"/>
                  <a:pt x="8622030" y="2805113"/>
                  <a:pt x="8301038" y="2804160"/>
                </a:cubicBezTo>
                <a:cubicBezTo>
                  <a:pt x="5985510" y="2800350"/>
                  <a:pt x="3669983" y="2803208"/>
                  <a:pt x="1353503" y="2801303"/>
                </a:cubicBezTo>
                <a:cubicBezTo>
                  <a:pt x="990600" y="2801303"/>
                  <a:pt x="641033" y="2730818"/>
                  <a:pt x="314325" y="2565083"/>
                </a:cubicBezTo>
                <a:cubicBezTo>
                  <a:pt x="299085" y="2557463"/>
                  <a:pt x="283845" y="2547938"/>
                  <a:pt x="268605" y="2539365"/>
                </a:cubicBezTo>
                <a:cubicBezTo>
                  <a:pt x="142875" y="2465070"/>
                  <a:pt x="40005" y="2370773"/>
                  <a:pt x="0" y="2222183"/>
                </a:cubicBezTo>
                <a:cubicBezTo>
                  <a:pt x="0" y="2190750"/>
                  <a:pt x="0" y="2158365"/>
                  <a:pt x="0" y="2126933"/>
                </a:cubicBezTo>
                <a:cubicBezTo>
                  <a:pt x="50483" y="1956435"/>
                  <a:pt x="152400" y="1822133"/>
                  <a:pt x="300038" y="1724025"/>
                </a:cubicBezTo>
                <a:cubicBezTo>
                  <a:pt x="481013" y="1604010"/>
                  <a:pt x="683895" y="1545908"/>
                  <a:pt x="894398" y="1506855"/>
                </a:cubicBezTo>
                <a:cubicBezTo>
                  <a:pt x="1082040" y="1472565"/>
                  <a:pt x="1270635" y="1477328"/>
                  <a:pt x="1459230" y="1477328"/>
                </a:cubicBezTo>
                <a:cubicBezTo>
                  <a:pt x="2349818" y="1478280"/>
                  <a:pt x="3240405" y="1477328"/>
                  <a:pt x="4130993" y="1483043"/>
                </a:cubicBezTo>
                <a:cubicBezTo>
                  <a:pt x="4212908" y="1483995"/>
                  <a:pt x="4252913" y="1454468"/>
                  <a:pt x="4282440" y="1390650"/>
                </a:cubicBezTo>
                <a:cubicBezTo>
                  <a:pt x="4297680" y="1357313"/>
                  <a:pt x="4310063" y="1323023"/>
                  <a:pt x="4322445" y="1288733"/>
                </a:cubicBezTo>
                <a:cubicBezTo>
                  <a:pt x="4357688" y="1185863"/>
                  <a:pt x="4414838" y="1108710"/>
                  <a:pt x="4531995" y="1094423"/>
                </a:cubicBezTo>
                <a:cubicBezTo>
                  <a:pt x="4538663" y="1093470"/>
                  <a:pt x="4546283" y="1089660"/>
                  <a:pt x="4551045" y="1083945"/>
                </a:cubicBezTo>
                <a:cubicBezTo>
                  <a:pt x="4583430" y="1051560"/>
                  <a:pt x="4618673" y="1050608"/>
                  <a:pt x="4657725" y="1075373"/>
                </a:cubicBezTo>
                <a:cubicBezTo>
                  <a:pt x="4673918" y="1085850"/>
                  <a:pt x="4698683" y="1084898"/>
                  <a:pt x="4718685" y="1084898"/>
                </a:cubicBezTo>
                <a:cubicBezTo>
                  <a:pt x="4739640" y="1084898"/>
                  <a:pt x="4761548" y="1077278"/>
                  <a:pt x="4782503" y="1078230"/>
                </a:cubicBezTo>
                <a:cubicBezTo>
                  <a:pt x="4884420" y="1084898"/>
                  <a:pt x="4985385" y="1093470"/>
                  <a:pt x="5093018" y="1102043"/>
                </a:cubicBezTo>
                <a:cubicBezTo>
                  <a:pt x="5093970" y="1073468"/>
                  <a:pt x="5095875" y="1057275"/>
                  <a:pt x="5095875" y="1040130"/>
                </a:cubicBezTo>
                <a:cubicBezTo>
                  <a:pt x="5095875" y="838200"/>
                  <a:pt x="5095875" y="637223"/>
                  <a:pt x="5094923" y="435293"/>
                </a:cubicBezTo>
                <a:cubicBezTo>
                  <a:pt x="5094923" y="423863"/>
                  <a:pt x="5091113" y="410528"/>
                  <a:pt x="5096828" y="402908"/>
                </a:cubicBezTo>
                <a:cubicBezTo>
                  <a:pt x="5100638" y="395288"/>
                  <a:pt x="5121593" y="388620"/>
                  <a:pt x="5123498" y="390525"/>
                </a:cubicBezTo>
                <a:cubicBezTo>
                  <a:pt x="5135880" y="408623"/>
                  <a:pt x="5148263" y="427673"/>
                  <a:pt x="5156835" y="448628"/>
                </a:cubicBezTo>
                <a:cubicBezTo>
                  <a:pt x="5166360" y="470535"/>
                  <a:pt x="5173028" y="494348"/>
                  <a:pt x="5138738" y="503873"/>
                </a:cubicBezTo>
                <a:cubicBezTo>
                  <a:pt x="5134928" y="504825"/>
                  <a:pt x="5132070" y="517208"/>
                  <a:pt x="5132070" y="524828"/>
                </a:cubicBezTo>
                <a:cubicBezTo>
                  <a:pt x="5132070" y="711518"/>
                  <a:pt x="5132070" y="899160"/>
                  <a:pt x="5132070" y="1094423"/>
                </a:cubicBezTo>
                <a:cubicBezTo>
                  <a:pt x="5180648" y="1094423"/>
                  <a:pt x="5225415" y="1094423"/>
                  <a:pt x="5271135" y="1094423"/>
                </a:cubicBezTo>
                <a:cubicBezTo>
                  <a:pt x="5320665" y="1094423"/>
                  <a:pt x="5369243" y="1096328"/>
                  <a:pt x="5418773" y="1093470"/>
                </a:cubicBezTo>
                <a:cubicBezTo>
                  <a:pt x="5432108" y="1092518"/>
                  <a:pt x="5444490" y="1078230"/>
                  <a:pt x="5457825" y="1072515"/>
                </a:cubicBezTo>
                <a:cubicBezTo>
                  <a:pt x="5476875" y="1064895"/>
                  <a:pt x="5497830" y="1061085"/>
                  <a:pt x="5525453" y="1052513"/>
                </a:cubicBezTo>
                <a:cubicBezTo>
                  <a:pt x="5525453" y="984885"/>
                  <a:pt x="5525453" y="912495"/>
                  <a:pt x="5525453" y="840105"/>
                </a:cubicBezTo>
                <a:cubicBezTo>
                  <a:pt x="5525453" y="802005"/>
                  <a:pt x="5524500" y="763905"/>
                  <a:pt x="5525453" y="725805"/>
                </a:cubicBezTo>
                <a:cubicBezTo>
                  <a:pt x="5526405" y="697230"/>
                  <a:pt x="5524500" y="676275"/>
                  <a:pt x="5494020" y="657225"/>
                </a:cubicBezTo>
                <a:cubicBezTo>
                  <a:pt x="5453063" y="632460"/>
                  <a:pt x="5474970" y="474345"/>
                  <a:pt x="5520690" y="460058"/>
                </a:cubicBezTo>
                <a:cubicBezTo>
                  <a:pt x="5535930" y="455295"/>
                  <a:pt x="5571173" y="465773"/>
                  <a:pt x="5574030" y="476250"/>
                </a:cubicBezTo>
                <a:cubicBezTo>
                  <a:pt x="5587365" y="525780"/>
                  <a:pt x="5594033" y="577215"/>
                  <a:pt x="5600700" y="628650"/>
                </a:cubicBezTo>
                <a:cubicBezTo>
                  <a:pt x="5601653" y="638175"/>
                  <a:pt x="5598795" y="657225"/>
                  <a:pt x="5594033" y="659130"/>
                </a:cubicBezTo>
                <a:cubicBezTo>
                  <a:pt x="5548313" y="674370"/>
                  <a:pt x="5563553" y="711518"/>
                  <a:pt x="5562600" y="741998"/>
                </a:cubicBezTo>
                <a:cubicBezTo>
                  <a:pt x="5561648" y="846773"/>
                  <a:pt x="5562600" y="950595"/>
                  <a:pt x="5562600" y="1058228"/>
                </a:cubicBezTo>
                <a:cubicBezTo>
                  <a:pt x="5585460" y="1060133"/>
                  <a:pt x="5603558" y="1061085"/>
                  <a:pt x="5623560" y="1062990"/>
                </a:cubicBezTo>
                <a:cubicBezTo>
                  <a:pt x="5627370" y="1080135"/>
                  <a:pt x="5631180" y="1096328"/>
                  <a:pt x="5634990" y="1115378"/>
                </a:cubicBezTo>
                <a:cubicBezTo>
                  <a:pt x="5670233" y="1102995"/>
                  <a:pt x="5687378" y="1086803"/>
                  <a:pt x="5688330" y="1046798"/>
                </a:cubicBezTo>
                <a:cubicBezTo>
                  <a:pt x="5692140" y="720090"/>
                  <a:pt x="5697855" y="393383"/>
                  <a:pt x="5703570" y="65723"/>
                </a:cubicBezTo>
                <a:cubicBezTo>
                  <a:pt x="5703570" y="43815"/>
                  <a:pt x="5703570" y="21908"/>
                  <a:pt x="5713095" y="0"/>
                </a:cubicBezTo>
                <a:cubicBezTo>
                  <a:pt x="5714048" y="10478"/>
                  <a:pt x="5715953" y="21908"/>
                  <a:pt x="5715953" y="32385"/>
                </a:cubicBezTo>
                <a:cubicBezTo>
                  <a:pt x="5715953" y="58103"/>
                  <a:pt x="5715953" y="82868"/>
                  <a:pt x="5715953" y="108585"/>
                </a:cubicBezTo>
                <a:cubicBezTo>
                  <a:pt x="5720715" y="427673"/>
                  <a:pt x="5726430" y="746760"/>
                  <a:pt x="5732145" y="1065848"/>
                </a:cubicBezTo>
                <a:cubicBezTo>
                  <a:pt x="5732145" y="1075373"/>
                  <a:pt x="5735003" y="1083945"/>
                  <a:pt x="5736908" y="1102043"/>
                </a:cubicBezTo>
                <a:cubicBezTo>
                  <a:pt x="5768340" y="1076325"/>
                  <a:pt x="5795963" y="1054418"/>
                  <a:pt x="5835015" y="1022033"/>
                </a:cubicBezTo>
                <a:cubicBezTo>
                  <a:pt x="5835015" y="957263"/>
                  <a:pt x="5843588" y="873443"/>
                  <a:pt x="5830253" y="793433"/>
                </a:cubicBezTo>
                <a:cubicBezTo>
                  <a:pt x="5825490" y="762953"/>
                  <a:pt x="5799773" y="730568"/>
                  <a:pt x="5804535" y="694373"/>
                </a:cubicBezTo>
                <a:cubicBezTo>
                  <a:pt x="5806440" y="681990"/>
                  <a:pt x="5817870" y="670560"/>
                  <a:pt x="5823585" y="658178"/>
                </a:cubicBezTo>
                <a:cubicBezTo>
                  <a:pt x="5828348" y="647700"/>
                  <a:pt x="5834063" y="636270"/>
                  <a:pt x="5835015" y="624840"/>
                </a:cubicBezTo>
                <a:cubicBezTo>
                  <a:pt x="5836920" y="595313"/>
                  <a:pt x="5835968" y="564833"/>
                  <a:pt x="5835968" y="521970"/>
                </a:cubicBezTo>
                <a:cubicBezTo>
                  <a:pt x="5865495" y="571500"/>
                  <a:pt x="5815965" y="633413"/>
                  <a:pt x="5888355" y="653415"/>
                </a:cubicBezTo>
                <a:cubicBezTo>
                  <a:pt x="5867400" y="675323"/>
                  <a:pt x="5810250" y="689610"/>
                  <a:pt x="5875020" y="718185"/>
                </a:cubicBezTo>
                <a:cubicBezTo>
                  <a:pt x="5878830" y="720090"/>
                  <a:pt x="5878830" y="732473"/>
                  <a:pt x="5878830" y="740093"/>
                </a:cubicBezTo>
                <a:cubicBezTo>
                  <a:pt x="5872163" y="837248"/>
                  <a:pt x="5864543" y="934403"/>
                  <a:pt x="5856923" y="1032510"/>
                </a:cubicBezTo>
                <a:cubicBezTo>
                  <a:pt x="5879783" y="1039178"/>
                  <a:pt x="5894070" y="1042988"/>
                  <a:pt x="5911215" y="1047750"/>
                </a:cubicBezTo>
                <a:cubicBezTo>
                  <a:pt x="5911215" y="1081088"/>
                  <a:pt x="5911215" y="1114425"/>
                  <a:pt x="5911215" y="1152525"/>
                </a:cubicBezTo>
                <a:cubicBezTo>
                  <a:pt x="5976938" y="1165860"/>
                  <a:pt x="6039803" y="1179195"/>
                  <a:pt x="6102668" y="1191578"/>
                </a:cubicBezTo>
                <a:cubicBezTo>
                  <a:pt x="6360795" y="1242060"/>
                  <a:pt x="6612255" y="1315403"/>
                  <a:pt x="6840855" y="1447800"/>
                </a:cubicBezTo>
                <a:cubicBezTo>
                  <a:pt x="6930390" y="1500188"/>
                  <a:pt x="7017068" y="1518285"/>
                  <a:pt x="7118033" y="1518285"/>
                </a:cubicBezTo>
                <a:cubicBezTo>
                  <a:pt x="7618095" y="1518285"/>
                  <a:pt x="8118158" y="1518285"/>
                  <a:pt x="8618220" y="1529715"/>
                </a:cubicBezTo>
                <a:cubicBezTo>
                  <a:pt x="8844915" y="1534478"/>
                  <a:pt x="9070657" y="1561148"/>
                  <a:pt x="9296400" y="1584960"/>
                </a:cubicBezTo>
                <a:cubicBezTo>
                  <a:pt x="9747885" y="1631633"/>
                  <a:pt x="10196512" y="1701165"/>
                  <a:pt x="10639425" y="1801178"/>
                </a:cubicBezTo>
                <a:cubicBezTo>
                  <a:pt x="10781348" y="1833563"/>
                  <a:pt x="10923270" y="1869758"/>
                  <a:pt x="11076623" y="1906905"/>
                </a:cubicBezTo>
                <a:cubicBezTo>
                  <a:pt x="11113770" y="1848803"/>
                  <a:pt x="11160442" y="1787843"/>
                  <a:pt x="11192827" y="1721168"/>
                </a:cubicBezTo>
                <a:cubicBezTo>
                  <a:pt x="11210925" y="1684973"/>
                  <a:pt x="11212830" y="1637348"/>
                  <a:pt x="11209020" y="1596390"/>
                </a:cubicBezTo>
                <a:cubicBezTo>
                  <a:pt x="11202352" y="1525905"/>
                  <a:pt x="11170920" y="1503998"/>
                  <a:pt x="11099483" y="1503045"/>
                </a:cubicBezTo>
                <a:cubicBezTo>
                  <a:pt x="11050905" y="1502093"/>
                  <a:pt x="11000423" y="1504950"/>
                  <a:pt x="10952798" y="1494473"/>
                </a:cubicBezTo>
                <a:cubicBezTo>
                  <a:pt x="10879455" y="1478280"/>
                  <a:pt x="10836592" y="1425893"/>
                  <a:pt x="10834688" y="1363028"/>
                </a:cubicBezTo>
                <a:cubicBezTo>
                  <a:pt x="10832783" y="1301115"/>
                  <a:pt x="10871835" y="1243965"/>
                  <a:pt x="10942320" y="1222058"/>
                </a:cubicBezTo>
                <a:cubicBezTo>
                  <a:pt x="10989945" y="1206818"/>
                  <a:pt x="11041380" y="1196340"/>
                  <a:pt x="11090910" y="1194435"/>
                </a:cubicBezTo>
                <a:cubicBezTo>
                  <a:pt x="11356658" y="1187768"/>
                  <a:pt x="11615738" y="1224915"/>
                  <a:pt x="11869102" y="1307783"/>
                </a:cubicBezTo>
                <a:cubicBezTo>
                  <a:pt x="11894820" y="1316355"/>
                  <a:pt x="11918633" y="1328738"/>
                  <a:pt x="11942445" y="1341120"/>
                </a:cubicBezTo>
                <a:cubicBezTo>
                  <a:pt x="11951970" y="1345883"/>
                  <a:pt x="11959590" y="1353503"/>
                  <a:pt x="11973877" y="1363980"/>
                </a:cubicBezTo>
                <a:cubicBezTo>
                  <a:pt x="11862435" y="1428750"/>
                  <a:pt x="11743373" y="1450658"/>
                  <a:pt x="11620500" y="1474470"/>
                </a:cubicBezTo>
                <a:cubicBezTo>
                  <a:pt x="11620500" y="1550670"/>
                  <a:pt x="11620500" y="1624965"/>
                  <a:pt x="11620500" y="1699260"/>
                </a:cubicBezTo>
                <a:cubicBezTo>
                  <a:pt x="11620500" y="1732598"/>
                  <a:pt x="11620500" y="1765935"/>
                  <a:pt x="11620500" y="1799273"/>
                </a:cubicBezTo>
                <a:cubicBezTo>
                  <a:pt x="11620500" y="1976438"/>
                  <a:pt x="11620500" y="1977390"/>
                  <a:pt x="11731942" y="2114550"/>
                </a:cubicBezTo>
                <a:cubicBezTo>
                  <a:pt x="11741467" y="2125980"/>
                  <a:pt x="11754802" y="2140268"/>
                  <a:pt x="11768138" y="2142173"/>
                </a:cubicBezTo>
                <a:cubicBezTo>
                  <a:pt x="11828145" y="2148840"/>
                  <a:pt x="11889105" y="2150745"/>
                  <a:pt x="11955780" y="2155508"/>
                </a:cubicBezTo>
                <a:cubicBezTo>
                  <a:pt x="11923395" y="2065020"/>
                  <a:pt x="11977688" y="2005965"/>
                  <a:pt x="12030075" y="1937385"/>
                </a:cubicBezTo>
                <a:cubicBezTo>
                  <a:pt x="12080558" y="2008823"/>
                  <a:pt x="12068175" y="2081213"/>
                  <a:pt x="12054840" y="2144078"/>
                </a:cubicBezTo>
                <a:cubicBezTo>
                  <a:pt x="12102465" y="2166938"/>
                  <a:pt x="12147233" y="2188845"/>
                  <a:pt x="12192000" y="2210753"/>
                </a:cubicBezTo>
                <a:cubicBezTo>
                  <a:pt x="12192000" y="2219325"/>
                  <a:pt x="12192000" y="2225993"/>
                  <a:pt x="12192000" y="2231708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25" name="TextBox 824">
            <a:extLst>
              <a:ext uri="{FF2B5EF4-FFF2-40B4-BE49-F238E27FC236}">
                <a16:creationId xmlns:a16="http://schemas.microsoft.com/office/drawing/2014/main" id="{4CF40326-72D8-4470-80ED-FCC198B20E47}"/>
              </a:ext>
            </a:extLst>
          </p:cNvPr>
          <p:cNvSpPr txBox="1"/>
          <p:nvPr/>
        </p:nvSpPr>
        <p:spPr>
          <a:xfrm>
            <a:off x="4074817" y="2723608"/>
            <a:ext cx="413307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altLang="ko-KR" sz="1400" dirty="0">
                <a:solidFill>
                  <a:schemeClr val="bg1"/>
                </a:solidFill>
                <a:cs typeface="Arial" pitchFamily="34" charset="0"/>
              </a:rPr>
              <a:t>L</a:t>
            </a:r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OREM IPSUM DOLOR SIT AMET, CU USU AGAM INTEGRE IMPEDIT.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6" name="TextBox 825">
            <a:extLst>
              <a:ext uri="{FF2B5EF4-FFF2-40B4-BE49-F238E27FC236}">
                <a16:creationId xmlns:a16="http://schemas.microsoft.com/office/drawing/2014/main" id="{A5FA2BA6-667B-402B-9B25-78DA35F13047}"/>
              </a:ext>
            </a:extLst>
          </p:cNvPr>
          <p:cNvSpPr txBox="1"/>
          <p:nvPr/>
        </p:nvSpPr>
        <p:spPr>
          <a:xfrm>
            <a:off x="1073584" y="5755811"/>
            <a:ext cx="3568439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100" dirty="0">
                <a:solidFill>
                  <a:schemeClr val="bg1"/>
                </a:solidFill>
                <a:cs typeface="Arial" pitchFamily="34" charset="0"/>
              </a:rPr>
              <a:t>L</a:t>
            </a:r>
            <a:r>
              <a:rPr lang="en-US" altLang="ko-KR" sz="1100" dirty="0">
                <a:solidFill>
                  <a:schemeClr val="bg1"/>
                </a:solidFill>
                <a:cs typeface="Arial" pitchFamily="34" charset="0"/>
              </a:rPr>
              <a:t>OREM IPSUM DOLOR SIT AMET,</a:t>
            </a:r>
          </a:p>
          <a:p>
            <a:r>
              <a:rPr lang="en-US" altLang="ko-KR" sz="1100" dirty="0">
                <a:solidFill>
                  <a:schemeClr val="bg1"/>
                </a:solidFill>
                <a:cs typeface="Arial" pitchFamily="34" charset="0"/>
              </a:rPr>
              <a:t>CU USU AGAM INTEGRE IMPEDIT.</a:t>
            </a:r>
            <a:endParaRPr lang="ko-KR" alt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7" name="TextBox 826">
            <a:extLst>
              <a:ext uri="{FF2B5EF4-FFF2-40B4-BE49-F238E27FC236}">
                <a16:creationId xmlns:a16="http://schemas.microsoft.com/office/drawing/2014/main" id="{A4837404-43DB-4553-B49C-BD071056B877}"/>
              </a:ext>
            </a:extLst>
          </p:cNvPr>
          <p:cNvSpPr txBox="1"/>
          <p:nvPr/>
        </p:nvSpPr>
        <p:spPr>
          <a:xfrm>
            <a:off x="1062954" y="4994989"/>
            <a:ext cx="356844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solidFill>
                  <a:schemeClr val="bg1"/>
                </a:solidFill>
                <a:cs typeface="Arial" pitchFamily="34" charset="0"/>
              </a:rPr>
              <a:t>L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OREM IPSUM</a:t>
            </a:r>
          </a:p>
          <a:p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DOLOR SIT AMET, </a:t>
            </a:r>
            <a:endParaRPr lang="ko-KR" altLang="en-US" sz="2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8" name="TextBox 827">
            <a:extLst>
              <a:ext uri="{FF2B5EF4-FFF2-40B4-BE49-F238E27FC236}">
                <a16:creationId xmlns:a16="http://schemas.microsoft.com/office/drawing/2014/main" id="{56F5EA9F-56C1-4E62-800F-A8FA5C9A307D}"/>
              </a:ext>
            </a:extLst>
          </p:cNvPr>
          <p:cNvSpPr txBox="1"/>
          <p:nvPr/>
        </p:nvSpPr>
        <p:spPr>
          <a:xfrm>
            <a:off x="4682502" y="4994989"/>
            <a:ext cx="70507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Easy to change colors, photos and Text. You can simply impress your audience and add a unique zing and appeal to your Presentations. You can simply impress your audience and add a unique zing and appeal to your Presentations. Easy to change colors, photos and Text. I hope and I believe that this Template will your Time, Money and Reputation. I hope and I believe that this Template will your Time, Money and Reputation. Easy to change colors, photos and Text. </a:t>
            </a:r>
          </a:p>
        </p:txBody>
      </p:sp>
      <p:sp>
        <p:nvSpPr>
          <p:cNvPr id="829" name="TextBox 828">
            <a:extLst>
              <a:ext uri="{FF2B5EF4-FFF2-40B4-BE49-F238E27FC236}">
                <a16:creationId xmlns:a16="http://schemas.microsoft.com/office/drawing/2014/main" id="{F16BB5E9-EBD1-434A-B086-1CE513324DD9}"/>
              </a:ext>
            </a:extLst>
          </p:cNvPr>
          <p:cNvSpPr txBox="1"/>
          <p:nvPr/>
        </p:nvSpPr>
        <p:spPr>
          <a:xfrm>
            <a:off x="4074817" y="4125148"/>
            <a:ext cx="4042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Simple Presentation  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11242</TotalTime>
  <Words>158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31</cp:revision>
  <dcterms:created xsi:type="dcterms:W3CDTF">2018-02-18T19:39:47Z</dcterms:created>
  <dcterms:modified xsi:type="dcterms:W3CDTF">2021-04-16T07:49:08Z</dcterms:modified>
</cp:coreProperties>
</file>