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 w="6350">
              <a:noFill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DB4-42EB-8692-53780B4F638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6350">
                <a:noFill/>
              </a:ln>
            </c:spPr>
            <c:extLst>
              <c:ext xmlns:c16="http://schemas.microsoft.com/office/drawing/2014/chart" uri="{C3380CC4-5D6E-409C-BE32-E72D297353CC}">
                <c16:uniqueId val="{00000002-5DB4-42EB-8692-53780B4F638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 w="6350">
                <a:noFill/>
              </a:ln>
            </c:spPr>
            <c:extLst>
              <c:ext xmlns:c16="http://schemas.microsoft.com/office/drawing/2014/chart" uri="{C3380CC4-5D6E-409C-BE32-E72D297353CC}">
                <c16:uniqueId val="{00000004-5DB4-42EB-8692-53780B4F638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 w="6350">
                <a:noFill/>
              </a:ln>
            </c:spPr>
            <c:extLst>
              <c:ext xmlns:c16="http://schemas.microsoft.com/office/drawing/2014/chart" uri="{C3380CC4-5D6E-409C-BE32-E72D297353CC}">
                <c16:uniqueId val="{00000006-5DB4-42EB-8692-53780B4F638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 w="6350">
                <a:noFill/>
              </a:ln>
            </c:spPr>
            <c:extLst>
              <c:ext xmlns:c16="http://schemas.microsoft.com/office/drawing/2014/chart" uri="{C3380CC4-5D6E-409C-BE32-E72D297353CC}">
                <c16:uniqueId val="{00000008-5DB4-42EB-8692-53780B4F638A}"/>
              </c:ext>
            </c:extLst>
          </c:dPt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75</c:v>
                </c:pt>
                <c:pt idx="1">
                  <c:v>80</c:v>
                </c:pt>
                <c:pt idx="2">
                  <c:v>55</c:v>
                </c:pt>
                <c:pt idx="3">
                  <c:v>64</c:v>
                </c:pt>
                <c:pt idx="4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DB4-42EB-8692-53780B4F63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157966720"/>
        <c:axId val="157968256"/>
      </c:barChart>
      <c:catAx>
        <c:axId val="157966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57968256"/>
        <c:crosses val="autoZero"/>
        <c:auto val="1"/>
        <c:lblAlgn val="ctr"/>
        <c:lblOffset val="100"/>
        <c:noMultiLvlLbl val="0"/>
      </c:catAx>
      <c:valAx>
        <c:axId val="157968256"/>
        <c:scaling>
          <c:orientation val="minMax"/>
        </c:scaling>
        <c:delete val="1"/>
        <c:axPos val="l"/>
        <c:majorGridlines>
          <c:spPr>
            <a:ln>
              <a:noFill/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crossAx val="157966720"/>
        <c:crosses val="autoZero"/>
        <c:crossBetween val="between"/>
      </c:valAx>
      <c:spPr>
        <a:noFill/>
        <a:ln w="53975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501" name="Chart 43">
            <a:extLst>
              <a:ext uri="{FF2B5EF4-FFF2-40B4-BE49-F238E27FC236}">
                <a16:creationId xmlns:a16="http://schemas.microsoft.com/office/drawing/2014/main" id="{1E0B2AD9-F33A-411F-8235-83F7BEB4A0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7620510"/>
              </p:ext>
            </p:extLst>
          </p:nvPr>
        </p:nvGraphicFramePr>
        <p:xfrm>
          <a:off x="1046394" y="1870230"/>
          <a:ext cx="4883628" cy="4201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02" name="Freeform: Shape 501">
            <a:extLst>
              <a:ext uri="{FF2B5EF4-FFF2-40B4-BE49-F238E27FC236}">
                <a16:creationId xmlns:a16="http://schemas.microsoft.com/office/drawing/2014/main" id="{C1CE36D5-B4EC-4056-BBEC-E94950CE4891}"/>
              </a:ext>
            </a:extLst>
          </p:cNvPr>
          <p:cNvSpPr/>
          <p:nvPr/>
        </p:nvSpPr>
        <p:spPr>
          <a:xfrm rot="285023" flipH="1">
            <a:off x="-129098" y="4934207"/>
            <a:ext cx="7021646" cy="2095808"/>
          </a:xfrm>
          <a:custGeom>
            <a:avLst/>
            <a:gdLst>
              <a:gd name="connsiteX0" fmla="*/ 2376375 w 4866897"/>
              <a:gd name="connsiteY0" fmla="*/ 991 h 1857375"/>
              <a:gd name="connsiteX1" fmla="*/ 3031707 w 4866897"/>
              <a:gd name="connsiteY1" fmla="*/ 165249 h 1857375"/>
              <a:gd name="connsiteX2" fmla="*/ 4073071 w 4866897"/>
              <a:gd name="connsiteY2" fmla="*/ 665844 h 1857375"/>
              <a:gd name="connsiteX3" fmla="*/ 4866897 w 4866897"/>
              <a:gd name="connsiteY3" fmla="*/ 1071885 h 1857375"/>
              <a:gd name="connsiteX4" fmla="*/ 4866897 w 4866897"/>
              <a:gd name="connsiteY4" fmla="*/ 1855604 h 1857375"/>
              <a:gd name="connsiteX5" fmla="*/ 4509183 w 4866897"/>
              <a:gd name="connsiteY5" fmla="*/ 1857375 h 1857375"/>
              <a:gd name="connsiteX6" fmla="*/ 3752688 w 4866897"/>
              <a:gd name="connsiteY6" fmla="*/ 1355661 h 1857375"/>
              <a:gd name="connsiteX7" fmla="*/ 2858271 w 4866897"/>
              <a:gd name="connsiteY7" fmla="*/ 997541 h 1857375"/>
              <a:gd name="connsiteX8" fmla="*/ 1835808 w 4866897"/>
              <a:gd name="connsiteY8" fmla="*/ 1094963 h 1857375"/>
              <a:gd name="connsiteX9" fmla="*/ 1496117 w 4866897"/>
              <a:gd name="connsiteY9" fmla="*/ 966377 h 1857375"/>
              <a:gd name="connsiteX10" fmla="*/ 184776 w 4866897"/>
              <a:gd name="connsiteY10" fmla="*/ 719094 h 1857375"/>
              <a:gd name="connsiteX11" fmla="*/ 269799 w 4866897"/>
              <a:gd name="connsiteY11" fmla="*/ 534004 h 1857375"/>
              <a:gd name="connsiteX12" fmla="*/ 1651 w 4866897"/>
              <a:gd name="connsiteY12" fmla="*/ 478789 h 1857375"/>
              <a:gd name="connsiteX13" fmla="*/ 487951 w 4866897"/>
              <a:gd name="connsiteY13" fmla="*/ 315854 h 1857375"/>
              <a:gd name="connsiteX14" fmla="*/ 1228104 w 4866897"/>
              <a:gd name="connsiteY14" fmla="*/ 510631 h 1857375"/>
              <a:gd name="connsiteX15" fmla="*/ 1809115 w 4866897"/>
              <a:gd name="connsiteY15" fmla="*/ 429469 h 1857375"/>
              <a:gd name="connsiteX16" fmla="*/ 1329591 w 4866897"/>
              <a:gd name="connsiteY16" fmla="*/ 403520 h 1857375"/>
              <a:gd name="connsiteX17" fmla="*/ 1158052 w 4866897"/>
              <a:gd name="connsiteY17" fmla="*/ 135304 h 1857375"/>
              <a:gd name="connsiteX18" fmla="*/ 1923475 w 4866897"/>
              <a:gd name="connsiteY18" fmla="*/ 107459 h 1857375"/>
              <a:gd name="connsiteX19" fmla="*/ 2376375 w 4866897"/>
              <a:gd name="connsiteY19" fmla="*/ 991 h 1857375"/>
              <a:gd name="connsiteX0" fmla="*/ 2376375 w 4866897"/>
              <a:gd name="connsiteY0" fmla="*/ 991 h 1857375"/>
              <a:gd name="connsiteX1" fmla="*/ 3031707 w 4866897"/>
              <a:gd name="connsiteY1" fmla="*/ 165249 h 1857375"/>
              <a:gd name="connsiteX2" fmla="*/ 4073071 w 4866897"/>
              <a:gd name="connsiteY2" fmla="*/ 665844 h 1857375"/>
              <a:gd name="connsiteX3" fmla="*/ 4866897 w 4866897"/>
              <a:gd name="connsiteY3" fmla="*/ 1071885 h 1857375"/>
              <a:gd name="connsiteX4" fmla="*/ 4509183 w 4866897"/>
              <a:gd name="connsiteY4" fmla="*/ 1857375 h 1857375"/>
              <a:gd name="connsiteX5" fmla="*/ 3752688 w 4866897"/>
              <a:gd name="connsiteY5" fmla="*/ 1355661 h 1857375"/>
              <a:gd name="connsiteX6" fmla="*/ 2858271 w 4866897"/>
              <a:gd name="connsiteY6" fmla="*/ 997541 h 1857375"/>
              <a:gd name="connsiteX7" fmla="*/ 1835808 w 4866897"/>
              <a:gd name="connsiteY7" fmla="*/ 1094963 h 1857375"/>
              <a:gd name="connsiteX8" fmla="*/ 1496117 w 4866897"/>
              <a:gd name="connsiteY8" fmla="*/ 966377 h 1857375"/>
              <a:gd name="connsiteX9" fmla="*/ 184776 w 4866897"/>
              <a:gd name="connsiteY9" fmla="*/ 719094 h 1857375"/>
              <a:gd name="connsiteX10" fmla="*/ 269799 w 4866897"/>
              <a:gd name="connsiteY10" fmla="*/ 534004 h 1857375"/>
              <a:gd name="connsiteX11" fmla="*/ 1651 w 4866897"/>
              <a:gd name="connsiteY11" fmla="*/ 478789 h 1857375"/>
              <a:gd name="connsiteX12" fmla="*/ 487951 w 4866897"/>
              <a:gd name="connsiteY12" fmla="*/ 315854 h 1857375"/>
              <a:gd name="connsiteX13" fmla="*/ 1228104 w 4866897"/>
              <a:gd name="connsiteY13" fmla="*/ 510631 h 1857375"/>
              <a:gd name="connsiteX14" fmla="*/ 1809115 w 4866897"/>
              <a:gd name="connsiteY14" fmla="*/ 429469 h 1857375"/>
              <a:gd name="connsiteX15" fmla="*/ 1329591 w 4866897"/>
              <a:gd name="connsiteY15" fmla="*/ 403520 h 1857375"/>
              <a:gd name="connsiteX16" fmla="*/ 1158052 w 4866897"/>
              <a:gd name="connsiteY16" fmla="*/ 135304 h 1857375"/>
              <a:gd name="connsiteX17" fmla="*/ 1923475 w 4866897"/>
              <a:gd name="connsiteY17" fmla="*/ 107459 h 1857375"/>
              <a:gd name="connsiteX18" fmla="*/ 2376375 w 4866897"/>
              <a:gd name="connsiteY18" fmla="*/ 991 h 1857375"/>
              <a:gd name="connsiteX0" fmla="*/ 2376375 w 4866897"/>
              <a:gd name="connsiteY0" fmla="*/ 991 h 2168661"/>
              <a:gd name="connsiteX1" fmla="*/ 3031707 w 4866897"/>
              <a:gd name="connsiteY1" fmla="*/ 165249 h 2168661"/>
              <a:gd name="connsiteX2" fmla="*/ 4073071 w 4866897"/>
              <a:gd name="connsiteY2" fmla="*/ 665844 h 2168661"/>
              <a:gd name="connsiteX3" fmla="*/ 4866897 w 4866897"/>
              <a:gd name="connsiteY3" fmla="*/ 1071885 h 2168661"/>
              <a:gd name="connsiteX4" fmla="*/ 4859379 w 4866897"/>
              <a:gd name="connsiteY4" fmla="*/ 2168661 h 2168661"/>
              <a:gd name="connsiteX5" fmla="*/ 3752688 w 4866897"/>
              <a:gd name="connsiteY5" fmla="*/ 1355661 h 2168661"/>
              <a:gd name="connsiteX6" fmla="*/ 2858271 w 4866897"/>
              <a:gd name="connsiteY6" fmla="*/ 997541 h 2168661"/>
              <a:gd name="connsiteX7" fmla="*/ 1835808 w 4866897"/>
              <a:gd name="connsiteY7" fmla="*/ 1094963 h 2168661"/>
              <a:gd name="connsiteX8" fmla="*/ 1496117 w 4866897"/>
              <a:gd name="connsiteY8" fmla="*/ 966377 h 2168661"/>
              <a:gd name="connsiteX9" fmla="*/ 184776 w 4866897"/>
              <a:gd name="connsiteY9" fmla="*/ 719094 h 2168661"/>
              <a:gd name="connsiteX10" fmla="*/ 269799 w 4866897"/>
              <a:gd name="connsiteY10" fmla="*/ 534004 h 2168661"/>
              <a:gd name="connsiteX11" fmla="*/ 1651 w 4866897"/>
              <a:gd name="connsiteY11" fmla="*/ 478789 h 2168661"/>
              <a:gd name="connsiteX12" fmla="*/ 487951 w 4866897"/>
              <a:gd name="connsiteY12" fmla="*/ 315854 h 2168661"/>
              <a:gd name="connsiteX13" fmla="*/ 1228104 w 4866897"/>
              <a:gd name="connsiteY13" fmla="*/ 510631 h 2168661"/>
              <a:gd name="connsiteX14" fmla="*/ 1809115 w 4866897"/>
              <a:gd name="connsiteY14" fmla="*/ 429469 h 2168661"/>
              <a:gd name="connsiteX15" fmla="*/ 1329591 w 4866897"/>
              <a:gd name="connsiteY15" fmla="*/ 403520 h 2168661"/>
              <a:gd name="connsiteX16" fmla="*/ 1158052 w 4866897"/>
              <a:gd name="connsiteY16" fmla="*/ 135304 h 2168661"/>
              <a:gd name="connsiteX17" fmla="*/ 1923475 w 4866897"/>
              <a:gd name="connsiteY17" fmla="*/ 107459 h 2168661"/>
              <a:gd name="connsiteX18" fmla="*/ 2376375 w 4866897"/>
              <a:gd name="connsiteY18" fmla="*/ 991 h 2168661"/>
              <a:gd name="connsiteX0" fmla="*/ 2376375 w 5285186"/>
              <a:gd name="connsiteY0" fmla="*/ 991 h 2168661"/>
              <a:gd name="connsiteX1" fmla="*/ 3031707 w 5285186"/>
              <a:gd name="connsiteY1" fmla="*/ 165249 h 2168661"/>
              <a:gd name="connsiteX2" fmla="*/ 4073071 w 5285186"/>
              <a:gd name="connsiteY2" fmla="*/ 665844 h 2168661"/>
              <a:gd name="connsiteX3" fmla="*/ 5285186 w 5285186"/>
              <a:gd name="connsiteY3" fmla="*/ 1509630 h 2168661"/>
              <a:gd name="connsiteX4" fmla="*/ 4859379 w 5285186"/>
              <a:gd name="connsiteY4" fmla="*/ 2168661 h 2168661"/>
              <a:gd name="connsiteX5" fmla="*/ 3752688 w 5285186"/>
              <a:gd name="connsiteY5" fmla="*/ 1355661 h 2168661"/>
              <a:gd name="connsiteX6" fmla="*/ 2858271 w 5285186"/>
              <a:gd name="connsiteY6" fmla="*/ 997541 h 2168661"/>
              <a:gd name="connsiteX7" fmla="*/ 1835808 w 5285186"/>
              <a:gd name="connsiteY7" fmla="*/ 1094963 h 2168661"/>
              <a:gd name="connsiteX8" fmla="*/ 1496117 w 5285186"/>
              <a:gd name="connsiteY8" fmla="*/ 966377 h 2168661"/>
              <a:gd name="connsiteX9" fmla="*/ 184776 w 5285186"/>
              <a:gd name="connsiteY9" fmla="*/ 719094 h 2168661"/>
              <a:gd name="connsiteX10" fmla="*/ 269799 w 5285186"/>
              <a:gd name="connsiteY10" fmla="*/ 534004 h 2168661"/>
              <a:gd name="connsiteX11" fmla="*/ 1651 w 5285186"/>
              <a:gd name="connsiteY11" fmla="*/ 478789 h 2168661"/>
              <a:gd name="connsiteX12" fmla="*/ 487951 w 5285186"/>
              <a:gd name="connsiteY12" fmla="*/ 315854 h 2168661"/>
              <a:gd name="connsiteX13" fmla="*/ 1228104 w 5285186"/>
              <a:gd name="connsiteY13" fmla="*/ 510631 h 2168661"/>
              <a:gd name="connsiteX14" fmla="*/ 1809115 w 5285186"/>
              <a:gd name="connsiteY14" fmla="*/ 429469 h 2168661"/>
              <a:gd name="connsiteX15" fmla="*/ 1329591 w 5285186"/>
              <a:gd name="connsiteY15" fmla="*/ 403520 h 2168661"/>
              <a:gd name="connsiteX16" fmla="*/ 1158052 w 5285186"/>
              <a:gd name="connsiteY16" fmla="*/ 135304 h 2168661"/>
              <a:gd name="connsiteX17" fmla="*/ 1923475 w 5285186"/>
              <a:gd name="connsiteY17" fmla="*/ 107459 h 2168661"/>
              <a:gd name="connsiteX18" fmla="*/ 2376375 w 5285186"/>
              <a:gd name="connsiteY18" fmla="*/ 991 h 2168661"/>
              <a:gd name="connsiteX0" fmla="*/ 2376375 w 5499194"/>
              <a:gd name="connsiteY0" fmla="*/ 991 h 2168661"/>
              <a:gd name="connsiteX1" fmla="*/ 3031707 w 5499194"/>
              <a:gd name="connsiteY1" fmla="*/ 165249 h 2168661"/>
              <a:gd name="connsiteX2" fmla="*/ 4073071 w 5499194"/>
              <a:gd name="connsiteY2" fmla="*/ 665844 h 2168661"/>
              <a:gd name="connsiteX3" fmla="*/ 5499194 w 5499194"/>
              <a:gd name="connsiteY3" fmla="*/ 1548541 h 2168661"/>
              <a:gd name="connsiteX4" fmla="*/ 4859379 w 5499194"/>
              <a:gd name="connsiteY4" fmla="*/ 2168661 h 2168661"/>
              <a:gd name="connsiteX5" fmla="*/ 3752688 w 5499194"/>
              <a:gd name="connsiteY5" fmla="*/ 1355661 h 2168661"/>
              <a:gd name="connsiteX6" fmla="*/ 2858271 w 5499194"/>
              <a:gd name="connsiteY6" fmla="*/ 997541 h 2168661"/>
              <a:gd name="connsiteX7" fmla="*/ 1835808 w 5499194"/>
              <a:gd name="connsiteY7" fmla="*/ 1094963 h 2168661"/>
              <a:gd name="connsiteX8" fmla="*/ 1496117 w 5499194"/>
              <a:gd name="connsiteY8" fmla="*/ 966377 h 2168661"/>
              <a:gd name="connsiteX9" fmla="*/ 184776 w 5499194"/>
              <a:gd name="connsiteY9" fmla="*/ 719094 h 2168661"/>
              <a:gd name="connsiteX10" fmla="*/ 269799 w 5499194"/>
              <a:gd name="connsiteY10" fmla="*/ 534004 h 2168661"/>
              <a:gd name="connsiteX11" fmla="*/ 1651 w 5499194"/>
              <a:gd name="connsiteY11" fmla="*/ 478789 h 2168661"/>
              <a:gd name="connsiteX12" fmla="*/ 487951 w 5499194"/>
              <a:gd name="connsiteY12" fmla="*/ 315854 h 2168661"/>
              <a:gd name="connsiteX13" fmla="*/ 1228104 w 5499194"/>
              <a:gd name="connsiteY13" fmla="*/ 510631 h 2168661"/>
              <a:gd name="connsiteX14" fmla="*/ 1809115 w 5499194"/>
              <a:gd name="connsiteY14" fmla="*/ 429469 h 2168661"/>
              <a:gd name="connsiteX15" fmla="*/ 1329591 w 5499194"/>
              <a:gd name="connsiteY15" fmla="*/ 403520 h 2168661"/>
              <a:gd name="connsiteX16" fmla="*/ 1158052 w 5499194"/>
              <a:gd name="connsiteY16" fmla="*/ 135304 h 2168661"/>
              <a:gd name="connsiteX17" fmla="*/ 1923475 w 5499194"/>
              <a:gd name="connsiteY17" fmla="*/ 107459 h 2168661"/>
              <a:gd name="connsiteX18" fmla="*/ 2376375 w 5499194"/>
              <a:gd name="connsiteY18" fmla="*/ 991 h 2168661"/>
              <a:gd name="connsiteX0" fmla="*/ 2376375 w 5499194"/>
              <a:gd name="connsiteY0" fmla="*/ 991 h 2168661"/>
              <a:gd name="connsiteX1" fmla="*/ 3031707 w 5499194"/>
              <a:gd name="connsiteY1" fmla="*/ 165249 h 2168661"/>
              <a:gd name="connsiteX2" fmla="*/ 4073071 w 5499194"/>
              <a:gd name="connsiteY2" fmla="*/ 665844 h 2168661"/>
              <a:gd name="connsiteX3" fmla="*/ 5499194 w 5499194"/>
              <a:gd name="connsiteY3" fmla="*/ 1548541 h 2168661"/>
              <a:gd name="connsiteX4" fmla="*/ 4859379 w 5499194"/>
              <a:gd name="connsiteY4" fmla="*/ 2168661 h 2168661"/>
              <a:gd name="connsiteX5" fmla="*/ 3606773 w 5499194"/>
              <a:gd name="connsiteY5" fmla="*/ 1521032 h 2168661"/>
              <a:gd name="connsiteX6" fmla="*/ 2858271 w 5499194"/>
              <a:gd name="connsiteY6" fmla="*/ 997541 h 2168661"/>
              <a:gd name="connsiteX7" fmla="*/ 1835808 w 5499194"/>
              <a:gd name="connsiteY7" fmla="*/ 1094963 h 2168661"/>
              <a:gd name="connsiteX8" fmla="*/ 1496117 w 5499194"/>
              <a:gd name="connsiteY8" fmla="*/ 966377 h 2168661"/>
              <a:gd name="connsiteX9" fmla="*/ 184776 w 5499194"/>
              <a:gd name="connsiteY9" fmla="*/ 719094 h 2168661"/>
              <a:gd name="connsiteX10" fmla="*/ 269799 w 5499194"/>
              <a:gd name="connsiteY10" fmla="*/ 534004 h 2168661"/>
              <a:gd name="connsiteX11" fmla="*/ 1651 w 5499194"/>
              <a:gd name="connsiteY11" fmla="*/ 478789 h 2168661"/>
              <a:gd name="connsiteX12" fmla="*/ 487951 w 5499194"/>
              <a:gd name="connsiteY12" fmla="*/ 315854 h 2168661"/>
              <a:gd name="connsiteX13" fmla="*/ 1228104 w 5499194"/>
              <a:gd name="connsiteY13" fmla="*/ 510631 h 2168661"/>
              <a:gd name="connsiteX14" fmla="*/ 1809115 w 5499194"/>
              <a:gd name="connsiteY14" fmla="*/ 429469 h 2168661"/>
              <a:gd name="connsiteX15" fmla="*/ 1329591 w 5499194"/>
              <a:gd name="connsiteY15" fmla="*/ 403520 h 2168661"/>
              <a:gd name="connsiteX16" fmla="*/ 1158052 w 5499194"/>
              <a:gd name="connsiteY16" fmla="*/ 135304 h 2168661"/>
              <a:gd name="connsiteX17" fmla="*/ 1923475 w 5499194"/>
              <a:gd name="connsiteY17" fmla="*/ 107459 h 2168661"/>
              <a:gd name="connsiteX18" fmla="*/ 2376375 w 5499194"/>
              <a:gd name="connsiteY18" fmla="*/ 991 h 2168661"/>
              <a:gd name="connsiteX0" fmla="*/ 2376375 w 5499194"/>
              <a:gd name="connsiteY0" fmla="*/ 991 h 2168661"/>
              <a:gd name="connsiteX1" fmla="*/ 3031707 w 5499194"/>
              <a:gd name="connsiteY1" fmla="*/ 165249 h 2168661"/>
              <a:gd name="connsiteX2" fmla="*/ 4073071 w 5499194"/>
              <a:gd name="connsiteY2" fmla="*/ 665844 h 2168661"/>
              <a:gd name="connsiteX3" fmla="*/ 5499194 w 5499194"/>
              <a:gd name="connsiteY3" fmla="*/ 1548541 h 2168661"/>
              <a:gd name="connsiteX4" fmla="*/ 4859379 w 5499194"/>
              <a:gd name="connsiteY4" fmla="*/ 2168661 h 2168661"/>
              <a:gd name="connsiteX5" fmla="*/ 3606773 w 5499194"/>
              <a:gd name="connsiteY5" fmla="*/ 1521032 h 2168661"/>
              <a:gd name="connsiteX6" fmla="*/ 2858271 w 5499194"/>
              <a:gd name="connsiteY6" fmla="*/ 997541 h 2168661"/>
              <a:gd name="connsiteX7" fmla="*/ 1835808 w 5499194"/>
              <a:gd name="connsiteY7" fmla="*/ 1094963 h 2168661"/>
              <a:gd name="connsiteX8" fmla="*/ 1496117 w 5499194"/>
              <a:gd name="connsiteY8" fmla="*/ 966377 h 2168661"/>
              <a:gd name="connsiteX9" fmla="*/ 184776 w 5499194"/>
              <a:gd name="connsiteY9" fmla="*/ 719094 h 2168661"/>
              <a:gd name="connsiteX10" fmla="*/ 269799 w 5499194"/>
              <a:gd name="connsiteY10" fmla="*/ 534004 h 2168661"/>
              <a:gd name="connsiteX11" fmla="*/ 1651 w 5499194"/>
              <a:gd name="connsiteY11" fmla="*/ 478789 h 2168661"/>
              <a:gd name="connsiteX12" fmla="*/ 487951 w 5499194"/>
              <a:gd name="connsiteY12" fmla="*/ 315854 h 2168661"/>
              <a:gd name="connsiteX13" fmla="*/ 1228104 w 5499194"/>
              <a:gd name="connsiteY13" fmla="*/ 510631 h 2168661"/>
              <a:gd name="connsiteX14" fmla="*/ 1809115 w 5499194"/>
              <a:gd name="connsiteY14" fmla="*/ 429469 h 2168661"/>
              <a:gd name="connsiteX15" fmla="*/ 1329591 w 5499194"/>
              <a:gd name="connsiteY15" fmla="*/ 403520 h 2168661"/>
              <a:gd name="connsiteX16" fmla="*/ 1158052 w 5499194"/>
              <a:gd name="connsiteY16" fmla="*/ 135304 h 2168661"/>
              <a:gd name="connsiteX17" fmla="*/ 1923475 w 5499194"/>
              <a:gd name="connsiteY17" fmla="*/ 107459 h 2168661"/>
              <a:gd name="connsiteX18" fmla="*/ 2376375 w 5499194"/>
              <a:gd name="connsiteY18" fmla="*/ 991 h 2168661"/>
              <a:gd name="connsiteX0" fmla="*/ 2376375 w 5499194"/>
              <a:gd name="connsiteY0" fmla="*/ 462 h 2168132"/>
              <a:gd name="connsiteX1" fmla="*/ 3031707 w 5499194"/>
              <a:gd name="connsiteY1" fmla="*/ 164720 h 2168132"/>
              <a:gd name="connsiteX2" fmla="*/ 3664509 w 5499194"/>
              <a:gd name="connsiteY2" fmla="*/ 470762 h 2168132"/>
              <a:gd name="connsiteX3" fmla="*/ 5499194 w 5499194"/>
              <a:gd name="connsiteY3" fmla="*/ 1548012 h 2168132"/>
              <a:gd name="connsiteX4" fmla="*/ 4859379 w 5499194"/>
              <a:gd name="connsiteY4" fmla="*/ 2168132 h 2168132"/>
              <a:gd name="connsiteX5" fmla="*/ 3606773 w 5499194"/>
              <a:gd name="connsiteY5" fmla="*/ 1520503 h 2168132"/>
              <a:gd name="connsiteX6" fmla="*/ 2858271 w 5499194"/>
              <a:gd name="connsiteY6" fmla="*/ 997012 h 2168132"/>
              <a:gd name="connsiteX7" fmla="*/ 1835808 w 5499194"/>
              <a:gd name="connsiteY7" fmla="*/ 1094434 h 2168132"/>
              <a:gd name="connsiteX8" fmla="*/ 1496117 w 5499194"/>
              <a:gd name="connsiteY8" fmla="*/ 965848 h 2168132"/>
              <a:gd name="connsiteX9" fmla="*/ 184776 w 5499194"/>
              <a:gd name="connsiteY9" fmla="*/ 718565 h 2168132"/>
              <a:gd name="connsiteX10" fmla="*/ 269799 w 5499194"/>
              <a:gd name="connsiteY10" fmla="*/ 533475 h 2168132"/>
              <a:gd name="connsiteX11" fmla="*/ 1651 w 5499194"/>
              <a:gd name="connsiteY11" fmla="*/ 478260 h 2168132"/>
              <a:gd name="connsiteX12" fmla="*/ 487951 w 5499194"/>
              <a:gd name="connsiteY12" fmla="*/ 315325 h 2168132"/>
              <a:gd name="connsiteX13" fmla="*/ 1228104 w 5499194"/>
              <a:gd name="connsiteY13" fmla="*/ 510102 h 2168132"/>
              <a:gd name="connsiteX14" fmla="*/ 1809115 w 5499194"/>
              <a:gd name="connsiteY14" fmla="*/ 428940 h 2168132"/>
              <a:gd name="connsiteX15" fmla="*/ 1329591 w 5499194"/>
              <a:gd name="connsiteY15" fmla="*/ 402991 h 2168132"/>
              <a:gd name="connsiteX16" fmla="*/ 1158052 w 5499194"/>
              <a:gd name="connsiteY16" fmla="*/ 134775 h 2168132"/>
              <a:gd name="connsiteX17" fmla="*/ 1923475 w 5499194"/>
              <a:gd name="connsiteY17" fmla="*/ 106930 h 2168132"/>
              <a:gd name="connsiteX18" fmla="*/ 2376375 w 5499194"/>
              <a:gd name="connsiteY18" fmla="*/ 462 h 2168132"/>
              <a:gd name="connsiteX0" fmla="*/ 2376375 w 4859379"/>
              <a:gd name="connsiteY0" fmla="*/ 462 h 2168132"/>
              <a:gd name="connsiteX1" fmla="*/ 3031707 w 4859379"/>
              <a:gd name="connsiteY1" fmla="*/ 164720 h 2168132"/>
              <a:gd name="connsiteX2" fmla="*/ 3664509 w 4859379"/>
              <a:gd name="connsiteY2" fmla="*/ 470762 h 2168132"/>
              <a:gd name="connsiteX3" fmla="*/ 4750164 w 4859379"/>
              <a:gd name="connsiteY3" fmla="*/ 1548012 h 2168132"/>
              <a:gd name="connsiteX4" fmla="*/ 4859379 w 4859379"/>
              <a:gd name="connsiteY4" fmla="*/ 2168132 h 2168132"/>
              <a:gd name="connsiteX5" fmla="*/ 3606773 w 4859379"/>
              <a:gd name="connsiteY5" fmla="*/ 1520503 h 2168132"/>
              <a:gd name="connsiteX6" fmla="*/ 2858271 w 4859379"/>
              <a:gd name="connsiteY6" fmla="*/ 997012 h 2168132"/>
              <a:gd name="connsiteX7" fmla="*/ 1835808 w 4859379"/>
              <a:gd name="connsiteY7" fmla="*/ 1094434 h 2168132"/>
              <a:gd name="connsiteX8" fmla="*/ 1496117 w 4859379"/>
              <a:gd name="connsiteY8" fmla="*/ 965848 h 2168132"/>
              <a:gd name="connsiteX9" fmla="*/ 184776 w 4859379"/>
              <a:gd name="connsiteY9" fmla="*/ 718565 h 2168132"/>
              <a:gd name="connsiteX10" fmla="*/ 269799 w 4859379"/>
              <a:gd name="connsiteY10" fmla="*/ 533475 h 2168132"/>
              <a:gd name="connsiteX11" fmla="*/ 1651 w 4859379"/>
              <a:gd name="connsiteY11" fmla="*/ 478260 h 2168132"/>
              <a:gd name="connsiteX12" fmla="*/ 487951 w 4859379"/>
              <a:gd name="connsiteY12" fmla="*/ 315325 h 2168132"/>
              <a:gd name="connsiteX13" fmla="*/ 1228104 w 4859379"/>
              <a:gd name="connsiteY13" fmla="*/ 510102 h 2168132"/>
              <a:gd name="connsiteX14" fmla="*/ 1809115 w 4859379"/>
              <a:gd name="connsiteY14" fmla="*/ 428940 h 2168132"/>
              <a:gd name="connsiteX15" fmla="*/ 1329591 w 4859379"/>
              <a:gd name="connsiteY15" fmla="*/ 402991 h 2168132"/>
              <a:gd name="connsiteX16" fmla="*/ 1158052 w 4859379"/>
              <a:gd name="connsiteY16" fmla="*/ 134775 h 2168132"/>
              <a:gd name="connsiteX17" fmla="*/ 1923475 w 4859379"/>
              <a:gd name="connsiteY17" fmla="*/ 106930 h 2168132"/>
              <a:gd name="connsiteX18" fmla="*/ 2376375 w 4859379"/>
              <a:gd name="connsiteY18" fmla="*/ 462 h 2168132"/>
              <a:gd name="connsiteX0" fmla="*/ 2376375 w 4750164"/>
              <a:gd name="connsiteY0" fmla="*/ 462 h 1548012"/>
              <a:gd name="connsiteX1" fmla="*/ 3031707 w 4750164"/>
              <a:gd name="connsiteY1" fmla="*/ 164720 h 1548012"/>
              <a:gd name="connsiteX2" fmla="*/ 3664509 w 4750164"/>
              <a:gd name="connsiteY2" fmla="*/ 470762 h 1548012"/>
              <a:gd name="connsiteX3" fmla="*/ 4750164 w 4750164"/>
              <a:gd name="connsiteY3" fmla="*/ 1548012 h 1548012"/>
              <a:gd name="connsiteX4" fmla="*/ 3606773 w 4750164"/>
              <a:gd name="connsiteY4" fmla="*/ 1520503 h 1548012"/>
              <a:gd name="connsiteX5" fmla="*/ 2858271 w 4750164"/>
              <a:gd name="connsiteY5" fmla="*/ 997012 h 1548012"/>
              <a:gd name="connsiteX6" fmla="*/ 1835808 w 4750164"/>
              <a:gd name="connsiteY6" fmla="*/ 1094434 h 1548012"/>
              <a:gd name="connsiteX7" fmla="*/ 1496117 w 4750164"/>
              <a:gd name="connsiteY7" fmla="*/ 965848 h 1548012"/>
              <a:gd name="connsiteX8" fmla="*/ 184776 w 4750164"/>
              <a:gd name="connsiteY8" fmla="*/ 718565 h 1548012"/>
              <a:gd name="connsiteX9" fmla="*/ 269799 w 4750164"/>
              <a:gd name="connsiteY9" fmla="*/ 533475 h 1548012"/>
              <a:gd name="connsiteX10" fmla="*/ 1651 w 4750164"/>
              <a:gd name="connsiteY10" fmla="*/ 478260 h 1548012"/>
              <a:gd name="connsiteX11" fmla="*/ 487951 w 4750164"/>
              <a:gd name="connsiteY11" fmla="*/ 315325 h 1548012"/>
              <a:gd name="connsiteX12" fmla="*/ 1228104 w 4750164"/>
              <a:gd name="connsiteY12" fmla="*/ 510102 h 1548012"/>
              <a:gd name="connsiteX13" fmla="*/ 1809115 w 4750164"/>
              <a:gd name="connsiteY13" fmla="*/ 428940 h 1548012"/>
              <a:gd name="connsiteX14" fmla="*/ 1329591 w 4750164"/>
              <a:gd name="connsiteY14" fmla="*/ 402991 h 1548012"/>
              <a:gd name="connsiteX15" fmla="*/ 1158052 w 4750164"/>
              <a:gd name="connsiteY15" fmla="*/ 134775 h 1548012"/>
              <a:gd name="connsiteX16" fmla="*/ 1923475 w 4750164"/>
              <a:gd name="connsiteY16" fmla="*/ 106930 h 1548012"/>
              <a:gd name="connsiteX17" fmla="*/ 2376375 w 4750164"/>
              <a:gd name="connsiteY17" fmla="*/ 462 h 1548012"/>
              <a:gd name="connsiteX0" fmla="*/ 2376375 w 4750164"/>
              <a:gd name="connsiteY0" fmla="*/ 462 h 1548012"/>
              <a:gd name="connsiteX1" fmla="*/ 3031707 w 4750164"/>
              <a:gd name="connsiteY1" fmla="*/ 164720 h 1548012"/>
              <a:gd name="connsiteX2" fmla="*/ 3664509 w 4750164"/>
              <a:gd name="connsiteY2" fmla="*/ 470762 h 1548012"/>
              <a:gd name="connsiteX3" fmla="*/ 4750164 w 4750164"/>
              <a:gd name="connsiteY3" fmla="*/ 1548012 h 1548012"/>
              <a:gd name="connsiteX4" fmla="*/ 3567862 w 4750164"/>
              <a:gd name="connsiteY4" fmla="*/ 1539958 h 1548012"/>
              <a:gd name="connsiteX5" fmla="*/ 2858271 w 4750164"/>
              <a:gd name="connsiteY5" fmla="*/ 997012 h 1548012"/>
              <a:gd name="connsiteX6" fmla="*/ 1835808 w 4750164"/>
              <a:gd name="connsiteY6" fmla="*/ 1094434 h 1548012"/>
              <a:gd name="connsiteX7" fmla="*/ 1496117 w 4750164"/>
              <a:gd name="connsiteY7" fmla="*/ 965848 h 1548012"/>
              <a:gd name="connsiteX8" fmla="*/ 184776 w 4750164"/>
              <a:gd name="connsiteY8" fmla="*/ 718565 h 1548012"/>
              <a:gd name="connsiteX9" fmla="*/ 269799 w 4750164"/>
              <a:gd name="connsiteY9" fmla="*/ 533475 h 1548012"/>
              <a:gd name="connsiteX10" fmla="*/ 1651 w 4750164"/>
              <a:gd name="connsiteY10" fmla="*/ 478260 h 1548012"/>
              <a:gd name="connsiteX11" fmla="*/ 487951 w 4750164"/>
              <a:gd name="connsiteY11" fmla="*/ 315325 h 1548012"/>
              <a:gd name="connsiteX12" fmla="*/ 1228104 w 4750164"/>
              <a:gd name="connsiteY12" fmla="*/ 510102 h 1548012"/>
              <a:gd name="connsiteX13" fmla="*/ 1809115 w 4750164"/>
              <a:gd name="connsiteY13" fmla="*/ 428940 h 1548012"/>
              <a:gd name="connsiteX14" fmla="*/ 1329591 w 4750164"/>
              <a:gd name="connsiteY14" fmla="*/ 402991 h 1548012"/>
              <a:gd name="connsiteX15" fmla="*/ 1158052 w 4750164"/>
              <a:gd name="connsiteY15" fmla="*/ 134775 h 1548012"/>
              <a:gd name="connsiteX16" fmla="*/ 1923475 w 4750164"/>
              <a:gd name="connsiteY16" fmla="*/ 106930 h 1548012"/>
              <a:gd name="connsiteX17" fmla="*/ 2376375 w 4750164"/>
              <a:gd name="connsiteY17" fmla="*/ 462 h 1548012"/>
              <a:gd name="connsiteX0" fmla="*/ 2376375 w 4750164"/>
              <a:gd name="connsiteY0" fmla="*/ 616 h 1548166"/>
              <a:gd name="connsiteX1" fmla="*/ 3031707 w 4750164"/>
              <a:gd name="connsiteY1" fmla="*/ 164874 h 1548166"/>
              <a:gd name="connsiteX2" fmla="*/ 3771513 w 4750164"/>
              <a:gd name="connsiteY2" fmla="*/ 626558 h 1548166"/>
              <a:gd name="connsiteX3" fmla="*/ 4750164 w 4750164"/>
              <a:gd name="connsiteY3" fmla="*/ 1548166 h 1548166"/>
              <a:gd name="connsiteX4" fmla="*/ 3567862 w 4750164"/>
              <a:gd name="connsiteY4" fmla="*/ 1540112 h 1548166"/>
              <a:gd name="connsiteX5" fmla="*/ 2858271 w 4750164"/>
              <a:gd name="connsiteY5" fmla="*/ 997166 h 1548166"/>
              <a:gd name="connsiteX6" fmla="*/ 1835808 w 4750164"/>
              <a:gd name="connsiteY6" fmla="*/ 1094588 h 1548166"/>
              <a:gd name="connsiteX7" fmla="*/ 1496117 w 4750164"/>
              <a:gd name="connsiteY7" fmla="*/ 966002 h 1548166"/>
              <a:gd name="connsiteX8" fmla="*/ 184776 w 4750164"/>
              <a:gd name="connsiteY8" fmla="*/ 718719 h 1548166"/>
              <a:gd name="connsiteX9" fmla="*/ 269799 w 4750164"/>
              <a:gd name="connsiteY9" fmla="*/ 533629 h 1548166"/>
              <a:gd name="connsiteX10" fmla="*/ 1651 w 4750164"/>
              <a:gd name="connsiteY10" fmla="*/ 478414 h 1548166"/>
              <a:gd name="connsiteX11" fmla="*/ 487951 w 4750164"/>
              <a:gd name="connsiteY11" fmla="*/ 315479 h 1548166"/>
              <a:gd name="connsiteX12" fmla="*/ 1228104 w 4750164"/>
              <a:gd name="connsiteY12" fmla="*/ 510256 h 1548166"/>
              <a:gd name="connsiteX13" fmla="*/ 1809115 w 4750164"/>
              <a:gd name="connsiteY13" fmla="*/ 429094 h 1548166"/>
              <a:gd name="connsiteX14" fmla="*/ 1329591 w 4750164"/>
              <a:gd name="connsiteY14" fmla="*/ 403145 h 1548166"/>
              <a:gd name="connsiteX15" fmla="*/ 1158052 w 4750164"/>
              <a:gd name="connsiteY15" fmla="*/ 134929 h 1548166"/>
              <a:gd name="connsiteX16" fmla="*/ 1923475 w 4750164"/>
              <a:gd name="connsiteY16" fmla="*/ 107084 h 1548166"/>
              <a:gd name="connsiteX17" fmla="*/ 2376375 w 4750164"/>
              <a:gd name="connsiteY17" fmla="*/ 616 h 1548166"/>
              <a:gd name="connsiteX0" fmla="*/ 2376375 w 4750164"/>
              <a:gd name="connsiteY0" fmla="*/ 616 h 1548166"/>
              <a:gd name="connsiteX1" fmla="*/ 3031707 w 4750164"/>
              <a:gd name="connsiteY1" fmla="*/ 164874 h 1548166"/>
              <a:gd name="connsiteX2" fmla="*/ 3771513 w 4750164"/>
              <a:gd name="connsiteY2" fmla="*/ 626558 h 1548166"/>
              <a:gd name="connsiteX3" fmla="*/ 4750164 w 4750164"/>
              <a:gd name="connsiteY3" fmla="*/ 1548166 h 1548166"/>
              <a:gd name="connsiteX4" fmla="*/ 3567862 w 4750164"/>
              <a:gd name="connsiteY4" fmla="*/ 1540112 h 1548166"/>
              <a:gd name="connsiteX5" fmla="*/ 2858271 w 4750164"/>
              <a:gd name="connsiteY5" fmla="*/ 997166 h 1548166"/>
              <a:gd name="connsiteX6" fmla="*/ 1835808 w 4750164"/>
              <a:gd name="connsiteY6" fmla="*/ 1094588 h 1548166"/>
              <a:gd name="connsiteX7" fmla="*/ 1496117 w 4750164"/>
              <a:gd name="connsiteY7" fmla="*/ 966002 h 1548166"/>
              <a:gd name="connsiteX8" fmla="*/ 184776 w 4750164"/>
              <a:gd name="connsiteY8" fmla="*/ 718719 h 1548166"/>
              <a:gd name="connsiteX9" fmla="*/ 269799 w 4750164"/>
              <a:gd name="connsiteY9" fmla="*/ 533629 h 1548166"/>
              <a:gd name="connsiteX10" fmla="*/ 1651 w 4750164"/>
              <a:gd name="connsiteY10" fmla="*/ 478414 h 1548166"/>
              <a:gd name="connsiteX11" fmla="*/ 487951 w 4750164"/>
              <a:gd name="connsiteY11" fmla="*/ 315479 h 1548166"/>
              <a:gd name="connsiteX12" fmla="*/ 1228104 w 4750164"/>
              <a:gd name="connsiteY12" fmla="*/ 510256 h 1548166"/>
              <a:gd name="connsiteX13" fmla="*/ 1809115 w 4750164"/>
              <a:gd name="connsiteY13" fmla="*/ 429094 h 1548166"/>
              <a:gd name="connsiteX14" fmla="*/ 1329591 w 4750164"/>
              <a:gd name="connsiteY14" fmla="*/ 403145 h 1548166"/>
              <a:gd name="connsiteX15" fmla="*/ 1158052 w 4750164"/>
              <a:gd name="connsiteY15" fmla="*/ 134929 h 1548166"/>
              <a:gd name="connsiteX16" fmla="*/ 1923475 w 4750164"/>
              <a:gd name="connsiteY16" fmla="*/ 107084 h 1548166"/>
              <a:gd name="connsiteX17" fmla="*/ 2376375 w 4750164"/>
              <a:gd name="connsiteY17" fmla="*/ 616 h 1548166"/>
              <a:gd name="connsiteX0" fmla="*/ 2376375 w 4750164"/>
              <a:gd name="connsiteY0" fmla="*/ 616 h 1559567"/>
              <a:gd name="connsiteX1" fmla="*/ 3031707 w 4750164"/>
              <a:gd name="connsiteY1" fmla="*/ 164874 h 1559567"/>
              <a:gd name="connsiteX2" fmla="*/ 3771513 w 4750164"/>
              <a:gd name="connsiteY2" fmla="*/ 626558 h 1559567"/>
              <a:gd name="connsiteX3" fmla="*/ 4750164 w 4750164"/>
              <a:gd name="connsiteY3" fmla="*/ 1548166 h 1559567"/>
              <a:gd name="connsiteX4" fmla="*/ 3460858 w 4750164"/>
              <a:gd name="connsiteY4" fmla="*/ 1559567 h 1559567"/>
              <a:gd name="connsiteX5" fmla="*/ 2858271 w 4750164"/>
              <a:gd name="connsiteY5" fmla="*/ 997166 h 1559567"/>
              <a:gd name="connsiteX6" fmla="*/ 1835808 w 4750164"/>
              <a:gd name="connsiteY6" fmla="*/ 1094588 h 1559567"/>
              <a:gd name="connsiteX7" fmla="*/ 1496117 w 4750164"/>
              <a:gd name="connsiteY7" fmla="*/ 966002 h 1559567"/>
              <a:gd name="connsiteX8" fmla="*/ 184776 w 4750164"/>
              <a:gd name="connsiteY8" fmla="*/ 718719 h 1559567"/>
              <a:gd name="connsiteX9" fmla="*/ 269799 w 4750164"/>
              <a:gd name="connsiteY9" fmla="*/ 533629 h 1559567"/>
              <a:gd name="connsiteX10" fmla="*/ 1651 w 4750164"/>
              <a:gd name="connsiteY10" fmla="*/ 478414 h 1559567"/>
              <a:gd name="connsiteX11" fmla="*/ 487951 w 4750164"/>
              <a:gd name="connsiteY11" fmla="*/ 315479 h 1559567"/>
              <a:gd name="connsiteX12" fmla="*/ 1228104 w 4750164"/>
              <a:gd name="connsiteY12" fmla="*/ 510256 h 1559567"/>
              <a:gd name="connsiteX13" fmla="*/ 1809115 w 4750164"/>
              <a:gd name="connsiteY13" fmla="*/ 429094 h 1559567"/>
              <a:gd name="connsiteX14" fmla="*/ 1329591 w 4750164"/>
              <a:gd name="connsiteY14" fmla="*/ 403145 h 1559567"/>
              <a:gd name="connsiteX15" fmla="*/ 1158052 w 4750164"/>
              <a:gd name="connsiteY15" fmla="*/ 134929 h 1559567"/>
              <a:gd name="connsiteX16" fmla="*/ 1923475 w 4750164"/>
              <a:gd name="connsiteY16" fmla="*/ 107084 h 1559567"/>
              <a:gd name="connsiteX17" fmla="*/ 2376375 w 4750164"/>
              <a:gd name="connsiteY17" fmla="*/ 616 h 1559567"/>
              <a:gd name="connsiteX0" fmla="*/ 2376375 w 4750164"/>
              <a:gd name="connsiteY0" fmla="*/ 616 h 1665865"/>
              <a:gd name="connsiteX1" fmla="*/ 3031707 w 4750164"/>
              <a:gd name="connsiteY1" fmla="*/ 164874 h 1665865"/>
              <a:gd name="connsiteX2" fmla="*/ 3771513 w 4750164"/>
              <a:gd name="connsiteY2" fmla="*/ 626558 h 1665865"/>
              <a:gd name="connsiteX3" fmla="*/ 4750164 w 4750164"/>
              <a:gd name="connsiteY3" fmla="*/ 1548166 h 1665865"/>
              <a:gd name="connsiteX4" fmla="*/ 3460858 w 4750164"/>
              <a:gd name="connsiteY4" fmla="*/ 1559567 h 1665865"/>
              <a:gd name="connsiteX5" fmla="*/ 2858271 w 4750164"/>
              <a:gd name="connsiteY5" fmla="*/ 997166 h 1665865"/>
              <a:gd name="connsiteX6" fmla="*/ 1835808 w 4750164"/>
              <a:gd name="connsiteY6" fmla="*/ 1094588 h 1665865"/>
              <a:gd name="connsiteX7" fmla="*/ 1496117 w 4750164"/>
              <a:gd name="connsiteY7" fmla="*/ 966002 h 1665865"/>
              <a:gd name="connsiteX8" fmla="*/ 184776 w 4750164"/>
              <a:gd name="connsiteY8" fmla="*/ 718719 h 1665865"/>
              <a:gd name="connsiteX9" fmla="*/ 269799 w 4750164"/>
              <a:gd name="connsiteY9" fmla="*/ 533629 h 1665865"/>
              <a:gd name="connsiteX10" fmla="*/ 1651 w 4750164"/>
              <a:gd name="connsiteY10" fmla="*/ 478414 h 1665865"/>
              <a:gd name="connsiteX11" fmla="*/ 487951 w 4750164"/>
              <a:gd name="connsiteY11" fmla="*/ 315479 h 1665865"/>
              <a:gd name="connsiteX12" fmla="*/ 1228104 w 4750164"/>
              <a:gd name="connsiteY12" fmla="*/ 510256 h 1665865"/>
              <a:gd name="connsiteX13" fmla="*/ 1809115 w 4750164"/>
              <a:gd name="connsiteY13" fmla="*/ 429094 h 1665865"/>
              <a:gd name="connsiteX14" fmla="*/ 1329591 w 4750164"/>
              <a:gd name="connsiteY14" fmla="*/ 403145 h 1665865"/>
              <a:gd name="connsiteX15" fmla="*/ 1158052 w 4750164"/>
              <a:gd name="connsiteY15" fmla="*/ 134929 h 1665865"/>
              <a:gd name="connsiteX16" fmla="*/ 1923475 w 4750164"/>
              <a:gd name="connsiteY16" fmla="*/ 107084 h 1665865"/>
              <a:gd name="connsiteX17" fmla="*/ 2376375 w 4750164"/>
              <a:gd name="connsiteY17" fmla="*/ 616 h 1665865"/>
              <a:gd name="connsiteX0" fmla="*/ 2376375 w 4750164"/>
              <a:gd name="connsiteY0" fmla="*/ 616 h 1571013"/>
              <a:gd name="connsiteX1" fmla="*/ 3031707 w 4750164"/>
              <a:gd name="connsiteY1" fmla="*/ 164874 h 1571013"/>
              <a:gd name="connsiteX2" fmla="*/ 3771513 w 4750164"/>
              <a:gd name="connsiteY2" fmla="*/ 626558 h 1571013"/>
              <a:gd name="connsiteX3" fmla="*/ 4750164 w 4750164"/>
              <a:gd name="connsiteY3" fmla="*/ 1548166 h 1571013"/>
              <a:gd name="connsiteX4" fmla="*/ 3460858 w 4750164"/>
              <a:gd name="connsiteY4" fmla="*/ 1559567 h 1571013"/>
              <a:gd name="connsiteX5" fmla="*/ 2858271 w 4750164"/>
              <a:gd name="connsiteY5" fmla="*/ 997166 h 1571013"/>
              <a:gd name="connsiteX6" fmla="*/ 1835808 w 4750164"/>
              <a:gd name="connsiteY6" fmla="*/ 1094588 h 1571013"/>
              <a:gd name="connsiteX7" fmla="*/ 1496117 w 4750164"/>
              <a:gd name="connsiteY7" fmla="*/ 966002 h 1571013"/>
              <a:gd name="connsiteX8" fmla="*/ 184776 w 4750164"/>
              <a:gd name="connsiteY8" fmla="*/ 718719 h 1571013"/>
              <a:gd name="connsiteX9" fmla="*/ 269799 w 4750164"/>
              <a:gd name="connsiteY9" fmla="*/ 533629 h 1571013"/>
              <a:gd name="connsiteX10" fmla="*/ 1651 w 4750164"/>
              <a:gd name="connsiteY10" fmla="*/ 478414 h 1571013"/>
              <a:gd name="connsiteX11" fmla="*/ 487951 w 4750164"/>
              <a:gd name="connsiteY11" fmla="*/ 315479 h 1571013"/>
              <a:gd name="connsiteX12" fmla="*/ 1228104 w 4750164"/>
              <a:gd name="connsiteY12" fmla="*/ 510256 h 1571013"/>
              <a:gd name="connsiteX13" fmla="*/ 1809115 w 4750164"/>
              <a:gd name="connsiteY13" fmla="*/ 429094 h 1571013"/>
              <a:gd name="connsiteX14" fmla="*/ 1329591 w 4750164"/>
              <a:gd name="connsiteY14" fmla="*/ 403145 h 1571013"/>
              <a:gd name="connsiteX15" fmla="*/ 1158052 w 4750164"/>
              <a:gd name="connsiteY15" fmla="*/ 134929 h 1571013"/>
              <a:gd name="connsiteX16" fmla="*/ 1923475 w 4750164"/>
              <a:gd name="connsiteY16" fmla="*/ 107084 h 1571013"/>
              <a:gd name="connsiteX17" fmla="*/ 2376375 w 4750164"/>
              <a:gd name="connsiteY17" fmla="*/ 616 h 1571013"/>
              <a:gd name="connsiteX0" fmla="*/ 2376375 w 4750164"/>
              <a:gd name="connsiteY0" fmla="*/ 616 h 1571013"/>
              <a:gd name="connsiteX1" fmla="*/ 3031707 w 4750164"/>
              <a:gd name="connsiteY1" fmla="*/ 164874 h 1571013"/>
              <a:gd name="connsiteX2" fmla="*/ 3771513 w 4750164"/>
              <a:gd name="connsiteY2" fmla="*/ 626558 h 1571013"/>
              <a:gd name="connsiteX3" fmla="*/ 4750164 w 4750164"/>
              <a:gd name="connsiteY3" fmla="*/ 1548166 h 1571013"/>
              <a:gd name="connsiteX4" fmla="*/ 3460858 w 4750164"/>
              <a:gd name="connsiteY4" fmla="*/ 1559567 h 1571013"/>
              <a:gd name="connsiteX5" fmla="*/ 2858271 w 4750164"/>
              <a:gd name="connsiteY5" fmla="*/ 997166 h 1571013"/>
              <a:gd name="connsiteX6" fmla="*/ 1835808 w 4750164"/>
              <a:gd name="connsiteY6" fmla="*/ 1094588 h 1571013"/>
              <a:gd name="connsiteX7" fmla="*/ 1496117 w 4750164"/>
              <a:gd name="connsiteY7" fmla="*/ 966002 h 1571013"/>
              <a:gd name="connsiteX8" fmla="*/ 184776 w 4750164"/>
              <a:gd name="connsiteY8" fmla="*/ 718719 h 1571013"/>
              <a:gd name="connsiteX9" fmla="*/ 269799 w 4750164"/>
              <a:gd name="connsiteY9" fmla="*/ 533629 h 1571013"/>
              <a:gd name="connsiteX10" fmla="*/ 1651 w 4750164"/>
              <a:gd name="connsiteY10" fmla="*/ 478414 h 1571013"/>
              <a:gd name="connsiteX11" fmla="*/ 487951 w 4750164"/>
              <a:gd name="connsiteY11" fmla="*/ 315479 h 1571013"/>
              <a:gd name="connsiteX12" fmla="*/ 1228104 w 4750164"/>
              <a:gd name="connsiteY12" fmla="*/ 510256 h 1571013"/>
              <a:gd name="connsiteX13" fmla="*/ 1809115 w 4750164"/>
              <a:gd name="connsiteY13" fmla="*/ 429094 h 1571013"/>
              <a:gd name="connsiteX14" fmla="*/ 1329591 w 4750164"/>
              <a:gd name="connsiteY14" fmla="*/ 403145 h 1571013"/>
              <a:gd name="connsiteX15" fmla="*/ 1158052 w 4750164"/>
              <a:gd name="connsiteY15" fmla="*/ 134929 h 1571013"/>
              <a:gd name="connsiteX16" fmla="*/ 1923475 w 4750164"/>
              <a:gd name="connsiteY16" fmla="*/ 107084 h 1571013"/>
              <a:gd name="connsiteX17" fmla="*/ 2376375 w 4750164"/>
              <a:gd name="connsiteY17" fmla="*/ 616 h 1571013"/>
              <a:gd name="connsiteX0" fmla="*/ 2376375 w 4750164"/>
              <a:gd name="connsiteY0" fmla="*/ 616 h 1661148"/>
              <a:gd name="connsiteX1" fmla="*/ 3031707 w 4750164"/>
              <a:gd name="connsiteY1" fmla="*/ 164874 h 1661148"/>
              <a:gd name="connsiteX2" fmla="*/ 3771513 w 4750164"/>
              <a:gd name="connsiteY2" fmla="*/ 626558 h 1661148"/>
              <a:gd name="connsiteX3" fmla="*/ 4750164 w 4750164"/>
              <a:gd name="connsiteY3" fmla="*/ 1548166 h 1661148"/>
              <a:gd name="connsiteX4" fmla="*/ 3480313 w 4750164"/>
              <a:gd name="connsiteY4" fmla="*/ 1656843 h 1661148"/>
              <a:gd name="connsiteX5" fmla="*/ 2858271 w 4750164"/>
              <a:gd name="connsiteY5" fmla="*/ 997166 h 1661148"/>
              <a:gd name="connsiteX6" fmla="*/ 1835808 w 4750164"/>
              <a:gd name="connsiteY6" fmla="*/ 1094588 h 1661148"/>
              <a:gd name="connsiteX7" fmla="*/ 1496117 w 4750164"/>
              <a:gd name="connsiteY7" fmla="*/ 966002 h 1661148"/>
              <a:gd name="connsiteX8" fmla="*/ 184776 w 4750164"/>
              <a:gd name="connsiteY8" fmla="*/ 718719 h 1661148"/>
              <a:gd name="connsiteX9" fmla="*/ 269799 w 4750164"/>
              <a:gd name="connsiteY9" fmla="*/ 533629 h 1661148"/>
              <a:gd name="connsiteX10" fmla="*/ 1651 w 4750164"/>
              <a:gd name="connsiteY10" fmla="*/ 478414 h 1661148"/>
              <a:gd name="connsiteX11" fmla="*/ 487951 w 4750164"/>
              <a:gd name="connsiteY11" fmla="*/ 315479 h 1661148"/>
              <a:gd name="connsiteX12" fmla="*/ 1228104 w 4750164"/>
              <a:gd name="connsiteY12" fmla="*/ 510256 h 1661148"/>
              <a:gd name="connsiteX13" fmla="*/ 1809115 w 4750164"/>
              <a:gd name="connsiteY13" fmla="*/ 429094 h 1661148"/>
              <a:gd name="connsiteX14" fmla="*/ 1329591 w 4750164"/>
              <a:gd name="connsiteY14" fmla="*/ 403145 h 1661148"/>
              <a:gd name="connsiteX15" fmla="*/ 1158052 w 4750164"/>
              <a:gd name="connsiteY15" fmla="*/ 134929 h 1661148"/>
              <a:gd name="connsiteX16" fmla="*/ 1923475 w 4750164"/>
              <a:gd name="connsiteY16" fmla="*/ 107084 h 1661148"/>
              <a:gd name="connsiteX17" fmla="*/ 2376375 w 4750164"/>
              <a:gd name="connsiteY17" fmla="*/ 616 h 1661148"/>
              <a:gd name="connsiteX0" fmla="*/ 2376375 w 4857169"/>
              <a:gd name="connsiteY0" fmla="*/ 616 h 1670512"/>
              <a:gd name="connsiteX1" fmla="*/ 3031707 w 4857169"/>
              <a:gd name="connsiteY1" fmla="*/ 164874 h 1670512"/>
              <a:gd name="connsiteX2" fmla="*/ 3771513 w 4857169"/>
              <a:gd name="connsiteY2" fmla="*/ 626558 h 1670512"/>
              <a:gd name="connsiteX3" fmla="*/ 4857169 w 4857169"/>
              <a:gd name="connsiteY3" fmla="*/ 1655171 h 1670512"/>
              <a:gd name="connsiteX4" fmla="*/ 3480313 w 4857169"/>
              <a:gd name="connsiteY4" fmla="*/ 1656843 h 1670512"/>
              <a:gd name="connsiteX5" fmla="*/ 2858271 w 4857169"/>
              <a:gd name="connsiteY5" fmla="*/ 997166 h 1670512"/>
              <a:gd name="connsiteX6" fmla="*/ 1835808 w 4857169"/>
              <a:gd name="connsiteY6" fmla="*/ 1094588 h 1670512"/>
              <a:gd name="connsiteX7" fmla="*/ 1496117 w 4857169"/>
              <a:gd name="connsiteY7" fmla="*/ 966002 h 1670512"/>
              <a:gd name="connsiteX8" fmla="*/ 184776 w 4857169"/>
              <a:gd name="connsiteY8" fmla="*/ 718719 h 1670512"/>
              <a:gd name="connsiteX9" fmla="*/ 269799 w 4857169"/>
              <a:gd name="connsiteY9" fmla="*/ 533629 h 1670512"/>
              <a:gd name="connsiteX10" fmla="*/ 1651 w 4857169"/>
              <a:gd name="connsiteY10" fmla="*/ 478414 h 1670512"/>
              <a:gd name="connsiteX11" fmla="*/ 487951 w 4857169"/>
              <a:gd name="connsiteY11" fmla="*/ 315479 h 1670512"/>
              <a:gd name="connsiteX12" fmla="*/ 1228104 w 4857169"/>
              <a:gd name="connsiteY12" fmla="*/ 510256 h 1670512"/>
              <a:gd name="connsiteX13" fmla="*/ 1809115 w 4857169"/>
              <a:gd name="connsiteY13" fmla="*/ 429094 h 1670512"/>
              <a:gd name="connsiteX14" fmla="*/ 1329591 w 4857169"/>
              <a:gd name="connsiteY14" fmla="*/ 403145 h 1670512"/>
              <a:gd name="connsiteX15" fmla="*/ 1158052 w 4857169"/>
              <a:gd name="connsiteY15" fmla="*/ 134929 h 1670512"/>
              <a:gd name="connsiteX16" fmla="*/ 1923475 w 4857169"/>
              <a:gd name="connsiteY16" fmla="*/ 107084 h 1670512"/>
              <a:gd name="connsiteX17" fmla="*/ 2376375 w 4857169"/>
              <a:gd name="connsiteY17" fmla="*/ 616 h 1670512"/>
              <a:gd name="connsiteX0" fmla="*/ 2376375 w 6261825"/>
              <a:gd name="connsiteY0" fmla="*/ 616 h 1657933"/>
              <a:gd name="connsiteX1" fmla="*/ 3031707 w 6261825"/>
              <a:gd name="connsiteY1" fmla="*/ 164874 h 1657933"/>
              <a:gd name="connsiteX2" fmla="*/ 3771513 w 6261825"/>
              <a:gd name="connsiteY2" fmla="*/ 626558 h 1657933"/>
              <a:gd name="connsiteX3" fmla="*/ 6261825 w 6261825"/>
              <a:gd name="connsiteY3" fmla="*/ 1091575 h 1657933"/>
              <a:gd name="connsiteX4" fmla="*/ 3480313 w 6261825"/>
              <a:gd name="connsiteY4" fmla="*/ 1656843 h 1657933"/>
              <a:gd name="connsiteX5" fmla="*/ 2858271 w 6261825"/>
              <a:gd name="connsiteY5" fmla="*/ 997166 h 1657933"/>
              <a:gd name="connsiteX6" fmla="*/ 1835808 w 6261825"/>
              <a:gd name="connsiteY6" fmla="*/ 1094588 h 1657933"/>
              <a:gd name="connsiteX7" fmla="*/ 1496117 w 6261825"/>
              <a:gd name="connsiteY7" fmla="*/ 966002 h 1657933"/>
              <a:gd name="connsiteX8" fmla="*/ 184776 w 6261825"/>
              <a:gd name="connsiteY8" fmla="*/ 718719 h 1657933"/>
              <a:gd name="connsiteX9" fmla="*/ 269799 w 6261825"/>
              <a:gd name="connsiteY9" fmla="*/ 533629 h 1657933"/>
              <a:gd name="connsiteX10" fmla="*/ 1651 w 6261825"/>
              <a:gd name="connsiteY10" fmla="*/ 478414 h 1657933"/>
              <a:gd name="connsiteX11" fmla="*/ 487951 w 6261825"/>
              <a:gd name="connsiteY11" fmla="*/ 315479 h 1657933"/>
              <a:gd name="connsiteX12" fmla="*/ 1228104 w 6261825"/>
              <a:gd name="connsiteY12" fmla="*/ 510256 h 1657933"/>
              <a:gd name="connsiteX13" fmla="*/ 1809115 w 6261825"/>
              <a:gd name="connsiteY13" fmla="*/ 429094 h 1657933"/>
              <a:gd name="connsiteX14" fmla="*/ 1329591 w 6261825"/>
              <a:gd name="connsiteY14" fmla="*/ 403145 h 1657933"/>
              <a:gd name="connsiteX15" fmla="*/ 1158052 w 6261825"/>
              <a:gd name="connsiteY15" fmla="*/ 134929 h 1657933"/>
              <a:gd name="connsiteX16" fmla="*/ 1923475 w 6261825"/>
              <a:gd name="connsiteY16" fmla="*/ 107084 h 1657933"/>
              <a:gd name="connsiteX17" fmla="*/ 2376375 w 6261825"/>
              <a:gd name="connsiteY17" fmla="*/ 616 h 1657933"/>
              <a:gd name="connsiteX0" fmla="*/ 2376375 w 6261825"/>
              <a:gd name="connsiteY0" fmla="*/ 616 h 1831107"/>
              <a:gd name="connsiteX1" fmla="*/ 3031707 w 6261825"/>
              <a:gd name="connsiteY1" fmla="*/ 164874 h 1831107"/>
              <a:gd name="connsiteX2" fmla="*/ 3771513 w 6261825"/>
              <a:gd name="connsiteY2" fmla="*/ 626558 h 1831107"/>
              <a:gd name="connsiteX3" fmla="*/ 6261825 w 6261825"/>
              <a:gd name="connsiteY3" fmla="*/ 1091575 h 1831107"/>
              <a:gd name="connsiteX4" fmla="*/ 5526603 w 6261825"/>
              <a:gd name="connsiteY4" fmla="*/ 1830258 h 1831107"/>
              <a:gd name="connsiteX5" fmla="*/ 2858271 w 6261825"/>
              <a:gd name="connsiteY5" fmla="*/ 997166 h 1831107"/>
              <a:gd name="connsiteX6" fmla="*/ 1835808 w 6261825"/>
              <a:gd name="connsiteY6" fmla="*/ 1094588 h 1831107"/>
              <a:gd name="connsiteX7" fmla="*/ 1496117 w 6261825"/>
              <a:gd name="connsiteY7" fmla="*/ 966002 h 1831107"/>
              <a:gd name="connsiteX8" fmla="*/ 184776 w 6261825"/>
              <a:gd name="connsiteY8" fmla="*/ 718719 h 1831107"/>
              <a:gd name="connsiteX9" fmla="*/ 269799 w 6261825"/>
              <a:gd name="connsiteY9" fmla="*/ 533629 h 1831107"/>
              <a:gd name="connsiteX10" fmla="*/ 1651 w 6261825"/>
              <a:gd name="connsiteY10" fmla="*/ 478414 h 1831107"/>
              <a:gd name="connsiteX11" fmla="*/ 487951 w 6261825"/>
              <a:gd name="connsiteY11" fmla="*/ 315479 h 1831107"/>
              <a:gd name="connsiteX12" fmla="*/ 1228104 w 6261825"/>
              <a:gd name="connsiteY12" fmla="*/ 510256 h 1831107"/>
              <a:gd name="connsiteX13" fmla="*/ 1809115 w 6261825"/>
              <a:gd name="connsiteY13" fmla="*/ 429094 h 1831107"/>
              <a:gd name="connsiteX14" fmla="*/ 1329591 w 6261825"/>
              <a:gd name="connsiteY14" fmla="*/ 403145 h 1831107"/>
              <a:gd name="connsiteX15" fmla="*/ 1158052 w 6261825"/>
              <a:gd name="connsiteY15" fmla="*/ 134929 h 1831107"/>
              <a:gd name="connsiteX16" fmla="*/ 1923475 w 6261825"/>
              <a:gd name="connsiteY16" fmla="*/ 107084 h 1831107"/>
              <a:gd name="connsiteX17" fmla="*/ 2376375 w 6261825"/>
              <a:gd name="connsiteY17" fmla="*/ 616 h 1831107"/>
              <a:gd name="connsiteX0" fmla="*/ 2376375 w 6261825"/>
              <a:gd name="connsiteY0" fmla="*/ 555 h 1831046"/>
              <a:gd name="connsiteX1" fmla="*/ 3031707 w 6261825"/>
              <a:gd name="connsiteY1" fmla="*/ 164813 h 1831046"/>
              <a:gd name="connsiteX2" fmla="*/ 3702147 w 6261825"/>
              <a:gd name="connsiteY2" fmla="*/ 574473 h 1831046"/>
              <a:gd name="connsiteX3" fmla="*/ 6261825 w 6261825"/>
              <a:gd name="connsiteY3" fmla="*/ 1091514 h 1831046"/>
              <a:gd name="connsiteX4" fmla="*/ 5526603 w 6261825"/>
              <a:gd name="connsiteY4" fmla="*/ 1830197 h 1831046"/>
              <a:gd name="connsiteX5" fmla="*/ 2858271 w 6261825"/>
              <a:gd name="connsiteY5" fmla="*/ 997105 h 1831046"/>
              <a:gd name="connsiteX6" fmla="*/ 1835808 w 6261825"/>
              <a:gd name="connsiteY6" fmla="*/ 1094527 h 1831046"/>
              <a:gd name="connsiteX7" fmla="*/ 1496117 w 6261825"/>
              <a:gd name="connsiteY7" fmla="*/ 965941 h 1831046"/>
              <a:gd name="connsiteX8" fmla="*/ 184776 w 6261825"/>
              <a:gd name="connsiteY8" fmla="*/ 718658 h 1831046"/>
              <a:gd name="connsiteX9" fmla="*/ 269799 w 6261825"/>
              <a:gd name="connsiteY9" fmla="*/ 533568 h 1831046"/>
              <a:gd name="connsiteX10" fmla="*/ 1651 w 6261825"/>
              <a:gd name="connsiteY10" fmla="*/ 478353 h 1831046"/>
              <a:gd name="connsiteX11" fmla="*/ 487951 w 6261825"/>
              <a:gd name="connsiteY11" fmla="*/ 315418 h 1831046"/>
              <a:gd name="connsiteX12" fmla="*/ 1228104 w 6261825"/>
              <a:gd name="connsiteY12" fmla="*/ 510195 h 1831046"/>
              <a:gd name="connsiteX13" fmla="*/ 1809115 w 6261825"/>
              <a:gd name="connsiteY13" fmla="*/ 429033 h 1831046"/>
              <a:gd name="connsiteX14" fmla="*/ 1329591 w 6261825"/>
              <a:gd name="connsiteY14" fmla="*/ 403084 h 1831046"/>
              <a:gd name="connsiteX15" fmla="*/ 1158052 w 6261825"/>
              <a:gd name="connsiteY15" fmla="*/ 134868 h 1831046"/>
              <a:gd name="connsiteX16" fmla="*/ 1923475 w 6261825"/>
              <a:gd name="connsiteY16" fmla="*/ 107023 h 1831046"/>
              <a:gd name="connsiteX17" fmla="*/ 2376375 w 6261825"/>
              <a:gd name="connsiteY17" fmla="*/ 555 h 1831046"/>
              <a:gd name="connsiteX0" fmla="*/ 2376375 w 6261825"/>
              <a:gd name="connsiteY0" fmla="*/ 555 h 1831046"/>
              <a:gd name="connsiteX1" fmla="*/ 3031707 w 6261825"/>
              <a:gd name="connsiteY1" fmla="*/ 164813 h 1831046"/>
              <a:gd name="connsiteX2" fmla="*/ 3702147 w 6261825"/>
              <a:gd name="connsiteY2" fmla="*/ 574473 h 1831046"/>
              <a:gd name="connsiteX3" fmla="*/ 6261825 w 6261825"/>
              <a:gd name="connsiteY3" fmla="*/ 1091514 h 1831046"/>
              <a:gd name="connsiteX4" fmla="*/ 5526603 w 6261825"/>
              <a:gd name="connsiteY4" fmla="*/ 1830197 h 1831046"/>
              <a:gd name="connsiteX5" fmla="*/ 2858271 w 6261825"/>
              <a:gd name="connsiteY5" fmla="*/ 997105 h 1831046"/>
              <a:gd name="connsiteX6" fmla="*/ 1835808 w 6261825"/>
              <a:gd name="connsiteY6" fmla="*/ 1094527 h 1831046"/>
              <a:gd name="connsiteX7" fmla="*/ 1496117 w 6261825"/>
              <a:gd name="connsiteY7" fmla="*/ 965941 h 1831046"/>
              <a:gd name="connsiteX8" fmla="*/ 184776 w 6261825"/>
              <a:gd name="connsiteY8" fmla="*/ 718658 h 1831046"/>
              <a:gd name="connsiteX9" fmla="*/ 269799 w 6261825"/>
              <a:gd name="connsiteY9" fmla="*/ 533568 h 1831046"/>
              <a:gd name="connsiteX10" fmla="*/ 1651 w 6261825"/>
              <a:gd name="connsiteY10" fmla="*/ 478353 h 1831046"/>
              <a:gd name="connsiteX11" fmla="*/ 487951 w 6261825"/>
              <a:gd name="connsiteY11" fmla="*/ 315418 h 1831046"/>
              <a:gd name="connsiteX12" fmla="*/ 1228104 w 6261825"/>
              <a:gd name="connsiteY12" fmla="*/ 510195 h 1831046"/>
              <a:gd name="connsiteX13" fmla="*/ 1809115 w 6261825"/>
              <a:gd name="connsiteY13" fmla="*/ 429033 h 1831046"/>
              <a:gd name="connsiteX14" fmla="*/ 1329591 w 6261825"/>
              <a:gd name="connsiteY14" fmla="*/ 403084 h 1831046"/>
              <a:gd name="connsiteX15" fmla="*/ 1158052 w 6261825"/>
              <a:gd name="connsiteY15" fmla="*/ 134868 h 1831046"/>
              <a:gd name="connsiteX16" fmla="*/ 1923475 w 6261825"/>
              <a:gd name="connsiteY16" fmla="*/ 107023 h 1831046"/>
              <a:gd name="connsiteX17" fmla="*/ 2376375 w 6261825"/>
              <a:gd name="connsiteY17" fmla="*/ 555 h 1831046"/>
              <a:gd name="connsiteX0" fmla="*/ 2376375 w 6131764"/>
              <a:gd name="connsiteY0" fmla="*/ 555 h 1830874"/>
              <a:gd name="connsiteX1" fmla="*/ 3031707 w 6131764"/>
              <a:gd name="connsiteY1" fmla="*/ 164813 h 1830874"/>
              <a:gd name="connsiteX2" fmla="*/ 3702147 w 6131764"/>
              <a:gd name="connsiteY2" fmla="*/ 574473 h 1830874"/>
              <a:gd name="connsiteX3" fmla="*/ 6131764 w 6131764"/>
              <a:gd name="connsiteY3" fmla="*/ 892088 h 1830874"/>
              <a:gd name="connsiteX4" fmla="*/ 5526603 w 6131764"/>
              <a:gd name="connsiteY4" fmla="*/ 1830197 h 1830874"/>
              <a:gd name="connsiteX5" fmla="*/ 2858271 w 6131764"/>
              <a:gd name="connsiteY5" fmla="*/ 997105 h 1830874"/>
              <a:gd name="connsiteX6" fmla="*/ 1835808 w 6131764"/>
              <a:gd name="connsiteY6" fmla="*/ 1094527 h 1830874"/>
              <a:gd name="connsiteX7" fmla="*/ 1496117 w 6131764"/>
              <a:gd name="connsiteY7" fmla="*/ 965941 h 1830874"/>
              <a:gd name="connsiteX8" fmla="*/ 184776 w 6131764"/>
              <a:gd name="connsiteY8" fmla="*/ 718658 h 1830874"/>
              <a:gd name="connsiteX9" fmla="*/ 269799 w 6131764"/>
              <a:gd name="connsiteY9" fmla="*/ 533568 h 1830874"/>
              <a:gd name="connsiteX10" fmla="*/ 1651 w 6131764"/>
              <a:gd name="connsiteY10" fmla="*/ 478353 h 1830874"/>
              <a:gd name="connsiteX11" fmla="*/ 487951 w 6131764"/>
              <a:gd name="connsiteY11" fmla="*/ 315418 h 1830874"/>
              <a:gd name="connsiteX12" fmla="*/ 1228104 w 6131764"/>
              <a:gd name="connsiteY12" fmla="*/ 510195 h 1830874"/>
              <a:gd name="connsiteX13" fmla="*/ 1809115 w 6131764"/>
              <a:gd name="connsiteY13" fmla="*/ 429033 h 1830874"/>
              <a:gd name="connsiteX14" fmla="*/ 1329591 w 6131764"/>
              <a:gd name="connsiteY14" fmla="*/ 403084 h 1830874"/>
              <a:gd name="connsiteX15" fmla="*/ 1158052 w 6131764"/>
              <a:gd name="connsiteY15" fmla="*/ 134868 h 1830874"/>
              <a:gd name="connsiteX16" fmla="*/ 1923475 w 6131764"/>
              <a:gd name="connsiteY16" fmla="*/ 107023 h 1830874"/>
              <a:gd name="connsiteX17" fmla="*/ 2376375 w 6131764"/>
              <a:gd name="connsiteY17" fmla="*/ 555 h 1830874"/>
              <a:gd name="connsiteX0" fmla="*/ 2376375 w 6131764"/>
              <a:gd name="connsiteY0" fmla="*/ 555 h 1830874"/>
              <a:gd name="connsiteX1" fmla="*/ 3031707 w 6131764"/>
              <a:gd name="connsiteY1" fmla="*/ 164813 h 1830874"/>
              <a:gd name="connsiteX2" fmla="*/ 3702147 w 6131764"/>
              <a:gd name="connsiteY2" fmla="*/ 574473 h 1830874"/>
              <a:gd name="connsiteX3" fmla="*/ 6131764 w 6131764"/>
              <a:gd name="connsiteY3" fmla="*/ 892088 h 1830874"/>
              <a:gd name="connsiteX4" fmla="*/ 5700018 w 6131764"/>
              <a:gd name="connsiteY4" fmla="*/ 1830197 h 1830874"/>
              <a:gd name="connsiteX5" fmla="*/ 2858271 w 6131764"/>
              <a:gd name="connsiteY5" fmla="*/ 997105 h 1830874"/>
              <a:gd name="connsiteX6" fmla="*/ 1835808 w 6131764"/>
              <a:gd name="connsiteY6" fmla="*/ 1094527 h 1830874"/>
              <a:gd name="connsiteX7" fmla="*/ 1496117 w 6131764"/>
              <a:gd name="connsiteY7" fmla="*/ 965941 h 1830874"/>
              <a:gd name="connsiteX8" fmla="*/ 184776 w 6131764"/>
              <a:gd name="connsiteY8" fmla="*/ 718658 h 1830874"/>
              <a:gd name="connsiteX9" fmla="*/ 269799 w 6131764"/>
              <a:gd name="connsiteY9" fmla="*/ 533568 h 1830874"/>
              <a:gd name="connsiteX10" fmla="*/ 1651 w 6131764"/>
              <a:gd name="connsiteY10" fmla="*/ 478353 h 1830874"/>
              <a:gd name="connsiteX11" fmla="*/ 487951 w 6131764"/>
              <a:gd name="connsiteY11" fmla="*/ 315418 h 1830874"/>
              <a:gd name="connsiteX12" fmla="*/ 1228104 w 6131764"/>
              <a:gd name="connsiteY12" fmla="*/ 510195 h 1830874"/>
              <a:gd name="connsiteX13" fmla="*/ 1809115 w 6131764"/>
              <a:gd name="connsiteY13" fmla="*/ 429033 h 1830874"/>
              <a:gd name="connsiteX14" fmla="*/ 1329591 w 6131764"/>
              <a:gd name="connsiteY14" fmla="*/ 403084 h 1830874"/>
              <a:gd name="connsiteX15" fmla="*/ 1158052 w 6131764"/>
              <a:gd name="connsiteY15" fmla="*/ 134868 h 1830874"/>
              <a:gd name="connsiteX16" fmla="*/ 1923475 w 6131764"/>
              <a:gd name="connsiteY16" fmla="*/ 107023 h 1830874"/>
              <a:gd name="connsiteX17" fmla="*/ 2376375 w 6131764"/>
              <a:gd name="connsiteY17" fmla="*/ 555 h 1830874"/>
              <a:gd name="connsiteX0" fmla="*/ 2376375 w 6131764"/>
              <a:gd name="connsiteY0" fmla="*/ 555 h 1830786"/>
              <a:gd name="connsiteX1" fmla="*/ 3031707 w 6131764"/>
              <a:gd name="connsiteY1" fmla="*/ 164813 h 1830786"/>
              <a:gd name="connsiteX2" fmla="*/ 3702147 w 6131764"/>
              <a:gd name="connsiteY2" fmla="*/ 574473 h 1830786"/>
              <a:gd name="connsiteX3" fmla="*/ 6131764 w 6131764"/>
              <a:gd name="connsiteY3" fmla="*/ 744686 h 1830786"/>
              <a:gd name="connsiteX4" fmla="*/ 5700018 w 6131764"/>
              <a:gd name="connsiteY4" fmla="*/ 1830197 h 1830786"/>
              <a:gd name="connsiteX5" fmla="*/ 2858271 w 6131764"/>
              <a:gd name="connsiteY5" fmla="*/ 997105 h 1830786"/>
              <a:gd name="connsiteX6" fmla="*/ 1835808 w 6131764"/>
              <a:gd name="connsiteY6" fmla="*/ 1094527 h 1830786"/>
              <a:gd name="connsiteX7" fmla="*/ 1496117 w 6131764"/>
              <a:gd name="connsiteY7" fmla="*/ 965941 h 1830786"/>
              <a:gd name="connsiteX8" fmla="*/ 184776 w 6131764"/>
              <a:gd name="connsiteY8" fmla="*/ 718658 h 1830786"/>
              <a:gd name="connsiteX9" fmla="*/ 269799 w 6131764"/>
              <a:gd name="connsiteY9" fmla="*/ 533568 h 1830786"/>
              <a:gd name="connsiteX10" fmla="*/ 1651 w 6131764"/>
              <a:gd name="connsiteY10" fmla="*/ 478353 h 1830786"/>
              <a:gd name="connsiteX11" fmla="*/ 487951 w 6131764"/>
              <a:gd name="connsiteY11" fmla="*/ 315418 h 1830786"/>
              <a:gd name="connsiteX12" fmla="*/ 1228104 w 6131764"/>
              <a:gd name="connsiteY12" fmla="*/ 510195 h 1830786"/>
              <a:gd name="connsiteX13" fmla="*/ 1809115 w 6131764"/>
              <a:gd name="connsiteY13" fmla="*/ 429033 h 1830786"/>
              <a:gd name="connsiteX14" fmla="*/ 1329591 w 6131764"/>
              <a:gd name="connsiteY14" fmla="*/ 403084 h 1830786"/>
              <a:gd name="connsiteX15" fmla="*/ 1158052 w 6131764"/>
              <a:gd name="connsiteY15" fmla="*/ 134868 h 1830786"/>
              <a:gd name="connsiteX16" fmla="*/ 1923475 w 6131764"/>
              <a:gd name="connsiteY16" fmla="*/ 107023 h 1830786"/>
              <a:gd name="connsiteX17" fmla="*/ 2376375 w 6131764"/>
              <a:gd name="connsiteY17" fmla="*/ 555 h 1830786"/>
              <a:gd name="connsiteX0" fmla="*/ 2376375 w 6131764"/>
              <a:gd name="connsiteY0" fmla="*/ 555 h 1830786"/>
              <a:gd name="connsiteX1" fmla="*/ 3031707 w 6131764"/>
              <a:gd name="connsiteY1" fmla="*/ 164813 h 1830786"/>
              <a:gd name="connsiteX2" fmla="*/ 3702147 w 6131764"/>
              <a:gd name="connsiteY2" fmla="*/ 574473 h 1830786"/>
              <a:gd name="connsiteX3" fmla="*/ 6131764 w 6131764"/>
              <a:gd name="connsiteY3" fmla="*/ 744686 h 1830786"/>
              <a:gd name="connsiteX4" fmla="*/ 5700018 w 6131764"/>
              <a:gd name="connsiteY4" fmla="*/ 1830197 h 1830786"/>
              <a:gd name="connsiteX5" fmla="*/ 2858271 w 6131764"/>
              <a:gd name="connsiteY5" fmla="*/ 997105 h 1830786"/>
              <a:gd name="connsiteX6" fmla="*/ 1835808 w 6131764"/>
              <a:gd name="connsiteY6" fmla="*/ 1094527 h 1830786"/>
              <a:gd name="connsiteX7" fmla="*/ 1496117 w 6131764"/>
              <a:gd name="connsiteY7" fmla="*/ 965941 h 1830786"/>
              <a:gd name="connsiteX8" fmla="*/ 184776 w 6131764"/>
              <a:gd name="connsiteY8" fmla="*/ 718658 h 1830786"/>
              <a:gd name="connsiteX9" fmla="*/ 269799 w 6131764"/>
              <a:gd name="connsiteY9" fmla="*/ 533568 h 1830786"/>
              <a:gd name="connsiteX10" fmla="*/ 1651 w 6131764"/>
              <a:gd name="connsiteY10" fmla="*/ 478353 h 1830786"/>
              <a:gd name="connsiteX11" fmla="*/ 487951 w 6131764"/>
              <a:gd name="connsiteY11" fmla="*/ 315418 h 1830786"/>
              <a:gd name="connsiteX12" fmla="*/ 1228104 w 6131764"/>
              <a:gd name="connsiteY12" fmla="*/ 510195 h 1830786"/>
              <a:gd name="connsiteX13" fmla="*/ 1809115 w 6131764"/>
              <a:gd name="connsiteY13" fmla="*/ 429033 h 1830786"/>
              <a:gd name="connsiteX14" fmla="*/ 1329591 w 6131764"/>
              <a:gd name="connsiteY14" fmla="*/ 403084 h 1830786"/>
              <a:gd name="connsiteX15" fmla="*/ 1158052 w 6131764"/>
              <a:gd name="connsiteY15" fmla="*/ 134868 h 1830786"/>
              <a:gd name="connsiteX16" fmla="*/ 1923475 w 6131764"/>
              <a:gd name="connsiteY16" fmla="*/ 107023 h 1830786"/>
              <a:gd name="connsiteX17" fmla="*/ 2376375 w 6131764"/>
              <a:gd name="connsiteY17" fmla="*/ 555 h 1830786"/>
              <a:gd name="connsiteX0" fmla="*/ 2376375 w 6131764"/>
              <a:gd name="connsiteY0" fmla="*/ 555 h 1831035"/>
              <a:gd name="connsiteX1" fmla="*/ 3031707 w 6131764"/>
              <a:gd name="connsiteY1" fmla="*/ 164813 h 1831035"/>
              <a:gd name="connsiteX2" fmla="*/ 3702147 w 6131764"/>
              <a:gd name="connsiteY2" fmla="*/ 574473 h 1831035"/>
              <a:gd name="connsiteX3" fmla="*/ 6131764 w 6131764"/>
              <a:gd name="connsiteY3" fmla="*/ 744686 h 1831035"/>
              <a:gd name="connsiteX4" fmla="*/ 5700018 w 6131764"/>
              <a:gd name="connsiteY4" fmla="*/ 1830197 h 1831035"/>
              <a:gd name="connsiteX5" fmla="*/ 2858271 w 6131764"/>
              <a:gd name="connsiteY5" fmla="*/ 997105 h 1831035"/>
              <a:gd name="connsiteX6" fmla="*/ 1835808 w 6131764"/>
              <a:gd name="connsiteY6" fmla="*/ 1094527 h 1831035"/>
              <a:gd name="connsiteX7" fmla="*/ 1496117 w 6131764"/>
              <a:gd name="connsiteY7" fmla="*/ 965941 h 1831035"/>
              <a:gd name="connsiteX8" fmla="*/ 184776 w 6131764"/>
              <a:gd name="connsiteY8" fmla="*/ 718658 h 1831035"/>
              <a:gd name="connsiteX9" fmla="*/ 269799 w 6131764"/>
              <a:gd name="connsiteY9" fmla="*/ 533568 h 1831035"/>
              <a:gd name="connsiteX10" fmla="*/ 1651 w 6131764"/>
              <a:gd name="connsiteY10" fmla="*/ 478353 h 1831035"/>
              <a:gd name="connsiteX11" fmla="*/ 487951 w 6131764"/>
              <a:gd name="connsiteY11" fmla="*/ 315418 h 1831035"/>
              <a:gd name="connsiteX12" fmla="*/ 1228104 w 6131764"/>
              <a:gd name="connsiteY12" fmla="*/ 510195 h 1831035"/>
              <a:gd name="connsiteX13" fmla="*/ 1809115 w 6131764"/>
              <a:gd name="connsiteY13" fmla="*/ 429033 h 1831035"/>
              <a:gd name="connsiteX14" fmla="*/ 1329591 w 6131764"/>
              <a:gd name="connsiteY14" fmla="*/ 403084 h 1831035"/>
              <a:gd name="connsiteX15" fmla="*/ 1158052 w 6131764"/>
              <a:gd name="connsiteY15" fmla="*/ 134868 h 1831035"/>
              <a:gd name="connsiteX16" fmla="*/ 1923475 w 6131764"/>
              <a:gd name="connsiteY16" fmla="*/ 107023 h 1831035"/>
              <a:gd name="connsiteX17" fmla="*/ 2376375 w 6131764"/>
              <a:gd name="connsiteY17" fmla="*/ 555 h 1831035"/>
              <a:gd name="connsiteX0" fmla="*/ 2376375 w 6175102"/>
              <a:gd name="connsiteY0" fmla="*/ 555 h 1822373"/>
              <a:gd name="connsiteX1" fmla="*/ 3031707 w 6175102"/>
              <a:gd name="connsiteY1" fmla="*/ 164813 h 1822373"/>
              <a:gd name="connsiteX2" fmla="*/ 3702147 w 6175102"/>
              <a:gd name="connsiteY2" fmla="*/ 574473 h 1822373"/>
              <a:gd name="connsiteX3" fmla="*/ 6131764 w 6175102"/>
              <a:gd name="connsiteY3" fmla="*/ 744686 h 1822373"/>
              <a:gd name="connsiteX4" fmla="*/ 5942798 w 6175102"/>
              <a:gd name="connsiteY4" fmla="*/ 1821526 h 1822373"/>
              <a:gd name="connsiteX5" fmla="*/ 2858271 w 6175102"/>
              <a:gd name="connsiteY5" fmla="*/ 997105 h 1822373"/>
              <a:gd name="connsiteX6" fmla="*/ 1835808 w 6175102"/>
              <a:gd name="connsiteY6" fmla="*/ 1094527 h 1822373"/>
              <a:gd name="connsiteX7" fmla="*/ 1496117 w 6175102"/>
              <a:gd name="connsiteY7" fmla="*/ 965941 h 1822373"/>
              <a:gd name="connsiteX8" fmla="*/ 184776 w 6175102"/>
              <a:gd name="connsiteY8" fmla="*/ 718658 h 1822373"/>
              <a:gd name="connsiteX9" fmla="*/ 269799 w 6175102"/>
              <a:gd name="connsiteY9" fmla="*/ 533568 h 1822373"/>
              <a:gd name="connsiteX10" fmla="*/ 1651 w 6175102"/>
              <a:gd name="connsiteY10" fmla="*/ 478353 h 1822373"/>
              <a:gd name="connsiteX11" fmla="*/ 487951 w 6175102"/>
              <a:gd name="connsiteY11" fmla="*/ 315418 h 1822373"/>
              <a:gd name="connsiteX12" fmla="*/ 1228104 w 6175102"/>
              <a:gd name="connsiteY12" fmla="*/ 510195 h 1822373"/>
              <a:gd name="connsiteX13" fmla="*/ 1809115 w 6175102"/>
              <a:gd name="connsiteY13" fmla="*/ 429033 h 1822373"/>
              <a:gd name="connsiteX14" fmla="*/ 1329591 w 6175102"/>
              <a:gd name="connsiteY14" fmla="*/ 403084 h 1822373"/>
              <a:gd name="connsiteX15" fmla="*/ 1158052 w 6175102"/>
              <a:gd name="connsiteY15" fmla="*/ 134868 h 1822373"/>
              <a:gd name="connsiteX16" fmla="*/ 1923475 w 6175102"/>
              <a:gd name="connsiteY16" fmla="*/ 107023 h 1822373"/>
              <a:gd name="connsiteX17" fmla="*/ 2376375 w 6175102"/>
              <a:gd name="connsiteY17" fmla="*/ 555 h 1822373"/>
              <a:gd name="connsiteX0" fmla="*/ 2376375 w 6131764"/>
              <a:gd name="connsiteY0" fmla="*/ 555 h 1821526"/>
              <a:gd name="connsiteX1" fmla="*/ 3031707 w 6131764"/>
              <a:gd name="connsiteY1" fmla="*/ 164813 h 1821526"/>
              <a:gd name="connsiteX2" fmla="*/ 3702147 w 6131764"/>
              <a:gd name="connsiteY2" fmla="*/ 574473 h 1821526"/>
              <a:gd name="connsiteX3" fmla="*/ 6131764 w 6131764"/>
              <a:gd name="connsiteY3" fmla="*/ 744686 h 1821526"/>
              <a:gd name="connsiteX4" fmla="*/ 5942798 w 6131764"/>
              <a:gd name="connsiteY4" fmla="*/ 1821526 h 1821526"/>
              <a:gd name="connsiteX5" fmla="*/ 2858271 w 6131764"/>
              <a:gd name="connsiteY5" fmla="*/ 997105 h 1821526"/>
              <a:gd name="connsiteX6" fmla="*/ 1835808 w 6131764"/>
              <a:gd name="connsiteY6" fmla="*/ 1094527 h 1821526"/>
              <a:gd name="connsiteX7" fmla="*/ 1496117 w 6131764"/>
              <a:gd name="connsiteY7" fmla="*/ 965941 h 1821526"/>
              <a:gd name="connsiteX8" fmla="*/ 184776 w 6131764"/>
              <a:gd name="connsiteY8" fmla="*/ 718658 h 1821526"/>
              <a:gd name="connsiteX9" fmla="*/ 269799 w 6131764"/>
              <a:gd name="connsiteY9" fmla="*/ 533568 h 1821526"/>
              <a:gd name="connsiteX10" fmla="*/ 1651 w 6131764"/>
              <a:gd name="connsiteY10" fmla="*/ 478353 h 1821526"/>
              <a:gd name="connsiteX11" fmla="*/ 487951 w 6131764"/>
              <a:gd name="connsiteY11" fmla="*/ 315418 h 1821526"/>
              <a:gd name="connsiteX12" fmla="*/ 1228104 w 6131764"/>
              <a:gd name="connsiteY12" fmla="*/ 510195 h 1821526"/>
              <a:gd name="connsiteX13" fmla="*/ 1809115 w 6131764"/>
              <a:gd name="connsiteY13" fmla="*/ 429033 h 1821526"/>
              <a:gd name="connsiteX14" fmla="*/ 1329591 w 6131764"/>
              <a:gd name="connsiteY14" fmla="*/ 403084 h 1821526"/>
              <a:gd name="connsiteX15" fmla="*/ 1158052 w 6131764"/>
              <a:gd name="connsiteY15" fmla="*/ 134868 h 1821526"/>
              <a:gd name="connsiteX16" fmla="*/ 1923475 w 6131764"/>
              <a:gd name="connsiteY16" fmla="*/ 107023 h 1821526"/>
              <a:gd name="connsiteX17" fmla="*/ 2376375 w 6131764"/>
              <a:gd name="connsiteY17" fmla="*/ 555 h 1821526"/>
              <a:gd name="connsiteX0" fmla="*/ 2376375 w 6131764"/>
              <a:gd name="connsiteY0" fmla="*/ 555 h 1821526"/>
              <a:gd name="connsiteX1" fmla="*/ 3031707 w 6131764"/>
              <a:gd name="connsiteY1" fmla="*/ 164813 h 1821526"/>
              <a:gd name="connsiteX2" fmla="*/ 3702147 w 6131764"/>
              <a:gd name="connsiteY2" fmla="*/ 574473 h 1821526"/>
              <a:gd name="connsiteX3" fmla="*/ 6131764 w 6131764"/>
              <a:gd name="connsiteY3" fmla="*/ 744686 h 1821526"/>
              <a:gd name="connsiteX4" fmla="*/ 5942798 w 6131764"/>
              <a:gd name="connsiteY4" fmla="*/ 1821526 h 1821526"/>
              <a:gd name="connsiteX5" fmla="*/ 2858271 w 6131764"/>
              <a:gd name="connsiteY5" fmla="*/ 997105 h 1821526"/>
              <a:gd name="connsiteX6" fmla="*/ 1835808 w 6131764"/>
              <a:gd name="connsiteY6" fmla="*/ 1094527 h 1821526"/>
              <a:gd name="connsiteX7" fmla="*/ 1496117 w 6131764"/>
              <a:gd name="connsiteY7" fmla="*/ 965941 h 1821526"/>
              <a:gd name="connsiteX8" fmla="*/ 184776 w 6131764"/>
              <a:gd name="connsiteY8" fmla="*/ 718658 h 1821526"/>
              <a:gd name="connsiteX9" fmla="*/ 269799 w 6131764"/>
              <a:gd name="connsiteY9" fmla="*/ 533568 h 1821526"/>
              <a:gd name="connsiteX10" fmla="*/ 1651 w 6131764"/>
              <a:gd name="connsiteY10" fmla="*/ 478353 h 1821526"/>
              <a:gd name="connsiteX11" fmla="*/ 487951 w 6131764"/>
              <a:gd name="connsiteY11" fmla="*/ 315418 h 1821526"/>
              <a:gd name="connsiteX12" fmla="*/ 1228104 w 6131764"/>
              <a:gd name="connsiteY12" fmla="*/ 510195 h 1821526"/>
              <a:gd name="connsiteX13" fmla="*/ 1809115 w 6131764"/>
              <a:gd name="connsiteY13" fmla="*/ 429033 h 1821526"/>
              <a:gd name="connsiteX14" fmla="*/ 1329591 w 6131764"/>
              <a:gd name="connsiteY14" fmla="*/ 403084 h 1821526"/>
              <a:gd name="connsiteX15" fmla="*/ 1158052 w 6131764"/>
              <a:gd name="connsiteY15" fmla="*/ 134868 h 1821526"/>
              <a:gd name="connsiteX16" fmla="*/ 1923475 w 6131764"/>
              <a:gd name="connsiteY16" fmla="*/ 107023 h 1821526"/>
              <a:gd name="connsiteX17" fmla="*/ 2376375 w 6131764"/>
              <a:gd name="connsiteY17" fmla="*/ 555 h 1821526"/>
              <a:gd name="connsiteX0" fmla="*/ 2376375 w 6131764"/>
              <a:gd name="connsiteY0" fmla="*/ 555 h 1821526"/>
              <a:gd name="connsiteX1" fmla="*/ 3031707 w 6131764"/>
              <a:gd name="connsiteY1" fmla="*/ 164813 h 1821526"/>
              <a:gd name="connsiteX2" fmla="*/ 3702147 w 6131764"/>
              <a:gd name="connsiteY2" fmla="*/ 574473 h 1821526"/>
              <a:gd name="connsiteX3" fmla="*/ 6131764 w 6131764"/>
              <a:gd name="connsiteY3" fmla="*/ 744686 h 1821526"/>
              <a:gd name="connsiteX4" fmla="*/ 5942798 w 6131764"/>
              <a:gd name="connsiteY4" fmla="*/ 1821526 h 1821526"/>
              <a:gd name="connsiteX5" fmla="*/ 2858271 w 6131764"/>
              <a:gd name="connsiteY5" fmla="*/ 997105 h 1821526"/>
              <a:gd name="connsiteX6" fmla="*/ 1835808 w 6131764"/>
              <a:gd name="connsiteY6" fmla="*/ 1094527 h 1821526"/>
              <a:gd name="connsiteX7" fmla="*/ 1496117 w 6131764"/>
              <a:gd name="connsiteY7" fmla="*/ 965941 h 1821526"/>
              <a:gd name="connsiteX8" fmla="*/ 184776 w 6131764"/>
              <a:gd name="connsiteY8" fmla="*/ 718658 h 1821526"/>
              <a:gd name="connsiteX9" fmla="*/ 269799 w 6131764"/>
              <a:gd name="connsiteY9" fmla="*/ 533568 h 1821526"/>
              <a:gd name="connsiteX10" fmla="*/ 1651 w 6131764"/>
              <a:gd name="connsiteY10" fmla="*/ 478353 h 1821526"/>
              <a:gd name="connsiteX11" fmla="*/ 487951 w 6131764"/>
              <a:gd name="connsiteY11" fmla="*/ 315418 h 1821526"/>
              <a:gd name="connsiteX12" fmla="*/ 1228104 w 6131764"/>
              <a:gd name="connsiteY12" fmla="*/ 510195 h 1821526"/>
              <a:gd name="connsiteX13" fmla="*/ 1809115 w 6131764"/>
              <a:gd name="connsiteY13" fmla="*/ 429033 h 1821526"/>
              <a:gd name="connsiteX14" fmla="*/ 1329591 w 6131764"/>
              <a:gd name="connsiteY14" fmla="*/ 403084 h 1821526"/>
              <a:gd name="connsiteX15" fmla="*/ 1158052 w 6131764"/>
              <a:gd name="connsiteY15" fmla="*/ 134868 h 1821526"/>
              <a:gd name="connsiteX16" fmla="*/ 1923475 w 6131764"/>
              <a:gd name="connsiteY16" fmla="*/ 107023 h 1821526"/>
              <a:gd name="connsiteX17" fmla="*/ 2376375 w 6131764"/>
              <a:gd name="connsiteY17" fmla="*/ 555 h 1821526"/>
              <a:gd name="connsiteX0" fmla="*/ 2376375 w 6131764"/>
              <a:gd name="connsiteY0" fmla="*/ 555 h 1830197"/>
              <a:gd name="connsiteX1" fmla="*/ 3031707 w 6131764"/>
              <a:gd name="connsiteY1" fmla="*/ 164813 h 1830197"/>
              <a:gd name="connsiteX2" fmla="*/ 3702147 w 6131764"/>
              <a:gd name="connsiteY2" fmla="*/ 574473 h 1830197"/>
              <a:gd name="connsiteX3" fmla="*/ 6131764 w 6131764"/>
              <a:gd name="connsiteY3" fmla="*/ 744686 h 1830197"/>
              <a:gd name="connsiteX4" fmla="*/ 6020834 w 6131764"/>
              <a:gd name="connsiteY4" fmla="*/ 1830197 h 1830197"/>
              <a:gd name="connsiteX5" fmla="*/ 2858271 w 6131764"/>
              <a:gd name="connsiteY5" fmla="*/ 997105 h 1830197"/>
              <a:gd name="connsiteX6" fmla="*/ 1835808 w 6131764"/>
              <a:gd name="connsiteY6" fmla="*/ 1094527 h 1830197"/>
              <a:gd name="connsiteX7" fmla="*/ 1496117 w 6131764"/>
              <a:gd name="connsiteY7" fmla="*/ 965941 h 1830197"/>
              <a:gd name="connsiteX8" fmla="*/ 184776 w 6131764"/>
              <a:gd name="connsiteY8" fmla="*/ 718658 h 1830197"/>
              <a:gd name="connsiteX9" fmla="*/ 269799 w 6131764"/>
              <a:gd name="connsiteY9" fmla="*/ 533568 h 1830197"/>
              <a:gd name="connsiteX10" fmla="*/ 1651 w 6131764"/>
              <a:gd name="connsiteY10" fmla="*/ 478353 h 1830197"/>
              <a:gd name="connsiteX11" fmla="*/ 487951 w 6131764"/>
              <a:gd name="connsiteY11" fmla="*/ 315418 h 1830197"/>
              <a:gd name="connsiteX12" fmla="*/ 1228104 w 6131764"/>
              <a:gd name="connsiteY12" fmla="*/ 510195 h 1830197"/>
              <a:gd name="connsiteX13" fmla="*/ 1809115 w 6131764"/>
              <a:gd name="connsiteY13" fmla="*/ 429033 h 1830197"/>
              <a:gd name="connsiteX14" fmla="*/ 1329591 w 6131764"/>
              <a:gd name="connsiteY14" fmla="*/ 403084 h 1830197"/>
              <a:gd name="connsiteX15" fmla="*/ 1158052 w 6131764"/>
              <a:gd name="connsiteY15" fmla="*/ 134868 h 1830197"/>
              <a:gd name="connsiteX16" fmla="*/ 1923475 w 6131764"/>
              <a:gd name="connsiteY16" fmla="*/ 107023 h 1830197"/>
              <a:gd name="connsiteX17" fmla="*/ 2376375 w 6131764"/>
              <a:gd name="connsiteY17" fmla="*/ 555 h 1830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131764" h="1830197">
                <a:moveTo>
                  <a:pt x="2376375" y="555"/>
                </a:moveTo>
                <a:cubicBezTo>
                  <a:pt x="2565551" y="-7293"/>
                  <a:pt x="2810745" y="69160"/>
                  <a:pt x="3031707" y="164813"/>
                </a:cubicBezTo>
                <a:cubicBezTo>
                  <a:pt x="3252669" y="260466"/>
                  <a:pt x="3507164" y="387013"/>
                  <a:pt x="3702147" y="574473"/>
                </a:cubicBezTo>
                <a:cubicBezTo>
                  <a:pt x="4714336" y="769941"/>
                  <a:pt x="5553112" y="722631"/>
                  <a:pt x="6131764" y="744686"/>
                </a:cubicBezTo>
                <a:cubicBezTo>
                  <a:pt x="6126860" y="1086644"/>
                  <a:pt x="6089787" y="1426478"/>
                  <a:pt x="6020834" y="1830197"/>
                </a:cubicBezTo>
                <a:cubicBezTo>
                  <a:pt x="5587066" y="1664408"/>
                  <a:pt x="3230323" y="1030798"/>
                  <a:pt x="2858271" y="997105"/>
                </a:cubicBezTo>
                <a:cubicBezTo>
                  <a:pt x="2502477" y="943899"/>
                  <a:pt x="2073673" y="1110019"/>
                  <a:pt x="1835808" y="1094527"/>
                </a:cubicBezTo>
                <a:cubicBezTo>
                  <a:pt x="1757266" y="1080933"/>
                  <a:pt x="1584416" y="1002300"/>
                  <a:pt x="1496117" y="965941"/>
                </a:cubicBezTo>
                <a:cubicBezTo>
                  <a:pt x="1034072" y="877010"/>
                  <a:pt x="666333" y="775070"/>
                  <a:pt x="184776" y="718658"/>
                </a:cubicBezTo>
                <a:cubicBezTo>
                  <a:pt x="101466" y="705740"/>
                  <a:pt x="174250" y="572502"/>
                  <a:pt x="269799" y="533568"/>
                </a:cubicBezTo>
                <a:lnTo>
                  <a:pt x="1651" y="478353"/>
                </a:lnTo>
                <a:cubicBezTo>
                  <a:pt x="-22693" y="298300"/>
                  <a:pt x="226125" y="277592"/>
                  <a:pt x="487951" y="315418"/>
                </a:cubicBezTo>
                <a:cubicBezTo>
                  <a:pt x="763935" y="370588"/>
                  <a:pt x="952119" y="422506"/>
                  <a:pt x="1228104" y="510195"/>
                </a:cubicBezTo>
                <a:cubicBezTo>
                  <a:pt x="1421774" y="483141"/>
                  <a:pt x="1677231" y="527629"/>
                  <a:pt x="1809115" y="429033"/>
                </a:cubicBezTo>
                <a:cubicBezTo>
                  <a:pt x="1649275" y="420384"/>
                  <a:pt x="1466669" y="441001"/>
                  <a:pt x="1329591" y="403084"/>
                </a:cubicBezTo>
                <a:cubicBezTo>
                  <a:pt x="1168350" y="391726"/>
                  <a:pt x="1046130" y="211265"/>
                  <a:pt x="1158052" y="134868"/>
                </a:cubicBezTo>
                <a:cubicBezTo>
                  <a:pt x="1400185" y="62716"/>
                  <a:pt x="1772397" y="153159"/>
                  <a:pt x="1923475" y="107023"/>
                </a:cubicBezTo>
                <a:cubicBezTo>
                  <a:pt x="2031760" y="61372"/>
                  <a:pt x="2187198" y="8404"/>
                  <a:pt x="2376375" y="555"/>
                </a:cubicBezTo>
                <a:close/>
              </a:path>
            </a:pathLst>
          </a:custGeom>
          <a:solidFill>
            <a:srgbClr val="FDDAAC"/>
          </a:solidFill>
          <a:ln w="417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503" name="Group 502">
            <a:extLst>
              <a:ext uri="{FF2B5EF4-FFF2-40B4-BE49-F238E27FC236}">
                <a16:creationId xmlns:a16="http://schemas.microsoft.com/office/drawing/2014/main" id="{0C7F0B26-42A3-434E-86D7-D5257F752A20}"/>
              </a:ext>
            </a:extLst>
          </p:cNvPr>
          <p:cNvGrpSpPr/>
          <p:nvPr/>
        </p:nvGrpSpPr>
        <p:grpSpPr>
          <a:xfrm>
            <a:off x="1690275" y="1870231"/>
            <a:ext cx="3595866" cy="1366828"/>
            <a:chOff x="861724" y="3523240"/>
            <a:chExt cx="4034904" cy="1366828"/>
          </a:xfrm>
        </p:grpSpPr>
        <p:cxnSp>
          <p:nvCxnSpPr>
            <p:cNvPr id="504" name="Straight Arrow Connector 503">
              <a:extLst>
                <a:ext uri="{FF2B5EF4-FFF2-40B4-BE49-F238E27FC236}">
                  <a16:creationId xmlns:a16="http://schemas.microsoft.com/office/drawing/2014/main" id="{AB9CD302-2791-4B78-9F98-4E5663BCE07E}"/>
                </a:ext>
              </a:extLst>
            </p:cNvPr>
            <p:cNvCxnSpPr>
              <a:cxnSpLocks/>
            </p:cNvCxnSpPr>
            <p:nvPr/>
          </p:nvCxnSpPr>
          <p:spPr>
            <a:xfrm>
              <a:off x="1799394" y="3863951"/>
              <a:ext cx="1079782" cy="1026115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Arrow Connector 504">
              <a:extLst>
                <a:ext uri="{FF2B5EF4-FFF2-40B4-BE49-F238E27FC236}">
                  <a16:creationId xmlns:a16="http://schemas.microsoft.com/office/drawing/2014/main" id="{C0E6259C-A555-4E79-870D-F0F1D620DC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79176" y="4435449"/>
              <a:ext cx="1050780" cy="454619"/>
            </a:xfrm>
            <a:prstGeom prst="straightConnector1">
              <a:avLst/>
            </a:prstGeom>
            <a:ln w="38100">
              <a:solidFill>
                <a:schemeClr val="accent3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Straight Arrow Connector 505">
              <a:extLst>
                <a:ext uri="{FF2B5EF4-FFF2-40B4-BE49-F238E27FC236}">
                  <a16:creationId xmlns:a16="http://schemas.microsoft.com/office/drawing/2014/main" id="{74B84072-92BA-48DE-8A0C-CAECA80B2D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9956" y="3523240"/>
              <a:ext cx="966672" cy="912209"/>
            </a:xfrm>
            <a:prstGeom prst="straightConnector1">
              <a:avLst/>
            </a:prstGeom>
            <a:ln w="38100">
              <a:solidFill>
                <a:schemeClr val="accent4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Straight Arrow Connector 506">
              <a:extLst>
                <a:ext uri="{FF2B5EF4-FFF2-40B4-BE49-F238E27FC236}">
                  <a16:creationId xmlns:a16="http://schemas.microsoft.com/office/drawing/2014/main" id="{E547820C-A6F7-45F9-AD42-EF7500DAAC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1724" y="3863951"/>
              <a:ext cx="937670" cy="571498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oval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8" name="Oval 507">
            <a:extLst>
              <a:ext uri="{FF2B5EF4-FFF2-40B4-BE49-F238E27FC236}">
                <a16:creationId xmlns:a16="http://schemas.microsoft.com/office/drawing/2014/main" id="{0C267E0D-578E-45E4-A1D3-C1C004AE4F1B}"/>
              </a:ext>
            </a:extLst>
          </p:cNvPr>
          <p:cNvSpPr/>
          <p:nvPr/>
        </p:nvSpPr>
        <p:spPr>
          <a:xfrm>
            <a:off x="7210280" y="2262111"/>
            <a:ext cx="605549" cy="60554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09" name="Oval 508">
            <a:extLst>
              <a:ext uri="{FF2B5EF4-FFF2-40B4-BE49-F238E27FC236}">
                <a16:creationId xmlns:a16="http://schemas.microsoft.com/office/drawing/2014/main" id="{44624CC9-C23F-40F7-A3B9-2F090442DAC2}"/>
              </a:ext>
            </a:extLst>
          </p:cNvPr>
          <p:cNvSpPr/>
          <p:nvPr/>
        </p:nvSpPr>
        <p:spPr>
          <a:xfrm>
            <a:off x="7210279" y="3024962"/>
            <a:ext cx="605549" cy="60554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10" name="Oval 509">
            <a:extLst>
              <a:ext uri="{FF2B5EF4-FFF2-40B4-BE49-F238E27FC236}">
                <a16:creationId xmlns:a16="http://schemas.microsoft.com/office/drawing/2014/main" id="{E18B1485-F3DB-49AA-B83E-CC4DC0523F19}"/>
              </a:ext>
            </a:extLst>
          </p:cNvPr>
          <p:cNvSpPr/>
          <p:nvPr/>
        </p:nvSpPr>
        <p:spPr>
          <a:xfrm>
            <a:off x="7210280" y="3787813"/>
            <a:ext cx="605549" cy="6055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11" name="Oval 510">
            <a:extLst>
              <a:ext uri="{FF2B5EF4-FFF2-40B4-BE49-F238E27FC236}">
                <a16:creationId xmlns:a16="http://schemas.microsoft.com/office/drawing/2014/main" id="{ACB0B25C-F37A-4318-BB90-8B5E79FC1C3C}"/>
              </a:ext>
            </a:extLst>
          </p:cNvPr>
          <p:cNvSpPr/>
          <p:nvPr/>
        </p:nvSpPr>
        <p:spPr>
          <a:xfrm>
            <a:off x="7210281" y="4550664"/>
            <a:ext cx="605549" cy="60554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12" name="Oval 511">
            <a:extLst>
              <a:ext uri="{FF2B5EF4-FFF2-40B4-BE49-F238E27FC236}">
                <a16:creationId xmlns:a16="http://schemas.microsoft.com/office/drawing/2014/main" id="{DF749AE0-55E2-4CBC-9C38-D8C78017C5C6}"/>
              </a:ext>
            </a:extLst>
          </p:cNvPr>
          <p:cNvSpPr/>
          <p:nvPr/>
        </p:nvSpPr>
        <p:spPr>
          <a:xfrm>
            <a:off x="7210283" y="5313514"/>
            <a:ext cx="605549" cy="60554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513" name="Rounded Rectangle 9">
            <a:extLst>
              <a:ext uri="{FF2B5EF4-FFF2-40B4-BE49-F238E27FC236}">
                <a16:creationId xmlns:a16="http://schemas.microsoft.com/office/drawing/2014/main" id="{1E59F645-EE07-4117-8E8E-049EE2D0B333}"/>
              </a:ext>
            </a:extLst>
          </p:cNvPr>
          <p:cNvSpPr>
            <a:spLocks/>
          </p:cNvSpPr>
          <p:nvPr/>
        </p:nvSpPr>
        <p:spPr>
          <a:xfrm>
            <a:off x="7372167" y="3186852"/>
            <a:ext cx="281770" cy="281770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4" name="Donut 6">
            <a:extLst>
              <a:ext uri="{FF2B5EF4-FFF2-40B4-BE49-F238E27FC236}">
                <a16:creationId xmlns:a16="http://schemas.microsoft.com/office/drawing/2014/main" id="{AE881F8A-CE28-48ED-A8A6-79A320B61EA0}"/>
              </a:ext>
            </a:extLst>
          </p:cNvPr>
          <p:cNvSpPr>
            <a:spLocks noChangeAspect="1"/>
          </p:cNvSpPr>
          <p:nvPr/>
        </p:nvSpPr>
        <p:spPr>
          <a:xfrm>
            <a:off x="7340016" y="3917549"/>
            <a:ext cx="346079" cy="346079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1980000" y="1260000"/>
                </a:moveTo>
                <a:cubicBezTo>
                  <a:pt x="2377645" y="1260000"/>
                  <a:pt x="2700000" y="1582355"/>
                  <a:pt x="2700000" y="1980000"/>
                </a:cubicBezTo>
                <a:cubicBezTo>
                  <a:pt x="2700000" y="2377645"/>
                  <a:pt x="2377645" y="2700000"/>
                  <a:pt x="1980000" y="2700000"/>
                </a:cubicBezTo>
                <a:cubicBezTo>
                  <a:pt x="1582355" y="2700000"/>
                  <a:pt x="1260000" y="2377645"/>
                  <a:pt x="1260000" y="1980000"/>
                </a:cubicBezTo>
                <a:cubicBezTo>
                  <a:pt x="1260000" y="1582355"/>
                  <a:pt x="1582355" y="1260000"/>
                  <a:pt x="1980000" y="1260000"/>
                </a:cubicBezTo>
                <a:close/>
                <a:moveTo>
                  <a:pt x="2490424" y="1258488"/>
                </a:moveTo>
                <a:lnTo>
                  <a:pt x="3822407" y="1258488"/>
                </a:lnTo>
                <a:cubicBezTo>
                  <a:pt x="3911854" y="1481555"/>
                  <a:pt x="3960000" y="1725155"/>
                  <a:pt x="3960000" y="1980000"/>
                </a:cubicBezTo>
                <a:cubicBezTo>
                  <a:pt x="3960000" y="3073524"/>
                  <a:pt x="3073524" y="3960000"/>
                  <a:pt x="1980000" y="3960000"/>
                </a:cubicBezTo>
                <a:lnTo>
                  <a:pt x="1852759" y="3953575"/>
                </a:lnTo>
                <a:lnTo>
                  <a:pt x="2729076" y="2455486"/>
                </a:lnTo>
                <a:lnTo>
                  <a:pt x="2726868" y="2454194"/>
                </a:lnTo>
                <a:cubicBezTo>
                  <a:pt x="2814857" y="2317465"/>
                  <a:pt x="2865416" y="2154637"/>
                  <a:pt x="2865416" y="1980000"/>
                </a:cubicBezTo>
                <a:cubicBezTo>
                  <a:pt x="2865416" y="1681504"/>
                  <a:pt x="2717708" y="1417508"/>
                  <a:pt x="2490424" y="1258488"/>
                </a:cubicBezTo>
                <a:close/>
                <a:moveTo>
                  <a:pt x="334727" y="878603"/>
                </a:moveTo>
                <a:lnTo>
                  <a:pt x="1154753" y="2298930"/>
                </a:lnTo>
                <a:cubicBezTo>
                  <a:pt x="1281989" y="2630497"/>
                  <a:pt x="1603560" y="2865416"/>
                  <a:pt x="1980000" y="2865416"/>
                </a:cubicBezTo>
                <a:cubicBezTo>
                  <a:pt x="2123408" y="2865416"/>
                  <a:pt x="2258854" y="2831322"/>
                  <a:pt x="2378271" y="2770003"/>
                </a:cubicBezTo>
                <a:lnTo>
                  <a:pt x="1695481" y="3937251"/>
                </a:lnTo>
                <a:cubicBezTo>
                  <a:pt x="736579" y="3801546"/>
                  <a:pt x="0" y="2976792"/>
                  <a:pt x="0" y="1980000"/>
                </a:cubicBezTo>
                <a:cubicBezTo>
                  <a:pt x="0" y="1572291"/>
                  <a:pt x="123228" y="1193364"/>
                  <a:pt x="334727" y="878603"/>
                </a:cubicBezTo>
                <a:close/>
                <a:moveTo>
                  <a:pt x="1980000" y="0"/>
                </a:moveTo>
                <a:cubicBezTo>
                  <a:pt x="2762762" y="0"/>
                  <a:pt x="3439434" y="454224"/>
                  <a:pt x="3758731" y="1114488"/>
                </a:cubicBezTo>
                <a:lnTo>
                  <a:pt x="2165892" y="1114488"/>
                </a:lnTo>
                <a:cubicBezTo>
                  <a:pt x="2106002" y="1101330"/>
                  <a:pt x="2043789" y="1094584"/>
                  <a:pt x="1980000" y="1094584"/>
                </a:cubicBezTo>
                <a:cubicBezTo>
                  <a:pt x="1916211" y="1094584"/>
                  <a:pt x="1853998" y="1101330"/>
                  <a:pt x="1794108" y="1114488"/>
                </a:cubicBezTo>
                <a:lnTo>
                  <a:pt x="1774506" y="1114488"/>
                </a:lnTo>
                <a:lnTo>
                  <a:pt x="1774506" y="1119528"/>
                </a:lnTo>
                <a:cubicBezTo>
                  <a:pt x="1405645" y="1206316"/>
                  <a:pt x="1126346" y="1524537"/>
                  <a:pt x="1097987" y="1912608"/>
                </a:cubicBezTo>
                <a:lnTo>
                  <a:pt x="428214" y="752526"/>
                </a:lnTo>
                <a:cubicBezTo>
                  <a:pt x="789694" y="293724"/>
                  <a:pt x="1350545" y="0"/>
                  <a:pt x="198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5" name="Freeform 31">
            <a:extLst>
              <a:ext uri="{FF2B5EF4-FFF2-40B4-BE49-F238E27FC236}">
                <a16:creationId xmlns:a16="http://schemas.microsoft.com/office/drawing/2014/main" id="{1121FB92-445A-4ABC-9D96-7B1990D237B1}"/>
              </a:ext>
            </a:extLst>
          </p:cNvPr>
          <p:cNvSpPr>
            <a:spLocks noChangeAspect="1"/>
          </p:cNvSpPr>
          <p:nvPr/>
        </p:nvSpPr>
        <p:spPr>
          <a:xfrm rot="8580000">
            <a:off x="7350898" y="2403161"/>
            <a:ext cx="324311" cy="323447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6" name="Rectangle 1">
            <a:extLst>
              <a:ext uri="{FF2B5EF4-FFF2-40B4-BE49-F238E27FC236}">
                <a16:creationId xmlns:a16="http://schemas.microsoft.com/office/drawing/2014/main" id="{056537DD-1FDA-4F55-8E8F-60533A242D72}"/>
              </a:ext>
            </a:extLst>
          </p:cNvPr>
          <p:cNvSpPr>
            <a:spLocks noChangeAspect="1"/>
          </p:cNvSpPr>
          <p:nvPr/>
        </p:nvSpPr>
        <p:spPr>
          <a:xfrm>
            <a:off x="7366323" y="4706992"/>
            <a:ext cx="293456" cy="292893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7" name="Rounded Rectangle 24">
            <a:extLst>
              <a:ext uri="{FF2B5EF4-FFF2-40B4-BE49-F238E27FC236}">
                <a16:creationId xmlns:a16="http://schemas.microsoft.com/office/drawing/2014/main" id="{0F739566-3061-409F-A495-61F45DF9685D}"/>
              </a:ext>
            </a:extLst>
          </p:cNvPr>
          <p:cNvSpPr>
            <a:spLocks noChangeAspect="1"/>
          </p:cNvSpPr>
          <p:nvPr/>
        </p:nvSpPr>
        <p:spPr>
          <a:xfrm>
            <a:off x="7350820" y="5490758"/>
            <a:ext cx="324464" cy="251053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18" name="Group 517">
            <a:extLst>
              <a:ext uri="{FF2B5EF4-FFF2-40B4-BE49-F238E27FC236}">
                <a16:creationId xmlns:a16="http://schemas.microsoft.com/office/drawing/2014/main" id="{41AF4FFF-1084-46CC-AABE-ED015B012942}"/>
              </a:ext>
            </a:extLst>
          </p:cNvPr>
          <p:cNvGrpSpPr/>
          <p:nvPr/>
        </p:nvGrpSpPr>
        <p:grpSpPr>
          <a:xfrm>
            <a:off x="7977637" y="2210942"/>
            <a:ext cx="3565531" cy="707886"/>
            <a:chOff x="592509" y="1556792"/>
            <a:chExt cx="2361076" cy="707886"/>
          </a:xfrm>
        </p:grpSpPr>
        <p:sp>
          <p:nvSpPr>
            <p:cNvPr id="519" name="TextBox 518">
              <a:extLst>
                <a:ext uri="{FF2B5EF4-FFF2-40B4-BE49-F238E27FC236}">
                  <a16:creationId xmlns:a16="http://schemas.microsoft.com/office/drawing/2014/main" id="{9FD8C77C-1DC4-4410-99A5-229ABB3C0168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520" name="TextBox 519">
              <a:extLst>
                <a:ext uri="{FF2B5EF4-FFF2-40B4-BE49-F238E27FC236}">
                  <a16:creationId xmlns:a16="http://schemas.microsoft.com/office/drawing/2014/main" id="{ABF3534D-3E56-4292-B155-A80E771CD8AB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1" name="Group 520">
            <a:extLst>
              <a:ext uri="{FF2B5EF4-FFF2-40B4-BE49-F238E27FC236}">
                <a16:creationId xmlns:a16="http://schemas.microsoft.com/office/drawing/2014/main" id="{21C1AD90-8856-423D-B742-61F08600F3B4}"/>
              </a:ext>
            </a:extLst>
          </p:cNvPr>
          <p:cNvGrpSpPr/>
          <p:nvPr/>
        </p:nvGrpSpPr>
        <p:grpSpPr>
          <a:xfrm>
            <a:off x="7977637" y="2973793"/>
            <a:ext cx="3565531" cy="707886"/>
            <a:chOff x="592509" y="1556792"/>
            <a:chExt cx="2361076" cy="707886"/>
          </a:xfrm>
        </p:grpSpPr>
        <p:sp>
          <p:nvSpPr>
            <p:cNvPr id="522" name="TextBox 521">
              <a:extLst>
                <a:ext uri="{FF2B5EF4-FFF2-40B4-BE49-F238E27FC236}">
                  <a16:creationId xmlns:a16="http://schemas.microsoft.com/office/drawing/2014/main" id="{C2FEDEFE-81EC-407D-B58A-2C4AE7A59EBD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3" name="TextBox 522">
              <a:extLst>
                <a:ext uri="{FF2B5EF4-FFF2-40B4-BE49-F238E27FC236}">
                  <a16:creationId xmlns:a16="http://schemas.microsoft.com/office/drawing/2014/main" id="{9943799A-8665-40AC-AC75-3E3E2F7C1AC5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4" name="Group 523">
            <a:extLst>
              <a:ext uri="{FF2B5EF4-FFF2-40B4-BE49-F238E27FC236}">
                <a16:creationId xmlns:a16="http://schemas.microsoft.com/office/drawing/2014/main" id="{4D717688-7459-4A08-8AC3-52D41DC88359}"/>
              </a:ext>
            </a:extLst>
          </p:cNvPr>
          <p:cNvGrpSpPr/>
          <p:nvPr/>
        </p:nvGrpSpPr>
        <p:grpSpPr>
          <a:xfrm>
            <a:off x="7977637" y="3736644"/>
            <a:ext cx="3565531" cy="707886"/>
            <a:chOff x="592509" y="1556792"/>
            <a:chExt cx="2361076" cy="707886"/>
          </a:xfrm>
        </p:grpSpPr>
        <p:sp>
          <p:nvSpPr>
            <p:cNvPr id="525" name="TextBox 524">
              <a:extLst>
                <a:ext uri="{FF2B5EF4-FFF2-40B4-BE49-F238E27FC236}">
                  <a16:creationId xmlns:a16="http://schemas.microsoft.com/office/drawing/2014/main" id="{B0A9B00F-7998-461B-9C71-C027E00CA16F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  <p:sp>
          <p:nvSpPr>
            <p:cNvPr id="526" name="TextBox 525">
              <a:extLst>
                <a:ext uri="{FF2B5EF4-FFF2-40B4-BE49-F238E27FC236}">
                  <a16:creationId xmlns:a16="http://schemas.microsoft.com/office/drawing/2014/main" id="{3C8188F6-8F3B-4EFB-8CBE-7BD590B025B0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7" name="Group 526">
            <a:extLst>
              <a:ext uri="{FF2B5EF4-FFF2-40B4-BE49-F238E27FC236}">
                <a16:creationId xmlns:a16="http://schemas.microsoft.com/office/drawing/2014/main" id="{0D4CD9C3-DB17-499E-8D65-AE9AB30E73F0}"/>
              </a:ext>
            </a:extLst>
          </p:cNvPr>
          <p:cNvGrpSpPr/>
          <p:nvPr/>
        </p:nvGrpSpPr>
        <p:grpSpPr>
          <a:xfrm>
            <a:off x="7977637" y="4499495"/>
            <a:ext cx="3565531" cy="707886"/>
            <a:chOff x="592509" y="1556792"/>
            <a:chExt cx="2361076" cy="707886"/>
          </a:xfrm>
        </p:grpSpPr>
        <p:sp>
          <p:nvSpPr>
            <p:cNvPr id="528" name="TextBox 527">
              <a:extLst>
                <a:ext uri="{FF2B5EF4-FFF2-40B4-BE49-F238E27FC236}">
                  <a16:creationId xmlns:a16="http://schemas.microsoft.com/office/drawing/2014/main" id="{016D7DBD-ECD5-4E43-BBB0-B36B61E0E8F8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9" name="TextBox 528">
              <a:extLst>
                <a:ext uri="{FF2B5EF4-FFF2-40B4-BE49-F238E27FC236}">
                  <a16:creationId xmlns:a16="http://schemas.microsoft.com/office/drawing/2014/main" id="{F18A1319-D174-4262-AC72-54E6B6295E1E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0" name="Group 529">
            <a:extLst>
              <a:ext uri="{FF2B5EF4-FFF2-40B4-BE49-F238E27FC236}">
                <a16:creationId xmlns:a16="http://schemas.microsoft.com/office/drawing/2014/main" id="{66E11A4D-76BB-48C6-9D6E-A348AA7420A6}"/>
              </a:ext>
            </a:extLst>
          </p:cNvPr>
          <p:cNvGrpSpPr/>
          <p:nvPr/>
        </p:nvGrpSpPr>
        <p:grpSpPr>
          <a:xfrm>
            <a:off x="7977637" y="5262344"/>
            <a:ext cx="3565531" cy="707886"/>
            <a:chOff x="592509" y="1556792"/>
            <a:chExt cx="2361076" cy="707886"/>
          </a:xfrm>
        </p:grpSpPr>
        <p:sp>
          <p:nvSpPr>
            <p:cNvPr id="531" name="TextBox 530">
              <a:extLst>
                <a:ext uri="{FF2B5EF4-FFF2-40B4-BE49-F238E27FC236}">
                  <a16:creationId xmlns:a16="http://schemas.microsoft.com/office/drawing/2014/main" id="{1552536A-147E-4A76-BD17-CF7CE84CE57A}"/>
                </a:ext>
              </a:extLst>
            </p:cNvPr>
            <p:cNvSpPr txBox="1"/>
            <p:nvPr/>
          </p:nvSpPr>
          <p:spPr>
            <a:xfrm>
              <a:off x="592509" y="1803013"/>
              <a:ext cx="23610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2" name="TextBox 531">
              <a:extLst>
                <a:ext uri="{FF2B5EF4-FFF2-40B4-BE49-F238E27FC236}">
                  <a16:creationId xmlns:a16="http://schemas.microsoft.com/office/drawing/2014/main" id="{A54B88E5-9ACF-4669-9FF3-D5359AB02439}"/>
                </a:ext>
              </a:extLst>
            </p:cNvPr>
            <p:cNvSpPr txBox="1"/>
            <p:nvPr/>
          </p:nvSpPr>
          <p:spPr>
            <a:xfrm>
              <a:off x="592509" y="1556792"/>
              <a:ext cx="2361075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80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25</cp:revision>
  <dcterms:created xsi:type="dcterms:W3CDTF">2018-02-18T19:39:47Z</dcterms:created>
  <dcterms:modified xsi:type="dcterms:W3CDTF">2021-04-15T04:56:55Z</dcterms:modified>
</cp:coreProperties>
</file>