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83" name="Group 582">
            <a:extLst>
              <a:ext uri="{FF2B5EF4-FFF2-40B4-BE49-F238E27FC236}">
                <a16:creationId xmlns:a16="http://schemas.microsoft.com/office/drawing/2014/main" id="{CB8D4BC8-95F5-400C-B5CE-AA93EA80DC2D}"/>
              </a:ext>
            </a:extLst>
          </p:cNvPr>
          <p:cNvGrpSpPr/>
          <p:nvPr/>
        </p:nvGrpSpPr>
        <p:grpSpPr>
          <a:xfrm>
            <a:off x="6096000" y="2316120"/>
            <a:ext cx="5657850" cy="3845376"/>
            <a:chOff x="6986378" y="2258602"/>
            <a:chExt cx="4453147" cy="3026596"/>
          </a:xfrm>
        </p:grpSpPr>
        <p:sp>
          <p:nvSpPr>
            <p:cNvPr id="584" name="Graphic 30">
              <a:extLst>
                <a:ext uri="{FF2B5EF4-FFF2-40B4-BE49-F238E27FC236}">
                  <a16:creationId xmlns:a16="http://schemas.microsoft.com/office/drawing/2014/main" id="{C873C85F-E4BE-4CCA-ABA6-9A961E31F15D}"/>
                </a:ext>
              </a:extLst>
            </p:cNvPr>
            <p:cNvSpPr/>
            <p:nvPr/>
          </p:nvSpPr>
          <p:spPr>
            <a:xfrm>
              <a:off x="6986378" y="2258602"/>
              <a:ext cx="4453147" cy="3026596"/>
            </a:xfrm>
            <a:custGeom>
              <a:avLst/>
              <a:gdLst>
                <a:gd name="connsiteX0" fmla="*/ 541802 w 10092372"/>
                <a:gd name="connsiteY0" fmla="*/ 1996908 h 6859314"/>
                <a:gd name="connsiteX1" fmla="*/ 729197 w 10092372"/>
                <a:gd name="connsiteY1" fmla="*/ 1818718 h 6859314"/>
                <a:gd name="connsiteX2" fmla="*/ 802182 w 10092372"/>
                <a:gd name="connsiteY2" fmla="*/ 1743760 h 6859314"/>
                <a:gd name="connsiteX3" fmla="*/ 1253903 w 10092372"/>
                <a:gd name="connsiteY3" fmla="*/ 1375545 h 6859314"/>
                <a:gd name="connsiteX4" fmla="*/ 1632638 w 10092372"/>
                <a:gd name="connsiteY4" fmla="*/ 1164479 h 6859314"/>
                <a:gd name="connsiteX5" fmla="*/ 1658939 w 10092372"/>
                <a:gd name="connsiteY5" fmla="*/ 1150671 h 6859314"/>
                <a:gd name="connsiteX6" fmla="*/ 1326888 w 10092372"/>
                <a:gd name="connsiteY6" fmla="*/ 560212 h 6859314"/>
                <a:gd name="connsiteX7" fmla="*/ 1330833 w 10092372"/>
                <a:gd name="connsiteY7" fmla="*/ 557582 h 6859314"/>
                <a:gd name="connsiteX8" fmla="*/ 1720089 w 10092372"/>
                <a:gd name="connsiteY8" fmla="*/ 1120425 h 6859314"/>
                <a:gd name="connsiteX9" fmla="*/ 2039647 w 10092372"/>
                <a:gd name="connsiteY9" fmla="*/ 989577 h 6859314"/>
                <a:gd name="connsiteX10" fmla="*/ 2057400 w 10092372"/>
                <a:gd name="connsiteY10" fmla="*/ 969194 h 6859314"/>
                <a:gd name="connsiteX11" fmla="*/ 2171152 w 10092372"/>
                <a:gd name="connsiteY11" fmla="*/ 789689 h 6859314"/>
                <a:gd name="connsiteX12" fmla="*/ 2257288 w 10092372"/>
                <a:gd name="connsiteY12" fmla="*/ 703553 h 6859314"/>
                <a:gd name="connsiteX13" fmla="*/ 2368410 w 10092372"/>
                <a:gd name="connsiteY13" fmla="*/ 598349 h 6859314"/>
                <a:gd name="connsiteX14" fmla="*/ 1990333 w 10092372"/>
                <a:gd name="connsiteY14" fmla="*/ 3288 h 6859314"/>
                <a:gd name="connsiteX15" fmla="*/ 1994278 w 10092372"/>
                <a:gd name="connsiteY15" fmla="*/ 0 h 6859314"/>
                <a:gd name="connsiteX16" fmla="*/ 2082386 w 10092372"/>
                <a:gd name="connsiteY16" fmla="*/ 104547 h 6859314"/>
                <a:gd name="connsiteX17" fmla="*/ 2441396 w 10092372"/>
                <a:gd name="connsiteY17" fmla="*/ 533254 h 6859314"/>
                <a:gd name="connsiteX18" fmla="*/ 2486765 w 10092372"/>
                <a:gd name="connsiteY18" fmla="*/ 549035 h 6859314"/>
                <a:gd name="connsiteX19" fmla="*/ 2539367 w 10092372"/>
                <a:gd name="connsiteY19" fmla="*/ 539829 h 6859314"/>
                <a:gd name="connsiteX20" fmla="*/ 2609722 w 10092372"/>
                <a:gd name="connsiteY20" fmla="*/ 476049 h 6859314"/>
                <a:gd name="connsiteX21" fmla="*/ 2661009 w 10092372"/>
                <a:gd name="connsiteY21" fmla="*/ 326791 h 6859314"/>
                <a:gd name="connsiteX22" fmla="*/ 2634051 w 10092372"/>
                <a:gd name="connsiteY22" fmla="*/ 520761 h 6859314"/>
                <a:gd name="connsiteX23" fmla="*/ 2678105 w 10092372"/>
                <a:gd name="connsiteY23" fmla="*/ 513528 h 6859314"/>
                <a:gd name="connsiteX24" fmla="*/ 2966102 w 10092372"/>
                <a:gd name="connsiteY24" fmla="*/ 511556 h 6859314"/>
                <a:gd name="connsiteX25" fmla="*/ 3067361 w 10092372"/>
                <a:gd name="connsiteY25" fmla="*/ 524049 h 6859314"/>
                <a:gd name="connsiteX26" fmla="*/ 3097607 w 10092372"/>
                <a:gd name="connsiteY26" fmla="*/ 520103 h 6859314"/>
                <a:gd name="connsiteX27" fmla="*/ 3486862 w 10092372"/>
                <a:gd name="connsiteY27" fmla="*/ 356379 h 6859314"/>
                <a:gd name="connsiteX28" fmla="*/ 3517766 w 10092372"/>
                <a:gd name="connsiteY28" fmla="*/ 306407 h 6859314"/>
                <a:gd name="connsiteX29" fmla="*/ 3516451 w 10092372"/>
                <a:gd name="connsiteY29" fmla="*/ 227504 h 6859314"/>
                <a:gd name="connsiteX30" fmla="*/ 3534862 w 10092372"/>
                <a:gd name="connsiteY30" fmla="*/ 333366 h 6859314"/>
                <a:gd name="connsiteX31" fmla="*/ 3562478 w 10092372"/>
                <a:gd name="connsiteY31" fmla="*/ 326791 h 6859314"/>
                <a:gd name="connsiteX32" fmla="*/ 4120060 w 10092372"/>
                <a:gd name="connsiteY32" fmla="*/ 272216 h 6859314"/>
                <a:gd name="connsiteX33" fmla="*/ 4523124 w 10092372"/>
                <a:gd name="connsiteY33" fmla="*/ 318243 h 6859314"/>
                <a:gd name="connsiteX34" fmla="*/ 4539563 w 10092372"/>
                <a:gd name="connsiteY34" fmla="*/ 319558 h 6859314"/>
                <a:gd name="connsiteX35" fmla="*/ 4592165 w 10092372"/>
                <a:gd name="connsiteY35" fmla="*/ 140711 h 6859314"/>
                <a:gd name="connsiteX36" fmla="*/ 4596110 w 10092372"/>
                <a:gd name="connsiteY36" fmla="*/ 141368 h 6859314"/>
                <a:gd name="connsiteX37" fmla="*/ 4561261 w 10092372"/>
                <a:gd name="connsiteY37" fmla="*/ 324161 h 6859314"/>
                <a:gd name="connsiteX38" fmla="*/ 5263499 w 10092372"/>
                <a:gd name="connsiteY38" fmla="*/ 478679 h 6859314"/>
                <a:gd name="connsiteX39" fmla="*/ 5288485 w 10092372"/>
                <a:gd name="connsiteY39" fmla="*/ 391228 h 6859314"/>
                <a:gd name="connsiteX40" fmla="*/ 5293745 w 10092372"/>
                <a:gd name="connsiteY40" fmla="*/ 391228 h 6859314"/>
                <a:gd name="connsiteX41" fmla="*/ 5299663 w 10092372"/>
                <a:gd name="connsiteY41" fmla="*/ 466844 h 6859314"/>
                <a:gd name="connsiteX42" fmla="*/ 5322676 w 10092372"/>
                <a:gd name="connsiteY42" fmla="*/ 496432 h 6859314"/>
                <a:gd name="connsiteX43" fmla="*/ 5385141 w 10092372"/>
                <a:gd name="connsiteY43" fmla="*/ 514186 h 6859314"/>
                <a:gd name="connsiteX44" fmla="*/ 5113583 w 10092372"/>
                <a:gd name="connsiteY44" fmla="*/ 29589 h 6859314"/>
                <a:gd name="connsiteX45" fmla="*/ 5118186 w 10092372"/>
                <a:gd name="connsiteY45" fmla="*/ 26301 h 6859314"/>
                <a:gd name="connsiteX46" fmla="*/ 5220102 w 10092372"/>
                <a:gd name="connsiteY46" fmla="*/ 159121 h 6859314"/>
                <a:gd name="connsiteX47" fmla="*/ 5521907 w 10092372"/>
                <a:gd name="connsiteY47" fmla="*/ 550350 h 6859314"/>
                <a:gd name="connsiteX48" fmla="*/ 5553468 w 10092372"/>
                <a:gd name="connsiteY48" fmla="*/ 572048 h 6859314"/>
                <a:gd name="connsiteX49" fmla="*/ 5960477 w 10092372"/>
                <a:gd name="connsiteY49" fmla="*/ 730512 h 6859314"/>
                <a:gd name="connsiteX50" fmla="*/ 6153790 w 10092372"/>
                <a:gd name="connsiteY50" fmla="*/ 796922 h 6859314"/>
                <a:gd name="connsiteX51" fmla="*/ 6215597 w 10092372"/>
                <a:gd name="connsiteY51" fmla="*/ 761416 h 6859314"/>
                <a:gd name="connsiteX52" fmla="*/ 6313569 w 10092372"/>
                <a:gd name="connsiteY52" fmla="*/ 385310 h 6859314"/>
                <a:gd name="connsiteX53" fmla="*/ 6325404 w 10092372"/>
                <a:gd name="connsiteY53" fmla="*/ 362297 h 6859314"/>
                <a:gd name="connsiteX54" fmla="*/ 6253734 w 10092372"/>
                <a:gd name="connsiteY54" fmla="*/ 780484 h 6859314"/>
                <a:gd name="connsiteX55" fmla="*/ 6829726 w 10092372"/>
                <a:gd name="connsiteY55" fmla="*/ 423447 h 6859314"/>
                <a:gd name="connsiteX56" fmla="*/ 6833014 w 10092372"/>
                <a:gd name="connsiteY56" fmla="*/ 428050 h 6859314"/>
                <a:gd name="connsiteX57" fmla="*/ 6332637 w 10092372"/>
                <a:gd name="connsiteY57" fmla="*/ 777196 h 6859314"/>
                <a:gd name="connsiteX58" fmla="*/ 6333952 w 10092372"/>
                <a:gd name="connsiteY58" fmla="*/ 783114 h 6859314"/>
                <a:gd name="connsiteX59" fmla="*/ 6450991 w 10092372"/>
                <a:gd name="connsiteY59" fmla="*/ 763388 h 6859314"/>
                <a:gd name="connsiteX60" fmla="*/ 6859973 w 10092372"/>
                <a:gd name="connsiteY60" fmla="*/ 725252 h 6859314"/>
                <a:gd name="connsiteX61" fmla="*/ 6887589 w 10092372"/>
                <a:gd name="connsiteY61" fmla="*/ 711444 h 6859314"/>
                <a:gd name="connsiteX62" fmla="*/ 6950054 w 10092372"/>
                <a:gd name="connsiteY62" fmla="*/ 643061 h 6859314"/>
                <a:gd name="connsiteX63" fmla="*/ 6901397 w 10092372"/>
                <a:gd name="connsiteY63" fmla="*/ 727224 h 6859314"/>
                <a:gd name="connsiteX64" fmla="*/ 7397829 w 10092372"/>
                <a:gd name="connsiteY64" fmla="*/ 992207 h 6859314"/>
                <a:gd name="connsiteX65" fmla="*/ 7428075 w 10092372"/>
                <a:gd name="connsiteY65" fmla="*/ 912647 h 6859314"/>
                <a:gd name="connsiteX66" fmla="*/ 7431363 w 10092372"/>
                <a:gd name="connsiteY66" fmla="*/ 913304 h 6859314"/>
                <a:gd name="connsiteX67" fmla="*/ 7419528 w 10092372"/>
                <a:gd name="connsiteY67" fmla="*/ 1005358 h 6859314"/>
                <a:gd name="connsiteX68" fmla="*/ 7496458 w 10092372"/>
                <a:gd name="connsiteY68" fmla="*/ 1027714 h 6859314"/>
                <a:gd name="connsiteX69" fmla="*/ 7708840 w 10092372"/>
                <a:gd name="connsiteY69" fmla="*/ 1098069 h 6859314"/>
                <a:gd name="connsiteX70" fmla="*/ 7733825 w 10092372"/>
                <a:gd name="connsiteY70" fmla="*/ 1110562 h 6859314"/>
                <a:gd name="connsiteX71" fmla="*/ 7912016 w 10092372"/>
                <a:gd name="connsiteY71" fmla="*/ 1206561 h 6859314"/>
                <a:gd name="connsiteX72" fmla="*/ 7934371 w 10092372"/>
                <a:gd name="connsiteY72" fmla="*/ 1252588 h 6859314"/>
                <a:gd name="connsiteX73" fmla="*/ 7908728 w 10092372"/>
                <a:gd name="connsiteY73" fmla="*/ 1321628 h 6859314"/>
                <a:gd name="connsiteX74" fmla="*/ 8064561 w 10092372"/>
                <a:gd name="connsiteY74" fmla="*/ 1385408 h 6859314"/>
                <a:gd name="connsiteX75" fmla="*/ 8271025 w 10092372"/>
                <a:gd name="connsiteY75" fmla="*/ 1220369 h 6859314"/>
                <a:gd name="connsiteX76" fmla="*/ 8274312 w 10092372"/>
                <a:gd name="connsiteY76" fmla="*/ 1223657 h 6859314"/>
                <a:gd name="connsiteX77" fmla="*/ 8125712 w 10092372"/>
                <a:gd name="connsiteY77" fmla="*/ 1414997 h 6859314"/>
                <a:gd name="connsiteX78" fmla="*/ 8289435 w 10092372"/>
                <a:gd name="connsiteY78" fmla="*/ 1486010 h 6859314"/>
                <a:gd name="connsiteX79" fmla="*/ 8288120 w 10092372"/>
                <a:gd name="connsiteY79" fmla="*/ 1489955 h 6859314"/>
                <a:gd name="connsiteX80" fmla="*/ 8264450 w 10092372"/>
                <a:gd name="connsiteY80" fmla="*/ 1484037 h 6859314"/>
                <a:gd name="connsiteX81" fmla="*/ 8126369 w 10092372"/>
                <a:gd name="connsiteY81" fmla="*/ 1439983 h 6859314"/>
                <a:gd name="connsiteX82" fmla="*/ 8107958 w 10092372"/>
                <a:gd name="connsiteY82" fmla="*/ 1439983 h 6859314"/>
                <a:gd name="connsiteX83" fmla="*/ 8106643 w 10092372"/>
                <a:gd name="connsiteY83" fmla="*/ 1457079 h 6859314"/>
                <a:gd name="connsiteX84" fmla="*/ 8170423 w 10092372"/>
                <a:gd name="connsiteY84" fmla="*/ 1620803 h 6859314"/>
                <a:gd name="connsiteX85" fmla="*/ 8195409 w 10092372"/>
                <a:gd name="connsiteY85" fmla="*/ 1641843 h 6859314"/>
                <a:gd name="connsiteX86" fmla="*/ 8426858 w 10092372"/>
                <a:gd name="connsiteY86" fmla="*/ 1778609 h 6859314"/>
                <a:gd name="connsiteX87" fmla="*/ 8556391 w 10092372"/>
                <a:gd name="connsiteY87" fmla="*/ 2038332 h 6859314"/>
                <a:gd name="connsiteX88" fmla="*/ 8555733 w 10092372"/>
                <a:gd name="connsiteY88" fmla="*/ 2052797 h 6859314"/>
                <a:gd name="connsiteX89" fmla="*/ 8603075 w 10092372"/>
                <a:gd name="connsiteY89" fmla="*/ 2150769 h 6859314"/>
                <a:gd name="connsiteX90" fmla="*/ 8724060 w 10092372"/>
                <a:gd name="connsiteY90" fmla="*/ 2265178 h 6859314"/>
                <a:gd name="connsiteX91" fmla="*/ 8921976 w 10092372"/>
                <a:gd name="connsiteY91" fmla="*/ 2537394 h 6859314"/>
                <a:gd name="connsiteX92" fmla="*/ 8951564 w 10092372"/>
                <a:gd name="connsiteY92" fmla="*/ 2574216 h 6859314"/>
                <a:gd name="connsiteX93" fmla="*/ 9402627 w 10092372"/>
                <a:gd name="connsiteY93" fmla="*/ 2088304 h 6859314"/>
                <a:gd name="connsiteX94" fmla="*/ 9407230 w 10092372"/>
                <a:gd name="connsiteY94" fmla="*/ 2091591 h 6859314"/>
                <a:gd name="connsiteX95" fmla="*/ 9046906 w 10092372"/>
                <a:gd name="connsiteY95" fmla="*/ 2584079 h 6859314"/>
                <a:gd name="connsiteX96" fmla="*/ 10092373 w 10092372"/>
                <a:gd name="connsiteY96" fmla="*/ 2614325 h 6859314"/>
                <a:gd name="connsiteX97" fmla="*/ 10092373 w 10092372"/>
                <a:gd name="connsiteY97" fmla="*/ 2618270 h 6859314"/>
                <a:gd name="connsiteX98" fmla="*/ 8991016 w 10092372"/>
                <a:gd name="connsiteY98" fmla="*/ 2668242 h 6859314"/>
                <a:gd name="connsiteX99" fmla="*/ 9022577 w 10092372"/>
                <a:gd name="connsiteY99" fmla="*/ 2844459 h 6859314"/>
                <a:gd name="connsiteX100" fmla="*/ 9102138 w 10092372"/>
                <a:gd name="connsiteY100" fmla="*/ 3047635 h 6859314"/>
                <a:gd name="connsiteX101" fmla="*/ 9148165 w 10092372"/>
                <a:gd name="connsiteY101" fmla="*/ 3165332 h 6859314"/>
                <a:gd name="connsiteX102" fmla="*/ 9197479 w 10092372"/>
                <a:gd name="connsiteY102" fmla="*/ 3299467 h 6859314"/>
                <a:gd name="connsiteX103" fmla="*/ 9249423 w 10092372"/>
                <a:gd name="connsiteY103" fmla="*/ 3410589 h 6859314"/>
                <a:gd name="connsiteX104" fmla="*/ 9544653 w 10092372"/>
                <a:gd name="connsiteY104" fmla="*/ 3033169 h 6859314"/>
                <a:gd name="connsiteX105" fmla="*/ 9547940 w 10092372"/>
                <a:gd name="connsiteY105" fmla="*/ 3035142 h 6859314"/>
                <a:gd name="connsiteX106" fmla="*/ 9536105 w 10092372"/>
                <a:gd name="connsiteY106" fmla="*/ 3059470 h 6859314"/>
                <a:gd name="connsiteX107" fmla="*/ 9269149 w 10092372"/>
                <a:gd name="connsiteY107" fmla="*/ 3557218 h 6859314"/>
                <a:gd name="connsiteX108" fmla="*/ 9255341 w 10092372"/>
                <a:gd name="connsiteY108" fmla="*/ 3620998 h 6859314"/>
                <a:gd name="connsiteX109" fmla="*/ 9224438 w 10092372"/>
                <a:gd name="connsiteY109" fmla="*/ 3744613 h 6859314"/>
                <a:gd name="connsiteX110" fmla="*/ 9077809 w 10092372"/>
                <a:gd name="connsiteY110" fmla="*/ 3987240 h 6859314"/>
                <a:gd name="connsiteX111" fmla="*/ 8928551 w 10092372"/>
                <a:gd name="connsiteY111" fmla="*/ 4156882 h 6859314"/>
                <a:gd name="connsiteX112" fmla="*/ 8830579 w 10092372"/>
                <a:gd name="connsiteY112" fmla="*/ 4335072 h 6859314"/>
                <a:gd name="connsiteX113" fmla="*/ 8734581 w 10092372"/>
                <a:gd name="connsiteY113" fmla="*/ 4740765 h 6859314"/>
                <a:gd name="connsiteX114" fmla="*/ 8726690 w 10092372"/>
                <a:gd name="connsiteY114" fmla="*/ 4781532 h 6859314"/>
                <a:gd name="connsiteX115" fmla="*/ 8958140 w 10092372"/>
                <a:gd name="connsiteY115" fmla="*/ 4694739 h 6859314"/>
                <a:gd name="connsiteX116" fmla="*/ 8960112 w 10092372"/>
                <a:gd name="connsiteY116" fmla="*/ 4699341 h 6859314"/>
                <a:gd name="connsiteX117" fmla="*/ 8762854 w 10092372"/>
                <a:gd name="connsiteY117" fmla="*/ 4797312 h 6859314"/>
                <a:gd name="connsiteX118" fmla="*/ 8741813 w 10092372"/>
                <a:gd name="connsiteY118" fmla="*/ 4880818 h 6859314"/>
                <a:gd name="connsiteX119" fmla="*/ 9154740 w 10092372"/>
                <a:gd name="connsiteY119" fmla="*/ 5468647 h 6859314"/>
                <a:gd name="connsiteX120" fmla="*/ 9165260 w 10092372"/>
                <a:gd name="connsiteY120" fmla="*/ 5494948 h 6859314"/>
                <a:gd name="connsiteX121" fmla="*/ 8670800 w 10092372"/>
                <a:gd name="connsiteY121" fmla="*/ 4949859 h 6859314"/>
                <a:gd name="connsiteX122" fmla="*/ 8659622 w 10092372"/>
                <a:gd name="connsiteY122" fmla="*/ 4973530 h 6859314"/>
                <a:gd name="connsiteX123" fmla="*/ 8533378 w 10092372"/>
                <a:gd name="connsiteY123" fmla="*/ 5292430 h 6859314"/>
                <a:gd name="connsiteX124" fmla="*/ 8498529 w 10092372"/>
                <a:gd name="connsiteY124" fmla="*/ 5349635 h 6859314"/>
                <a:gd name="connsiteX125" fmla="*/ 8230258 w 10092372"/>
                <a:gd name="connsiteY125" fmla="*/ 5566618 h 6859314"/>
                <a:gd name="connsiteX126" fmla="*/ 7954755 w 10092372"/>
                <a:gd name="connsiteY126" fmla="*/ 5648152 h 6859314"/>
                <a:gd name="connsiteX127" fmla="*/ 7937001 w 10092372"/>
                <a:gd name="connsiteY127" fmla="*/ 5658015 h 6859314"/>
                <a:gd name="connsiteX128" fmla="*/ 8550473 w 10092372"/>
                <a:gd name="connsiteY128" fmla="*/ 5865135 h 6859314"/>
                <a:gd name="connsiteX129" fmla="*/ 8549158 w 10092372"/>
                <a:gd name="connsiteY129" fmla="*/ 5869738 h 6859314"/>
                <a:gd name="connsiteX130" fmla="*/ 8228943 w 10092372"/>
                <a:gd name="connsiteY130" fmla="*/ 5810561 h 6859314"/>
                <a:gd name="connsiteX131" fmla="*/ 7693059 w 10092372"/>
                <a:gd name="connsiteY131" fmla="*/ 5711932 h 6859314"/>
                <a:gd name="connsiteX132" fmla="*/ 7668073 w 10092372"/>
                <a:gd name="connsiteY132" fmla="*/ 5709302 h 6859314"/>
                <a:gd name="connsiteX133" fmla="*/ 7254489 w 10092372"/>
                <a:gd name="connsiteY133" fmla="*/ 5726398 h 6859314"/>
                <a:gd name="connsiteX134" fmla="*/ 7103915 w 10092372"/>
                <a:gd name="connsiteY134" fmla="*/ 5727712 h 6859314"/>
                <a:gd name="connsiteX135" fmla="*/ 6946767 w 10092372"/>
                <a:gd name="connsiteY135" fmla="*/ 5764534 h 6859314"/>
                <a:gd name="connsiteX136" fmla="*/ 6606168 w 10092372"/>
                <a:gd name="connsiteY136" fmla="*/ 5887491 h 6859314"/>
                <a:gd name="connsiteX137" fmla="*/ 6362225 w 10092372"/>
                <a:gd name="connsiteY137" fmla="*/ 5919053 h 6859314"/>
                <a:gd name="connsiteX138" fmla="*/ 6078174 w 10092372"/>
                <a:gd name="connsiteY138" fmla="*/ 5918395 h 6859314"/>
                <a:gd name="connsiteX139" fmla="*/ 6043325 w 10092372"/>
                <a:gd name="connsiteY139" fmla="*/ 5918395 h 6859314"/>
                <a:gd name="connsiteX140" fmla="*/ 6319486 w 10092372"/>
                <a:gd name="connsiteY140" fmla="*/ 6564744 h 6859314"/>
                <a:gd name="connsiteX141" fmla="*/ 6314226 w 10092372"/>
                <a:gd name="connsiteY141" fmla="*/ 6567374 h 6859314"/>
                <a:gd name="connsiteX142" fmla="*/ 6205734 w 10092372"/>
                <a:gd name="connsiteY142" fmla="*/ 6384581 h 6859314"/>
                <a:gd name="connsiteX143" fmla="*/ 5949957 w 10092372"/>
                <a:gd name="connsiteY143" fmla="*/ 5951929 h 6859314"/>
                <a:gd name="connsiteX144" fmla="*/ 5893409 w 10092372"/>
                <a:gd name="connsiteY144" fmla="*/ 5917738 h 6859314"/>
                <a:gd name="connsiteX145" fmla="*/ 5637632 w 10092372"/>
                <a:gd name="connsiteY145" fmla="*/ 5919710 h 6859314"/>
                <a:gd name="connsiteX146" fmla="*/ 5297690 w 10092372"/>
                <a:gd name="connsiteY146" fmla="*/ 5909190 h 6859314"/>
                <a:gd name="connsiteX147" fmla="*/ 5263499 w 10092372"/>
                <a:gd name="connsiteY147" fmla="*/ 5909190 h 6859314"/>
                <a:gd name="connsiteX148" fmla="*/ 5398292 w 10092372"/>
                <a:gd name="connsiteY148" fmla="*/ 6858658 h 6859314"/>
                <a:gd name="connsiteX149" fmla="*/ 5394347 w 10092372"/>
                <a:gd name="connsiteY149" fmla="*/ 6859315 h 6859314"/>
                <a:gd name="connsiteX150" fmla="*/ 5336484 w 10092372"/>
                <a:gd name="connsiteY150" fmla="*/ 6621291 h 6859314"/>
                <a:gd name="connsiteX151" fmla="*/ 5167500 w 10092372"/>
                <a:gd name="connsiteY151" fmla="*/ 5915107 h 6859314"/>
                <a:gd name="connsiteX152" fmla="*/ 5134624 w 10092372"/>
                <a:gd name="connsiteY152" fmla="*/ 5888149 h 6859314"/>
                <a:gd name="connsiteX153" fmla="*/ 4733533 w 10092372"/>
                <a:gd name="connsiteY153" fmla="*/ 5788205 h 6859314"/>
                <a:gd name="connsiteX154" fmla="*/ 4452111 w 10092372"/>
                <a:gd name="connsiteY154" fmla="*/ 5667878 h 6859314"/>
                <a:gd name="connsiteX155" fmla="*/ 4410687 w 10092372"/>
                <a:gd name="connsiteY155" fmla="*/ 5659330 h 6859314"/>
                <a:gd name="connsiteX156" fmla="*/ 4249593 w 10092372"/>
                <a:gd name="connsiteY156" fmla="*/ 5645521 h 6859314"/>
                <a:gd name="connsiteX157" fmla="*/ 4189101 w 10092372"/>
                <a:gd name="connsiteY157" fmla="*/ 5632371 h 6859314"/>
                <a:gd name="connsiteX158" fmla="*/ 3889926 w 10092372"/>
                <a:gd name="connsiteY158" fmla="*/ 5533085 h 6859314"/>
                <a:gd name="connsiteX159" fmla="*/ 3540122 w 10092372"/>
                <a:gd name="connsiteY159" fmla="*/ 6719920 h 6859314"/>
                <a:gd name="connsiteX160" fmla="*/ 3535520 w 10092372"/>
                <a:gd name="connsiteY160" fmla="*/ 6718605 h 6859314"/>
                <a:gd name="connsiteX161" fmla="*/ 3774859 w 10092372"/>
                <a:gd name="connsiteY161" fmla="*/ 5529797 h 6859314"/>
                <a:gd name="connsiteX162" fmla="*/ 3550643 w 10092372"/>
                <a:gd name="connsiteY162" fmla="*/ 5529797 h 6859314"/>
                <a:gd name="connsiteX163" fmla="*/ 3434260 w 10092372"/>
                <a:gd name="connsiteY163" fmla="*/ 6312911 h 6859314"/>
                <a:gd name="connsiteX164" fmla="*/ 3430973 w 10092372"/>
                <a:gd name="connsiteY164" fmla="*/ 6312253 h 6859314"/>
                <a:gd name="connsiteX165" fmla="*/ 3448069 w 10092372"/>
                <a:gd name="connsiteY165" fmla="*/ 5521907 h 6859314"/>
                <a:gd name="connsiteX166" fmla="*/ 3354042 w 10092372"/>
                <a:gd name="connsiteY166" fmla="*/ 5515331 h 6859314"/>
                <a:gd name="connsiteX167" fmla="*/ 2985827 w 10092372"/>
                <a:gd name="connsiteY167" fmla="*/ 5450894 h 6859314"/>
                <a:gd name="connsiteX168" fmla="*/ 2444683 w 10092372"/>
                <a:gd name="connsiteY168" fmla="*/ 5301635 h 6859314"/>
                <a:gd name="connsiteX169" fmla="*/ 2414437 w 10092372"/>
                <a:gd name="connsiteY169" fmla="*/ 5286512 h 6859314"/>
                <a:gd name="connsiteX170" fmla="*/ 1950881 w 10092372"/>
                <a:gd name="connsiteY170" fmla="*/ 4978790 h 6859314"/>
                <a:gd name="connsiteX171" fmla="*/ 1878553 w 10092372"/>
                <a:gd name="connsiteY171" fmla="*/ 4922900 h 6859314"/>
                <a:gd name="connsiteX172" fmla="*/ 1217081 w 10092372"/>
                <a:gd name="connsiteY172" fmla="*/ 5728370 h 6859314"/>
                <a:gd name="connsiteX173" fmla="*/ 1211821 w 10092372"/>
                <a:gd name="connsiteY173" fmla="*/ 5725082 h 6859314"/>
                <a:gd name="connsiteX174" fmla="*/ 1226944 w 10092372"/>
                <a:gd name="connsiteY174" fmla="*/ 5700096 h 6859314"/>
                <a:gd name="connsiteX175" fmla="*/ 1793732 w 10092372"/>
                <a:gd name="connsiteY175" fmla="*/ 4856490 h 6859314"/>
                <a:gd name="connsiteX176" fmla="*/ 1793732 w 10092372"/>
                <a:gd name="connsiteY176" fmla="*/ 4803230 h 6859314"/>
                <a:gd name="connsiteX177" fmla="*/ 1602392 w 10092372"/>
                <a:gd name="connsiteY177" fmla="*/ 4511946 h 6859314"/>
                <a:gd name="connsiteX178" fmla="*/ 1572803 w 10092372"/>
                <a:gd name="connsiteY178" fmla="*/ 4488933 h 6859314"/>
                <a:gd name="connsiteX179" fmla="*/ 1153959 w 10092372"/>
                <a:gd name="connsiteY179" fmla="*/ 4314031 h 6859314"/>
                <a:gd name="connsiteX180" fmla="*/ 1014563 w 10092372"/>
                <a:gd name="connsiteY180" fmla="*/ 4227237 h 6859314"/>
                <a:gd name="connsiteX181" fmla="*/ 839004 w 10092372"/>
                <a:gd name="connsiteY181" fmla="*/ 4104937 h 6859314"/>
                <a:gd name="connsiteX182" fmla="*/ 188053 w 10092372"/>
                <a:gd name="connsiteY182" fmla="*/ 5077419 h 6859314"/>
                <a:gd name="connsiteX183" fmla="*/ 184765 w 10092372"/>
                <a:gd name="connsiteY183" fmla="*/ 5076104 h 6859314"/>
                <a:gd name="connsiteX184" fmla="*/ 192655 w 10092372"/>
                <a:gd name="connsiteY184" fmla="*/ 5058351 h 6859314"/>
                <a:gd name="connsiteX185" fmla="*/ 743005 w 10092372"/>
                <a:gd name="connsiteY185" fmla="*/ 4059568 h 6859314"/>
                <a:gd name="connsiteX186" fmla="*/ 750895 w 10092372"/>
                <a:gd name="connsiteY186" fmla="*/ 3968829 h 6859314"/>
                <a:gd name="connsiteX187" fmla="*/ 679882 w 10092372"/>
                <a:gd name="connsiteY187" fmla="*/ 3759078 h 6859314"/>
                <a:gd name="connsiteX188" fmla="*/ 679882 w 10092372"/>
                <a:gd name="connsiteY188" fmla="*/ 3695298 h 6859314"/>
                <a:gd name="connsiteX189" fmla="*/ 697636 w 10092372"/>
                <a:gd name="connsiteY189" fmla="*/ 3579574 h 6859314"/>
                <a:gd name="connsiteX190" fmla="*/ 460926 w 10092372"/>
                <a:gd name="connsiteY190" fmla="*/ 3533547 h 6859314"/>
                <a:gd name="connsiteX191" fmla="*/ 461584 w 10092372"/>
                <a:gd name="connsiteY191" fmla="*/ 3528944 h 6859314"/>
                <a:gd name="connsiteX192" fmla="*/ 702238 w 10092372"/>
                <a:gd name="connsiteY192" fmla="*/ 3550643 h 6859314"/>
                <a:gd name="connsiteX193" fmla="*/ 758128 w 10092372"/>
                <a:gd name="connsiteY193" fmla="*/ 3380343 h 6859314"/>
                <a:gd name="connsiteX194" fmla="*/ 771279 w 10092372"/>
                <a:gd name="connsiteY194" fmla="*/ 3342864 h 6859314"/>
                <a:gd name="connsiteX195" fmla="*/ 757470 w 10092372"/>
                <a:gd name="connsiteY195" fmla="*/ 3254756 h 6859314"/>
                <a:gd name="connsiteX196" fmla="*/ 513528 w 10092372"/>
                <a:gd name="connsiteY196" fmla="*/ 2913499 h 6859314"/>
                <a:gd name="connsiteX197" fmla="*/ 470789 w 10092372"/>
                <a:gd name="connsiteY197" fmla="*/ 2808953 h 6859314"/>
                <a:gd name="connsiteX198" fmla="*/ 449091 w 10092372"/>
                <a:gd name="connsiteY198" fmla="*/ 2743200 h 6859314"/>
                <a:gd name="connsiteX199" fmla="*/ 206463 w 10092372"/>
                <a:gd name="connsiteY199" fmla="*/ 2950978 h 6859314"/>
                <a:gd name="connsiteX200" fmla="*/ 201861 w 10092372"/>
                <a:gd name="connsiteY200" fmla="*/ 2947691 h 6859314"/>
                <a:gd name="connsiteX201" fmla="*/ 216326 w 10092372"/>
                <a:gd name="connsiteY201" fmla="*/ 2927965 h 6859314"/>
                <a:gd name="connsiteX202" fmla="*/ 401749 w 10092372"/>
                <a:gd name="connsiteY202" fmla="*/ 2705721 h 6859314"/>
                <a:gd name="connsiteX203" fmla="*/ 425420 w 10092372"/>
                <a:gd name="connsiteY203" fmla="*/ 2624845 h 6859314"/>
                <a:gd name="connsiteX204" fmla="*/ 459611 w 10092372"/>
                <a:gd name="connsiteY204" fmla="*/ 2310548 h 6859314"/>
                <a:gd name="connsiteX205" fmla="*/ 463556 w 10092372"/>
                <a:gd name="connsiteY205" fmla="*/ 2296740 h 6859314"/>
                <a:gd name="connsiteX206" fmla="*/ 462241 w 10092372"/>
                <a:gd name="connsiteY206" fmla="*/ 2289507 h 6859314"/>
                <a:gd name="connsiteX207" fmla="*/ 0 w 10092372"/>
                <a:gd name="connsiteY207" fmla="*/ 2154057 h 6859314"/>
                <a:gd name="connsiteX208" fmla="*/ 658 w 10092372"/>
                <a:gd name="connsiteY208" fmla="*/ 2149454 h 6859314"/>
                <a:gd name="connsiteX209" fmla="*/ 140711 w 10092372"/>
                <a:gd name="connsiteY209" fmla="*/ 2174440 h 6859314"/>
                <a:gd name="connsiteX210" fmla="*/ 461584 w 10092372"/>
                <a:gd name="connsiteY210" fmla="*/ 2233617 h 6859314"/>
                <a:gd name="connsiteX211" fmla="*/ 495117 w 10092372"/>
                <a:gd name="connsiteY211" fmla="*/ 2219809 h 6859314"/>
                <a:gd name="connsiteX212" fmla="*/ 648321 w 10092372"/>
                <a:gd name="connsiteY212" fmla="*/ 1927210 h 6859314"/>
                <a:gd name="connsiteX213" fmla="*/ 545747 w 10092372"/>
                <a:gd name="connsiteY213" fmla="*/ 2002168 h 6859314"/>
                <a:gd name="connsiteX214" fmla="*/ 541802 w 10092372"/>
                <a:gd name="connsiteY214" fmla="*/ 1996908 h 6859314"/>
                <a:gd name="connsiteX215" fmla="*/ 2367095 w 10092372"/>
                <a:gd name="connsiteY215" fmla="*/ 4257483 h 6859314"/>
                <a:gd name="connsiteX216" fmla="*/ 2608407 w 10092372"/>
                <a:gd name="connsiteY216" fmla="*/ 4381098 h 6859314"/>
                <a:gd name="connsiteX217" fmla="*/ 3208729 w 10092372"/>
                <a:gd name="connsiteY217" fmla="*/ 4655287 h 6859314"/>
                <a:gd name="connsiteX218" fmla="*/ 3281057 w 10092372"/>
                <a:gd name="connsiteY218" fmla="*/ 4694739 h 6859314"/>
                <a:gd name="connsiteX219" fmla="*/ 4160170 w 10092372"/>
                <a:gd name="connsiteY219" fmla="*/ 3453329 h 6859314"/>
                <a:gd name="connsiteX220" fmla="*/ 4164115 w 10092372"/>
                <a:gd name="connsiteY220" fmla="*/ 3455959 h 6859314"/>
                <a:gd name="connsiteX221" fmla="*/ 3387576 w 10092372"/>
                <a:gd name="connsiteY221" fmla="*/ 4765094 h 6859314"/>
                <a:gd name="connsiteX222" fmla="*/ 3532232 w 10092372"/>
                <a:gd name="connsiteY222" fmla="*/ 4842025 h 6859314"/>
                <a:gd name="connsiteX223" fmla="*/ 4398852 w 10092372"/>
                <a:gd name="connsiteY223" fmla="*/ 5091227 h 6859314"/>
                <a:gd name="connsiteX224" fmla="*/ 4571124 w 10092372"/>
                <a:gd name="connsiteY224" fmla="*/ 5144487 h 6859314"/>
                <a:gd name="connsiteX225" fmla="*/ 4583617 w 10092372"/>
                <a:gd name="connsiteY225" fmla="*/ 5118843 h 6859314"/>
                <a:gd name="connsiteX226" fmla="*/ 4678958 w 10092372"/>
                <a:gd name="connsiteY226" fmla="*/ 5176705 h 6859314"/>
                <a:gd name="connsiteX227" fmla="*/ 5198404 w 10092372"/>
                <a:gd name="connsiteY227" fmla="*/ 5296375 h 6859314"/>
                <a:gd name="connsiteX228" fmla="*/ 5356868 w 10092372"/>
                <a:gd name="connsiteY228" fmla="*/ 5324649 h 6859314"/>
                <a:gd name="connsiteX229" fmla="*/ 5583714 w 10092372"/>
                <a:gd name="connsiteY229" fmla="*/ 5312156 h 6859314"/>
                <a:gd name="connsiteX230" fmla="*/ 5688919 w 10092372"/>
                <a:gd name="connsiteY230" fmla="*/ 5303608 h 6859314"/>
                <a:gd name="connsiteX231" fmla="*/ 5676425 w 10092372"/>
                <a:gd name="connsiteY231" fmla="*/ 5268759 h 6859314"/>
                <a:gd name="connsiteX232" fmla="*/ 5709302 w 10092372"/>
                <a:gd name="connsiteY232" fmla="*/ 5274677 h 6859314"/>
                <a:gd name="connsiteX233" fmla="*/ 5917080 w 10092372"/>
                <a:gd name="connsiteY233" fmla="*/ 5290457 h 6859314"/>
                <a:gd name="connsiteX234" fmla="*/ 6071599 w 10092372"/>
                <a:gd name="connsiteY234" fmla="*/ 5274019 h 6859314"/>
                <a:gd name="connsiteX235" fmla="*/ 6342500 w 10092372"/>
                <a:gd name="connsiteY235" fmla="*/ 5181965 h 6859314"/>
                <a:gd name="connsiteX236" fmla="*/ 6374719 w 10092372"/>
                <a:gd name="connsiteY236" fmla="*/ 5141199 h 6859314"/>
                <a:gd name="connsiteX237" fmla="*/ 6402992 w 10092372"/>
                <a:gd name="connsiteY237" fmla="*/ 4962352 h 6859314"/>
                <a:gd name="connsiteX238" fmla="*/ 6406937 w 10092372"/>
                <a:gd name="connsiteY238" fmla="*/ 4961694 h 6859314"/>
                <a:gd name="connsiteX239" fmla="*/ 6460197 w 10092372"/>
                <a:gd name="connsiteY239" fmla="*/ 5129363 h 6859314"/>
                <a:gd name="connsiteX240" fmla="*/ 6480580 w 10092372"/>
                <a:gd name="connsiteY240" fmla="*/ 5122788 h 6859314"/>
                <a:gd name="connsiteX241" fmla="*/ 6880356 w 10092372"/>
                <a:gd name="connsiteY241" fmla="*/ 4939338 h 6859314"/>
                <a:gd name="connsiteX242" fmla="*/ 6897452 w 10092372"/>
                <a:gd name="connsiteY242" fmla="*/ 4911722 h 6859314"/>
                <a:gd name="connsiteX243" fmla="*/ 6919151 w 10092372"/>
                <a:gd name="connsiteY243" fmla="*/ 4682903 h 6859314"/>
                <a:gd name="connsiteX244" fmla="*/ 6948739 w 10092372"/>
                <a:gd name="connsiteY244" fmla="*/ 4355455 h 6859314"/>
                <a:gd name="connsiteX245" fmla="*/ 6952027 w 10092372"/>
                <a:gd name="connsiteY245" fmla="*/ 4355455 h 6859314"/>
                <a:gd name="connsiteX246" fmla="*/ 6942822 w 10092372"/>
                <a:gd name="connsiteY246" fmla="*/ 4908435 h 6859314"/>
                <a:gd name="connsiteX247" fmla="*/ 6964519 w 10092372"/>
                <a:gd name="connsiteY247" fmla="*/ 4900544 h 6859314"/>
                <a:gd name="connsiteX248" fmla="*/ 7628621 w 10092372"/>
                <a:gd name="connsiteY248" fmla="*/ 4543507 h 6859314"/>
                <a:gd name="connsiteX249" fmla="*/ 8132944 w 10092372"/>
                <a:gd name="connsiteY249" fmla="*/ 4176608 h 6859314"/>
                <a:gd name="connsiteX250" fmla="*/ 8172396 w 10092372"/>
                <a:gd name="connsiteY250" fmla="*/ 4107567 h 6859314"/>
                <a:gd name="connsiteX251" fmla="*/ 8213162 w 10092372"/>
                <a:gd name="connsiteY251" fmla="*/ 3832721 h 6859314"/>
                <a:gd name="connsiteX252" fmla="*/ 8232231 w 10092372"/>
                <a:gd name="connsiteY252" fmla="*/ 3637436 h 6859314"/>
                <a:gd name="connsiteX253" fmla="*/ 7119038 w 10092372"/>
                <a:gd name="connsiteY253" fmla="*/ 3459246 h 6859314"/>
                <a:gd name="connsiteX254" fmla="*/ 7119696 w 10092372"/>
                <a:gd name="connsiteY254" fmla="*/ 3454644 h 6859314"/>
                <a:gd name="connsiteX255" fmla="*/ 8234861 w 10092372"/>
                <a:gd name="connsiteY255" fmla="*/ 3575628 h 6859314"/>
                <a:gd name="connsiteX256" fmla="*/ 8248011 w 10092372"/>
                <a:gd name="connsiteY256" fmla="*/ 3396781 h 6859314"/>
                <a:gd name="connsiteX257" fmla="*/ 8257217 w 10092372"/>
                <a:gd name="connsiteY257" fmla="*/ 3249496 h 6859314"/>
                <a:gd name="connsiteX258" fmla="*/ 8207244 w 10092372"/>
                <a:gd name="connsiteY258" fmla="*/ 2893116 h 6859314"/>
                <a:gd name="connsiteX259" fmla="*/ 8130971 w 10092372"/>
                <a:gd name="connsiteY259" fmla="*/ 2394054 h 6859314"/>
                <a:gd name="connsiteX260" fmla="*/ 8104670 w 10092372"/>
                <a:gd name="connsiteY260" fmla="*/ 2353945 h 6859314"/>
                <a:gd name="connsiteX261" fmla="*/ 7899522 w 10092372"/>
                <a:gd name="connsiteY261" fmla="*/ 2180358 h 6859314"/>
                <a:gd name="connsiteX262" fmla="*/ 7576677 w 10092372"/>
                <a:gd name="connsiteY262" fmla="*/ 1659597 h 6859314"/>
                <a:gd name="connsiteX263" fmla="*/ 7531308 w 10092372"/>
                <a:gd name="connsiteY263" fmla="*/ 1612255 h 6859314"/>
                <a:gd name="connsiteX264" fmla="*/ 7153887 w 10092372"/>
                <a:gd name="connsiteY264" fmla="*/ 1421572 h 6859314"/>
                <a:gd name="connsiteX265" fmla="*/ 7116409 w 10092372"/>
                <a:gd name="connsiteY265" fmla="*/ 1432750 h 6859314"/>
                <a:gd name="connsiteX266" fmla="*/ 6836960 w 10092372"/>
                <a:gd name="connsiteY266" fmla="*/ 1750335 h 6859314"/>
                <a:gd name="connsiteX267" fmla="*/ 6821179 w 10092372"/>
                <a:gd name="connsiteY267" fmla="*/ 1766773 h 6859314"/>
                <a:gd name="connsiteX268" fmla="*/ 6817891 w 10092372"/>
                <a:gd name="connsiteY268" fmla="*/ 1763486 h 6859314"/>
                <a:gd name="connsiteX269" fmla="*/ 7076957 w 10092372"/>
                <a:gd name="connsiteY269" fmla="*/ 1381463 h 6859314"/>
                <a:gd name="connsiteX270" fmla="*/ 6929671 w 10092372"/>
                <a:gd name="connsiteY270" fmla="*/ 1288752 h 6859314"/>
                <a:gd name="connsiteX271" fmla="*/ 6800138 w 10092372"/>
                <a:gd name="connsiteY271" fmla="*/ 1236807 h 6859314"/>
                <a:gd name="connsiteX272" fmla="*/ 6156420 w 10092372"/>
                <a:gd name="connsiteY272" fmla="*/ 1130945 h 6859314"/>
                <a:gd name="connsiteX273" fmla="*/ 6121571 w 10092372"/>
                <a:gd name="connsiteY273" fmla="*/ 1150014 h 6859314"/>
                <a:gd name="connsiteX274" fmla="*/ 5926943 w 10092372"/>
                <a:gd name="connsiteY274" fmla="*/ 1531379 h 6859314"/>
                <a:gd name="connsiteX275" fmla="*/ 5913135 w 10092372"/>
                <a:gd name="connsiteY275" fmla="*/ 1556365 h 6859314"/>
                <a:gd name="connsiteX276" fmla="*/ 5909847 w 10092372"/>
                <a:gd name="connsiteY276" fmla="*/ 1555050 h 6859314"/>
                <a:gd name="connsiteX277" fmla="*/ 6043983 w 10092372"/>
                <a:gd name="connsiteY277" fmla="*/ 1122398 h 6859314"/>
                <a:gd name="connsiteX278" fmla="*/ 5713905 w 10092372"/>
                <a:gd name="connsiteY278" fmla="*/ 1063878 h 6859314"/>
                <a:gd name="connsiteX279" fmla="*/ 5680371 w 10092372"/>
                <a:gd name="connsiteY279" fmla="*/ 1059933 h 6859314"/>
                <a:gd name="connsiteX280" fmla="*/ 5317416 w 10092372"/>
                <a:gd name="connsiteY280" fmla="*/ 1105959 h 6859314"/>
                <a:gd name="connsiteX281" fmla="*/ 4918955 w 10092372"/>
                <a:gd name="connsiteY281" fmla="*/ 1094124 h 6859314"/>
                <a:gd name="connsiteX282" fmla="*/ 4325866 w 10092372"/>
                <a:gd name="connsiteY282" fmla="*/ 953413 h 6859314"/>
                <a:gd name="connsiteX283" fmla="*/ 4220662 w 10092372"/>
                <a:gd name="connsiteY283" fmla="*/ 927112 h 6859314"/>
                <a:gd name="connsiteX284" fmla="*/ 4055623 w 10092372"/>
                <a:gd name="connsiteY284" fmla="*/ 1635268 h 6859314"/>
                <a:gd name="connsiteX285" fmla="*/ 4052335 w 10092372"/>
                <a:gd name="connsiteY285" fmla="*/ 1614885 h 6859314"/>
                <a:gd name="connsiteX286" fmla="*/ 4133869 w 10092372"/>
                <a:gd name="connsiteY286" fmla="*/ 930400 h 6859314"/>
                <a:gd name="connsiteX287" fmla="*/ 4112170 w 10092372"/>
                <a:gd name="connsiteY287" fmla="*/ 894236 h 6859314"/>
                <a:gd name="connsiteX288" fmla="*/ 3619026 w 10092372"/>
                <a:gd name="connsiteY288" fmla="*/ 750895 h 6859314"/>
                <a:gd name="connsiteX289" fmla="*/ 3376398 w 10092372"/>
                <a:gd name="connsiteY289" fmla="*/ 756155 h 6859314"/>
                <a:gd name="connsiteX290" fmla="*/ 3079854 w 10092372"/>
                <a:gd name="connsiteY290" fmla="*/ 831113 h 6859314"/>
                <a:gd name="connsiteX291" fmla="*/ 2601832 w 10092372"/>
                <a:gd name="connsiteY291" fmla="*/ 984975 h 6859314"/>
                <a:gd name="connsiteX292" fmla="*/ 2643914 w 10092372"/>
                <a:gd name="connsiteY292" fmla="*/ 1135548 h 6859314"/>
                <a:gd name="connsiteX293" fmla="*/ 2561065 w 10092372"/>
                <a:gd name="connsiteY293" fmla="*/ 1019823 h 6859314"/>
                <a:gd name="connsiteX294" fmla="*/ 2536079 w 10092372"/>
                <a:gd name="connsiteY294" fmla="*/ 1006673 h 6859314"/>
                <a:gd name="connsiteX295" fmla="*/ 2425615 w 10092372"/>
                <a:gd name="connsiteY295" fmla="*/ 1055987 h 6859314"/>
                <a:gd name="connsiteX296" fmla="*/ 2321726 w 10092372"/>
                <a:gd name="connsiteY296" fmla="*/ 1125028 h 6859314"/>
                <a:gd name="connsiteX297" fmla="*/ 2298712 w 10092372"/>
                <a:gd name="connsiteY297" fmla="*/ 1145411 h 6859314"/>
                <a:gd name="connsiteX298" fmla="*/ 2137618 w 10092372"/>
                <a:gd name="connsiteY298" fmla="*/ 1378833 h 6859314"/>
                <a:gd name="connsiteX299" fmla="*/ 2445341 w 10092372"/>
                <a:gd name="connsiteY299" fmla="*/ 1310450 h 6859314"/>
                <a:gd name="connsiteX300" fmla="*/ 2424957 w 10092372"/>
                <a:gd name="connsiteY300" fmla="*/ 1321628 h 6859314"/>
                <a:gd name="connsiteX301" fmla="*/ 2083701 w 10092372"/>
                <a:gd name="connsiteY301" fmla="*/ 1437353 h 6859314"/>
                <a:gd name="connsiteX302" fmla="*/ 2053455 w 10092372"/>
                <a:gd name="connsiteY302" fmla="*/ 1452476 h 6859314"/>
                <a:gd name="connsiteX303" fmla="*/ 1952853 w 10092372"/>
                <a:gd name="connsiteY303" fmla="*/ 1530721 h 6859314"/>
                <a:gd name="connsiteX304" fmla="*/ 1924580 w 10092372"/>
                <a:gd name="connsiteY304" fmla="*/ 1567543 h 6859314"/>
                <a:gd name="connsiteX305" fmla="*/ 1835156 w 10092372"/>
                <a:gd name="connsiteY305" fmla="*/ 1824636 h 6859314"/>
                <a:gd name="connsiteX306" fmla="*/ 1605022 w 10092372"/>
                <a:gd name="connsiteY306" fmla="*/ 2305288 h 6859314"/>
                <a:gd name="connsiteX307" fmla="*/ 1476147 w 10092372"/>
                <a:gd name="connsiteY307" fmla="*/ 2471642 h 6859314"/>
                <a:gd name="connsiteX308" fmla="*/ 1462996 w 10092372"/>
                <a:gd name="connsiteY308" fmla="*/ 2492025 h 6859314"/>
                <a:gd name="connsiteX309" fmla="*/ 1549132 w 10092372"/>
                <a:gd name="connsiteY309" fmla="*/ 2509121 h 6859314"/>
                <a:gd name="connsiteX310" fmla="*/ 1589899 w 10092372"/>
                <a:gd name="connsiteY310" fmla="*/ 2493998 h 6859314"/>
                <a:gd name="connsiteX311" fmla="*/ 1837786 w 10092372"/>
                <a:gd name="connsiteY311" fmla="*/ 2197453 h 6859314"/>
                <a:gd name="connsiteX312" fmla="*/ 1967976 w 10092372"/>
                <a:gd name="connsiteY312" fmla="*/ 2042935 h 6859314"/>
                <a:gd name="connsiteX313" fmla="*/ 1973237 w 10092372"/>
                <a:gd name="connsiteY313" fmla="*/ 2046880 h 6859314"/>
                <a:gd name="connsiteX314" fmla="*/ 1639213 w 10092372"/>
                <a:gd name="connsiteY314" fmla="*/ 2525559 h 6859314"/>
                <a:gd name="connsiteX315" fmla="*/ 2154714 w 10092372"/>
                <a:gd name="connsiteY315" fmla="*/ 2622873 h 6859314"/>
                <a:gd name="connsiteX316" fmla="*/ 2127098 w 10092372"/>
                <a:gd name="connsiteY316" fmla="*/ 2626160 h 6859314"/>
                <a:gd name="connsiteX317" fmla="*/ 1622775 w 10092372"/>
                <a:gd name="connsiteY317" fmla="*/ 2593942 h 6859314"/>
                <a:gd name="connsiteX318" fmla="*/ 1574118 w 10092372"/>
                <a:gd name="connsiteY318" fmla="*/ 2616955 h 6859314"/>
                <a:gd name="connsiteX319" fmla="*/ 1471544 w 10092372"/>
                <a:gd name="connsiteY319" fmla="*/ 2766871 h 6859314"/>
                <a:gd name="connsiteX320" fmla="*/ 1462339 w 10092372"/>
                <a:gd name="connsiteY320" fmla="*/ 2810925 h 6859314"/>
                <a:gd name="connsiteX321" fmla="*/ 1570831 w 10092372"/>
                <a:gd name="connsiteY321" fmla="*/ 3263303 h 6859314"/>
                <a:gd name="connsiteX322" fmla="*/ 1755596 w 10092372"/>
                <a:gd name="connsiteY322" fmla="*/ 3816941 h 6859314"/>
                <a:gd name="connsiteX323" fmla="*/ 1777951 w 10092372"/>
                <a:gd name="connsiteY323" fmla="*/ 3848502 h 6859314"/>
                <a:gd name="connsiteX324" fmla="*/ 2266494 w 10092372"/>
                <a:gd name="connsiteY324" fmla="*/ 4194361 h 6859314"/>
                <a:gd name="connsiteX325" fmla="*/ 2308575 w 10092372"/>
                <a:gd name="connsiteY325" fmla="*/ 4193046 h 6859314"/>
                <a:gd name="connsiteX326" fmla="*/ 3142319 w 10092372"/>
                <a:gd name="connsiteY326" fmla="*/ 3572999 h 6859314"/>
                <a:gd name="connsiteX327" fmla="*/ 3162044 w 10092372"/>
                <a:gd name="connsiteY327" fmla="*/ 3560505 h 6859314"/>
                <a:gd name="connsiteX328" fmla="*/ 3164017 w 10092372"/>
                <a:gd name="connsiteY328" fmla="*/ 3563793 h 6859314"/>
                <a:gd name="connsiteX329" fmla="*/ 2367095 w 10092372"/>
                <a:gd name="connsiteY329" fmla="*/ 4257483 h 6859314"/>
                <a:gd name="connsiteX330" fmla="*/ 8480776 w 10092372"/>
                <a:gd name="connsiteY330" fmla="*/ 2694543 h 6859314"/>
                <a:gd name="connsiteX331" fmla="*/ 8392010 w 10092372"/>
                <a:gd name="connsiteY331" fmla="*/ 2738597 h 6859314"/>
                <a:gd name="connsiteX332" fmla="*/ 8365051 w 10092372"/>
                <a:gd name="connsiteY332" fmla="*/ 2781337 h 6859314"/>
                <a:gd name="connsiteX333" fmla="*/ 8358475 w 10092372"/>
                <a:gd name="connsiteY333" fmla="*/ 3226482 h 6859314"/>
                <a:gd name="connsiteX334" fmla="*/ 8367023 w 10092372"/>
                <a:gd name="connsiteY334" fmla="*/ 3281714 h 6859314"/>
                <a:gd name="connsiteX335" fmla="*/ 8451844 w 10092372"/>
                <a:gd name="connsiteY335" fmla="*/ 3561163 h 6859314"/>
                <a:gd name="connsiteX336" fmla="*/ 8466967 w 10092372"/>
                <a:gd name="connsiteY336" fmla="*/ 3694641 h 6859314"/>
                <a:gd name="connsiteX337" fmla="*/ 8470913 w 10092372"/>
                <a:gd name="connsiteY337" fmla="*/ 3713052 h 6859314"/>
                <a:gd name="connsiteX338" fmla="*/ 8585980 w 10092372"/>
                <a:gd name="connsiteY338" fmla="*/ 3881378 h 6859314"/>
                <a:gd name="connsiteX339" fmla="*/ 8674088 w 10092372"/>
                <a:gd name="connsiteY339" fmla="*/ 3788667 h 6859314"/>
                <a:gd name="connsiteX340" fmla="*/ 8693156 w 10092372"/>
                <a:gd name="connsiteY340" fmla="*/ 3745270 h 6859314"/>
                <a:gd name="connsiteX341" fmla="*/ 8693814 w 10092372"/>
                <a:gd name="connsiteY341" fmla="*/ 3597984 h 6859314"/>
                <a:gd name="connsiteX342" fmla="*/ 8648445 w 10092372"/>
                <a:gd name="connsiteY342" fmla="*/ 3104182 h 6859314"/>
                <a:gd name="connsiteX343" fmla="*/ 8480776 w 10092372"/>
                <a:gd name="connsiteY343" fmla="*/ 2694543 h 6859314"/>
                <a:gd name="connsiteX344" fmla="*/ 7318269 w 10092372"/>
                <a:gd name="connsiteY344" fmla="*/ 5510729 h 6859314"/>
                <a:gd name="connsiteX345" fmla="*/ 7323529 w 10092372"/>
                <a:gd name="connsiteY345" fmla="*/ 5514674 h 6859314"/>
                <a:gd name="connsiteX346" fmla="*/ 7604293 w 10092372"/>
                <a:gd name="connsiteY346" fmla="*/ 5507441 h 6859314"/>
                <a:gd name="connsiteX347" fmla="*/ 8071794 w 10092372"/>
                <a:gd name="connsiteY347" fmla="*/ 5416045 h 6859314"/>
                <a:gd name="connsiteX348" fmla="*/ 8222368 w 10092372"/>
                <a:gd name="connsiteY348" fmla="*/ 5342402 h 6859314"/>
                <a:gd name="connsiteX349" fmla="*/ 8384776 w 10092372"/>
                <a:gd name="connsiteY349" fmla="*/ 5124103 h 6859314"/>
                <a:gd name="connsiteX350" fmla="*/ 8465652 w 10092372"/>
                <a:gd name="connsiteY350" fmla="*/ 4947229 h 6859314"/>
                <a:gd name="connsiteX351" fmla="*/ 8437378 w 10092372"/>
                <a:gd name="connsiteY351" fmla="*/ 4959722 h 6859314"/>
                <a:gd name="connsiteX352" fmla="*/ 8290093 w 10092372"/>
                <a:gd name="connsiteY352" fmla="*/ 5032707 h 6859314"/>
                <a:gd name="connsiteX353" fmla="*/ 8191464 w 10092372"/>
                <a:gd name="connsiteY353" fmla="*/ 5101747 h 6859314"/>
                <a:gd name="connsiteX354" fmla="*/ 8175026 w 10092372"/>
                <a:gd name="connsiteY354" fmla="*/ 5111610 h 6859314"/>
                <a:gd name="connsiteX355" fmla="*/ 7942919 w 10092372"/>
                <a:gd name="connsiteY355" fmla="*/ 5176048 h 6859314"/>
                <a:gd name="connsiteX356" fmla="*/ 7583252 w 10092372"/>
                <a:gd name="connsiteY356" fmla="*/ 5241801 h 6859314"/>
                <a:gd name="connsiteX357" fmla="*/ 7541828 w 10092372"/>
                <a:gd name="connsiteY357" fmla="*/ 5262841 h 6859314"/>
                <a:gd name="connsiteX358" fmla="*/ 7318269 w 10092372"/>
                <a:gd name="connsiteY358" fmla="*/ 5510729 h 6859314"/>
                <a:gd name="connsiteX359" fmla="*/ 1704966 w 10092372"/>
                <a:gd name="connsiteY359" fmla="*/ 1232862 h 6859314"/>
                <a:gd name="connsiteX360" fmla="*/ 739717 w 10092372"/>
                <a:gd name="connsiteY360" fmla="*/ 1941018 h 6859314"/>
                <a:gd name="connsiteX361" fmla="*/ 996153 w 10092372"/>
                <a:gd name="connsiteY361" fmla="*/ 2177070 h 6859314"/>
                <a:gd name="connsiteX362" fmla="*/ 1177630 w 10092372"/>
                <a:gd name="connsiteY362" fmla="*/ 1981127 h 6859314"/>
                <a:gd name="connsiteX363" fmla="*/ 1184205 w 10092372"/>
                <a:gd name="connsiteY363" fmla="*/ 1968634 h 6859314"/>
                <a:gd name="connsiteX364" fmla="*/ 1229574 w 10092372"/>
                <a:gd name="connsiteY364" fmla="*/ 1873950 h 6859314"/>
                <a:gd name="connsiteX365" fmla="*/ 1619488 w 10092372"/>
                <a:gd name="connsiteY365" fmla="*/ 1306505 h 6859314"/>
                <a:gd name="connsiteX366" fmla="*/ 1704966 w 10092372"/>
                <a:gd name="connsiteY366" fmla="*/ 1232862 h 6859314"/>
                <a:gd name="connsiteX367" fmla="*/ 864647 w 10092372"/>
                <a:gd name="connsiteY367" fmla="*/ 3610477 h 6859314"/>
                <a:gd name="connsiteX368" fmla="*/ 859387 w 10092372"/>
                <a:gd name="connsiteY368" fmla="*/ 3727517 h 6859314"/>
                <a:gd name="connsiteX369" fmla="*/ 908701 w 10092372"/>
                <a:gd name="connsiteY369" fmla="*/ 3916885 h 6859314"/>
                <a:gd name="connsiteX370" fmla="*/ 943550 w 10092372"/>
                <a:gd name="connsiteY370" fmla="*/ 3965541 h 6859314"/>
                <a:gd name="connsiteX371" fmla="*/ 1077028 w 10092372"/>
                <a:gd name="connsiteY371" fmla="*/ 4056280 h 6859314"/>
                <a:gd name="connsiteX372" fmla="*/ 1194068 w 10092372"/>
                <a:gd name="connsiteY372" fmla="*/ 4131238 h 6859314"/>
                <a:gd name="connsiteX373" fmla="*/ 1411709 w 10092372"/>
                <a:gd name="connsiteY373" fmla="*/ 4227237 h 6859314"/>
                <a:gd name="connsiteX374" fmla="*/ 1472202 w 10092372"/>
                <a:gd name="connsiteY374" fmla="*/ 4249593 h 6859314"/>
                <a:gd name="connsiteX375" fmla="*/ 1352532 w 10092372"/>
                <a:gd name="connsiteY375" fmla="*/ 3933323 h 6859314"/>
                <a:gd name="connsiteX376" fmla="*/ 1199986 w 10092372"/>
                <a:gd name="connsiteY376" fmla="*/ 3714367 h 6859314"/>
                <a:gd name="connsiteX377" fmla="*/ 1180917 w 10092372"/>
                <a:gd name="connsiteY377" fmla="*/ 3697929 h 6859314"/>
                <a:gd name="connsiteX378" fmla="*/ 1087549 w 10092372"/>
                <a:gd name="connsiteY378" fmla="*/ 3651244 h 6859314"/>
                <a:gd name="connsiteX379" fmla="*/ 864647 w 10092372"/>
                <a:gd name="connsiteY379" fmla="*/ 3610477 h 6859314"/>
                <a:gd name="connsiteX380" fmla="*/ 3720942 w 10092372"/>
                <a:gd name="connsiteY380" fmla="*/ 5325964 h 6859314"/>
                <a:gd name="connsiteX381" fmla="*/ 3721599 w 10092372"/>
                <a:gd name="connsiteY381" fmla="*/ 5320704 h 6859314"/>
                <a:gd name="connsiteX382" fmla="*/ 3488835 w 10092372"/>
                <a:gd name="connsiteY382" fmla="*/ 5250348 h 6859314"/>
                <a:gd name="connsiteX383" fmla="*/ 2595914 w 10092372"/>
                <a:gd name="connsiteY383" fmla="*/ 4847942 h 6859314"/>
                <a:gd name="connsiteX384" fmla="*/ 2405232 w 10092372"/>
                <a:gd name="connsiteY384" fmla="*/ 4772327 h 6859314"/>
                <a:gd name="connsiteX385" fmla="*/ 2284904 w 10092372"/>
                <a:gd name="connsiteY385" fmla="*/ 4739450 h 6859314"/>
                <a:gd name="connsiteX386" fmla="*/ 2281617 w 10092372"/>
                <a:gd name="connsiteY386" fmla="*/ 4746025 h 6859314"/>
                <a:gd name="connsiteX387" fmla="*/ 2537394 w 10092372"/>
                <a:gd name="connsiteY387" fmla="*/ 4989310 h 6859314"/>
                <a:gd name="connsiteX388" fmla="*/ 2818816 w 10092372"/>
                <a:gd name="connsiteY388" fmla="*/ 5163555 h 6859314"/>
                <a:gd name="connsiteX389" fmla="*/ 2987142 w 10092372"/>
                <a:gd name="connsiteY389" fmla="*/ 5238513 h 6859314"/>
                <a:gd name="connsiteX390" fmla="*/ 3021991 w 10092372"/>
                <a:gd name="connsiteY390" fmla="*/ 5251006 h 6859314"/>
                <a:gd name="connsiteX391" fmla="*/ 3271851 w 10092372"/>
                <a:gd name="connsiteY391" fmla="*/ 5300978 h 6859314"/>
                <a:gd name="connsiteX392" fmla="*/ 3695956 w 10092372"/>
                <a:gd name="connsiteY392" fmla="*/ 5327936 h 6859314"/>
                <a:gd name="connsiteX393" fmla="*/ 3720942 w 10092372"/>
                <a:gd name="connsiteY393" fmla="*/ 5325964 h 6859314"/>
                <a:gd name="connsiteX394" fmla="*/ 3882036 w 10092372"/>
                <a:gd name="connsiteY394" fmla="*/ 681855 h 6859314"/>
                <a:gd name="connsiteX395" fmla="*/ 3881378 w 10092372"/>
                <a:gd name="connsiteY395" fmla="*/ 691718 h 6859314"/>
                <a:gd name="connsiteX396" fmla="*/ 3893214 w 10092372"/>
                <a:gd name="connsiteY396" fmla="*/ 696978 h 6859314"/>
                <a:gd name="connsiteX397" fmla="*/ 4851888 w 10092372"/>
                <a:gd name="connsiteY397" fmla="*/ 994837 h 6859314"/>
                <a:gd name="connsiteX398" fmla="*/ 4989968 w 10092372"/>
                <a:gd name="connsiteY398" fmla="*/ 1025741 h 6859314"/>
                <a:gd name="connsiteX399" fmla="*/ 5277307 w 10092372"/>
                <a:gd name="connsiteY399" fmla="*/ 1006015 h 6859314"/>
                <a:gd name="connsiteX400" fmla="*/ 5383169 w 10092372"/>
                <a:gd name="connsiteY400" fmla="*/ 988920 h 6859314"/>
                <a:gd name="connsiteX401" fmla="*/ 5151062 w 10092372"/>
                <a:gd name="connsiteY401" fmla="*/ 918564 h 6859314"/>
                <a:gd name="connsiteX402" fmla="*/ 4722355 w 10092372"/>
                <a:gd name="connsiteY402" fmla="*/ 833743 h 6859314"/>
                <a:gd name="connsiteX403" fmla="*/ 4012226 w 10092372"/>
                <a:gd name="connsiteY403" fmla="*/ 683170 h 6859314"/>
                <a:gd name="connsiteX404" fmla="*/ 3882036 w 10092372"/>
                <a:gd name="connsiteY404" fmla="*/ 681855 h 6859314"/>
                <a:gd name="connsiteX405" fmla="*/ 7422816 w 10092372"/>
                <a:gd name="connsiteY405" fmla="*/ 5028104 h 6859314"/>
                <a:gd name="connsiteX406" fmla="*/ 7625992 w 10092372"/>
                <a:gd name="connsiteY406" fmla="*/ 4938023 h 6859314"/>
                <a:gd name="connsiteX407" fmla="*/ 7660183 w 10092372"/>
                <a:gd name="connsiteY407" fmla="*/ 4910407 h 6859314"/>
                <a:gd name="connsiteX408" fmla="*/ 7872564 w 10092372"/>
                <a:gd name="connsiteY408" fmla="*/ 4637534 h 6859314"/>
                <a:gd name="connsiteX409" fmla="*/ 8094150 w 10092372"/>
                <a:gd name="connsiteY409" fmla="*/ 4470522 h 6859314"/>
                <a:gd name="connsiteX410" fmla="*/ 8123081 w 10092372"/>
                <a:gd name="connsiteY410" fmla="*/ 4436988 h 6859314"/>
                <a:gd name="connsiteX411" fmla="*/ 8156615 w 10092372"/>
                <a:gd name="connsiteY411" fmla="*/ 4256826 h 6859314"/>
                <a:gd name="connsiteX412" fmla="*/ 8154642 w 10092372"/>
                <a:gd name="connsiteY412" fmla="*/ 4254853 h 6859314"/>
                <a:gd name="connsiteX413" fmla="*/ 7983685 w 10092372"/>
                <a:gd name="connsiteY413" fmla="*/ 4408057 h 6859314"/>
                <a:gd name="connsiteX414" fmla="*/ 7681881 w 10092372"/>
                <a:gd name="connsiteY414" fmla="*/ 4638191 h 6859314"/>
                <a:gd name="connsiteX415" fmla="*/ 7541171 w 10092372"/>
                <a:gd name="connsiteY415" fmla="*/ 4728930 h 6859314"/>
                <a:gd name="connsiteX416" fmla="*/ 7520129 w 10092372"/>
                <a:gd name="connsiteY416" fmla="*/ 4753916 h 6859314"/>
                <a:gd name="connsiteX417" fmla="*/ 7422816 w 10092372"/>
                <a:gd name="connsiteY417" fmla="*/ 5028104 h 6859314"/>
                <a:gd name="connsiteX418" fmla="*/ 4308771 w 10092372"/>
                <a:gd name="connsiteY418" fmla="*/ 584541 h 6859314"/>
                <a:gd name="connsiteX419" fmla="*/ 4251566 w 10092372"/>
                <a:gd name="connsiteY419" fmla="*/ 400434 h 6859314"/>
                <a:gd name="connsiteX420" fmla="*/ 4227895 w 10092372"/>
                <a:gd name="connsiteY420" fmla="*/ 385310 h 6859314"/>
                <a:gd name="connsiteX421" fmla="*/ 3589437 w 10092372"/>
                <a:gd name="connsiteY421" fmla="*/ 447775 h 6859314"/>
                <a:gd name="connsiteX422" fmla="*/ 3554588 w 10092372"/>
                <a:gd name="connsiteY422" fmla="*/ 457638 h 6859314"/>
                <a:gd name="connsiteX423" fmla="*/ 3564450 w 10092372"/>
                <a:gd name="connsiteY423" fmla="*/ 525364 h 6859314"/>
                <a:gd name="connsiteX424" fmla="*/ 3592067 w 10092372"/>
                <a:gd name="connsiteY424" fmla="*/ 549035 h 6859314"/>
                <a:gd name="connsiteX425" fmla="*/ 3832064 w 10092372"/>
                <a:gd name="connsiteY425" fmla="*/ 572048 h 6859314"/>
                <a:gd name="connsiteX426" fmla="*/ 3949761 w 10092372"/>
                <a:gd name="connsiteY426" fmla="*/ 584541 h 6859314"/>
                <a:gd name="connsiteX427" fmla="*/ 4308771 w 10092372"/>
                <a:gd name="connsiteY427" fmla="*/ 584541 h 6859314"/>
                <a:gd name="connsiteX428" fmla="*/ 6941506 w 10092372"/>
                <a:gd name="connsiteY428" fmla="*/ 5198404 h 6859314"/>
                <a:gd name="connsiteX429" fmla="*/ 7043423 w 10092372"/>
                <a:gd name="connsiteY429" fmla="*/ 5181965 h 6859314"/>
                <a:gd name="connsiteX430" fmla="*/ 7328132 w 10092372"/>
                <a:gd name="connsiteY430" fmla="*/ 5070186 h 6859314"/>
                <a:gd name="connsiteX431" fmla="*/ 7419528 w 10092372"/>
                <a:gd name="connsiteY431" fmla="*/ 4955119 h 6859314"/>
                <a:gd name="connsiteX432" fmla="*/ 7445829 w 10092372"/>
                <a:gd name="connsiteY432" fmla="*/ 4780217 h 6859314"/>
                <a:gd name="connsiteX433" fmla="*/ 7413610 w 10092372"/>
                <a:gd name="connsiteY433" fmla="*/ 4797312 h 6859314"/>
                <a:gd name="connsiteX434" fmla="*/ 7059861 w 10092372"/>
                <a:gd name="connsiteY434" fmla="*/ 4982078 h 6859314"/>
                <a:gd name="connsiteX435" fmla="*/ 6960574 w 10092372"/>
                <a:gd name="connsiteY435" fmla="*/ 5030077 h 6859314"/>
                <a:gd name="connsiteX436" fmla="*/ 6943479 w 10092372"/>
                <a:gd name="connsiteY436" fmla="*/ 5048488 h 6859314"/>
                <a:gd name="connsiteX437" fmla="*/ 6941506 w 10092372"/>
                <a:gd name="connsiteY437" fmla="*/ 5198404 h 6859314"/>
                <a:gd name="connsiteX438" fmla="*/ 1303217 w 10092372"/>
                <a:gd name="connsiteY438" fmla="*/ 2459806 h 6859314"/>
                <a:gd name="connsiteX439" fmla="*/ 1332149 w 10092372"/>
                <a:gd name="connsiteY439" fmla="*/ 2396684 h 6859314"/>
                <a:gd name="connsiteX440" fmla="*/ 1497188 w 10092372"/>
                <a:gd name="connsiteY440" fmla="*/ 1983100 h 6859314"/>
                <a:gd name="connsiteX441" fmla="*/ 1752308 w 10092372"/>
                <a:gd name="connsiteY441" fmla="*/ 1601734 h 6859314"/>
                <a:gd name="connsiteX442" fmla="*/ 1768088 w 10092372"/>
                <a:gd name="connsiteY442" fmla="*/ 1579378 h 6859314"/>
                <a:gd name="connsiteX443" fmla="*/ 1760856 w 10092372"/>
                <a:gd name="connsiteY443" fmla="*/ 1573461 h 6859314"/>
                <a:gd name="connsiteX444" fmla="*/ 1457079 w 10092372"/>
                <a:gd name="connsiteY444" fmla="*/ 1850937 h 6859314"/>
                <a:gd name="connsiteX445" fmla="*/ 1303875 w 10092372"/>
                <a:gd name="connsiteY445" fmla="*/ 2088961 h 6859314"/>
                <a:gd name="connsiteX446" fmla="*/ 1244698 w 10092372"/>
                <a:gd name="connsiteY446" fmla="*/ 2280959 h 6859314"/>
                <a:gd name="connsiteX447" fmla="*/ 1224972 w 10092372"/>
                <a:gd name="connsiteY447" fmla="*/ 2369068 h 6859314"/>
                <a:gd name="connsiteX448" fmla="*/ 1232204 w 10092372"/>
                <a:gd name="connsiteY448" fmla="*/ 2394054 h 6859314"/>
                <a:gd name="connsiteX449" fmla="*/ 1303217 w 10092372"/>
                <a:gd name="connsiteY449" fmla="*/ 2459806 h 6859314"/>
                <a:gd name="connsiteX450" fmla="*/ 819935 w 10092372"/>
                <a:gd name="connsiteY450" fmla="*/ 3224509 h 6859314"/>
                <a:gd name="connsiteX451" fmla="*/ 821908 w 10092372"/>
                <a:gd name="connsiteY451" fmla="*/ 3138373 h 6859314"/>
                <a:gd name="connsiteX452" fmla="*/ 718019 w 10092372"/>
                <a:gd name="connsiteY452" fmla="*/ 2963472 h 6859314"/>
                <a:gd name="connsiteX453" fmla="*/ 632540 w 10092372"/>
                <a:gd name="connsiteY453" fmla="*/ 2589996 h 6859314"/>
                <a:gd name="connsiteX454" fmla="*/ 681855 w 10092372"/>
                <a:gd name="connsiteY454" fmla="*/ 2427588 h 6859314"/>
                <a:gd name="connsiteX455" fmla="*/ 740375 w 10092372"/>
                <a:gd name="connsiteY455" fmla="*/ 2371698 h 6859314"/>
                <a:gd name="connsiteX456" fmla="*/ 545747 w 10092372"/>
                <a:gd name="connsiteY456" fmla="*/ 2315151 h 6859314"/>
                <a:gd name="connsiteX457" fmla="*/ 526679 w 10092372"/>
                <a:gd name="connsiteY457" fmla="*/ 2427588 h 6859314"/>
                <a:gd name="connsiteX458" fmla="*/ 529309 w 10092372"/>
                <a:gd name="connsiteY458" fmla="*/ 2680735 h 6859314"/>
                <a:gd name="connsiteX459" fmla="*/ 753525 w 10092372"/>
                <a:gd name="connsiteY459" fmla="*/ 3151524 h 6859314"/>
                <a:gd name="connsiteX460" fmla="*/ 819935 w 10092372"/>
                <a:gd name="connsiteY460" fmla="*/ 3224509 h 6859314"/>
                <a:gd name="connsiteX461" fmla="*/ 1380148 w 10092372"/>
                <a:gd name="connsiteY461" fmla="*/ 2897719 h 6859314"/>
                <a:gd name="connsiteX462" fmla="*/ 1297957 w 10092372"/>
                <a:gd name="connsiteY462" fmla="*/ 3014759 h 6859314"/>
                <a:gd name="connsiteX463" fmla="*/ 1286122 w 10092372"/>
                <a:gd name="connsiteY463" fmla="*/ 3087086 h 6859314"/>
                <a:gd name="connsiteX464" fmla="*/ 1402504 w 10092372"/>
                <a:gd name="connsiteY464" fmla="*/ 3510534 h 6859314"/>
                <a:gd name="connsiteX465" fmla="*/ 1413682 w 10092372"/>
                <a:gd name="connsiteY465" fmla="*/ 3536177 h 6859314"/>
                <a:gd name="connsiteX466" fmla="*/ 1595817 w 10092372"/>
                <a:gd name="connsiteY466" fmla="*/ 3701874 h 6859314"/>
                <a:gd name="connsiteX467" fmla="*/ 1603049 w 10092372"/>
                <a:gd name="connsiteY467" fmla="*/ 3697271 h 6859314"/>
                <a:gd name="connsiteX468" fmla="*/ 1380148 w 10092372"/>
                <a:gd name="connsiteY468" fmla="*/ 2897719 h 6859314"/>
                <a:gd name="connsiteX469" fmla="*/ 8253929 w 10092372"/>
                <a:gd name="connsiteY469" fmla="*/ 4960379 h 6859314"/>
                <a:gd name="connsiteX470" fmla="*/ 8439351 w 10092372"/>
                <a:gd name="connsiteY470" fmla="*/ 4892654 h 6859314"/>
                <a:gd name="connsiteX471" fmla="*/ 8538637 w 10092372"/>
                <a:gd name="connsiteY471" fmla="*/ 4780874 h 6859314"/>
                <a:gd name="connsiteX472" fmla="*/ 8584664 w 10092372"/>
                <a:gd name="connsiteY472" fmla="*/ 4570466 h 6859314"/>
                <a:gd name="connsiteX473" fmla="*/ 8614253 w 10092372"/>
                <a:gd name="connsiteY473" fmla="*/ 4431728 h 6859314"/>
                <a:gd name="connsiteX474" fmla="*/ 8590582 w 10092372"/>
                <a:gd name="connsiteY474" fmla="*/ 4448823 h 6859314"/>
                <a:gd name="connsiteX475" fmla="*/ 8480117 w 10092372"/>
                <a:gd name="connsiteY475" fmla="*/ 4521151 h 6859314"/>
                <a:gd name="connsiteX476" fmla="*/ 8463022 w 10092372"/>
                <a:gd name="connsiteY476" fmla="*/ 4545480 h 6859314"/>
                <a:gd name="connsiteX477" fmla="*/ 8324942 w 10092372"/>
                <a:gd name="connsiteY477" fmla="*/ 4750628 h 6859314"/>
                <a:gd name="connsiteX478" fmla="*/ 8244724 w 10092372"/>
                <a:gd name="connsiteY478" fmla="*/ 4826901 h 6859314"/>
                <a:gd name="connsiteX479" fmla="*/ 8228286 w 10092372"/>
                <a:gd name="connsiteY479" fmla="*/ 4899229 h 6859314"/>
                <a:gd name="connsiteX480" fmla="*/ 8253929 w 10092372"/>
                <a:gd name="connsiteY480" fmla="*/ 4960379 h 6859314"/>
                <a:gd name="connsiteX481" fmla="*/ 735115 w 10092372"/>
                <a:gd name="connsiteY481" fmla="*/ 1945621 h 6859314"/>
                <a:gd name="connsiteX482" fmla="*/ 564158 w 10092372"/>
                <a:gd name="connsiteY482" fmla="*/ 2252028 h 6859314"/>
                <a:gd name="connsiteX483" fmla="*/ 850182 w 10092372"/>
                <a:gd name="connsiteY483" fmla="*/ 2303315 h 6859314"/>
                <a:gd name="connsiteX484" fmla="*/ 882400 w 10092372"/>
                <a:gd name="connsiteY484" fmla="*/ 2296740 h 6859314"/>
                <a:gd name="connsiteX485" fmla="*/ 974454 w 10092372"/>
                <a:gd name="connsiteY485" fmla="*/ 2200741 h 6859314"/>
                <a:gd name="connsiteX486" fmla="*/ 735115 w 10092372"/>
                <a:gd name="connsiteY486" fmla="*/ 1945621 h 6859314"/>
                <a:gd name="connsiteX487" fmla="*/ 5099117 w 10092372"/>
                <a:gd name="connsiteY487" fmla="*/ 562843 h 6859314"/>
                <a:gd name="connsiteX488" fmla="*/ 4541535 w 10092372"/>
                <a:gd name="connsiteY488" fmla="*/ 425420 h 6859314"/>
                <a:gd name="connsiteX489" fmla="*/ 4502083 w 10092372"/>
                <a:gd name="connsiteY489" fmla="*/ 629910 h 6859314"/>
                <a:gd name="connsiteX490" fmla="*/ 4653315 w 10092372"/>
                <a:gd name="connsiteY490" fmla="*/ 655554 h 6859314"/>
                <a:gd name="connsiteX491" fmla="*/ 4694739 w 10092372"/>
                <a:gd name="connsiteY491" fmla="*/ 653581 h 6859314"/>
                <a:gd name="connsiteX492" fmla="*/ 5099117 w 10092372"/>
                <a:gd name="connsiteY492" fmla="*/ 562843 h 6859314"/>
                <a:gd name="connsiteX493" fmla="*/ 8455789 w 10092372"/>
                <a:gd name="connsiteY493" fmla="*/ 3757763 h 6859314"/>
                <a:gd name="connsiteX494" fmla="*/ 8434091 w 10092372"/>
                <a:gd name="connsiteY494" fmla="*/ 3854420 h 6859314"/>
                <a:gd name="connsiteX495" fmla="*/ 8285490 w 10092372"/>
                <a:gd name="connsiteY495" fmla="*/ 4101650 h 6859314"/>
                <a:gd name="connsiteX496" fmla="*/ 8268395 w 10092372"/>
                <a:gd name="connsiteY496" fmla="*/ 4147019 h 6859314"/>
                <a:gd name="connsiteX497" fmla="*/ 8246038 w 10092372"/>
                <a:gd name="connsiteY497" fmla="*/ 4348880 h 6859314"/>
                <a:gd name="connsiteX498" fmla="*/ 8240779 w 10092372"/>
                <a:gd name="connsiteY498" fmla="*/ 4410030 h 6859314"/>
                <a:gd name="connsiteX499" fmla="*/ 8328229 w 10092372"/>
                <a:gd name="connsiteY499" fmla="*/ 4338359 h 6859314"/>
                <a:gd name="connsiteX500" fmla="*/ 8403845 w 10092372"/>
                <a:gd name="connsiteY500" fmla="*/ 4085869 h 6859314"/>
                <a:gd name="connsiteX501" fmla="*/ 8439351 w 10092372"/>
                <a:gd name="connsiteY501" fmla="*/ 4026692 h 6859314"/>
                <a:gd name="connsiteX502" fmla="*/ 8578089 w 10092372"/>
                <a:gd name="connsiteY502" fmla="*/ 3891899 h 6859314"/>
                <a:gd name="connsiteX503" fmla="*/ 8455789 w 10092372"/>
                <a:gd name="connsiteY503" fmla="*/ 3757763 h 6859314"/>
                <a:gd name="connsiteX504" fmla="*/ 5764534 w 10092372"/>
                <a:gd name="connsiteY504" fmla="*/ 766018 h 6859314"/>
                <a:gd name="connsiteX505" fmla="*/ 5520592 w 10092372"/>
                <a:gd name="connsiteY505" fmla="*/ 687773 h 6859314"/>
                <a:gd name="connsiteX506" fmla="*/ 5055063 w 10092372"/>
                <a:gd name="connsiteY506" fmla="*/ 650951 h 6859314"/>
                <a:gd name="connsiteX507" fmla="*/ 4904490 w 10092372"/>
                <a:gd name="connsiteY507" fmla="*/ 680540 h 6859314"/>
                <a:gd name="connsiteX508" fmla="*/ 4905147 w 10092372"/>
                <a:gd name="connsiteY508" fmla="*/ 688430 h 6859314"/>
                <a:gd name="connsiteX509" fmla="*/ 5047173 w 10092372"/>
                <a:gd name="connsiteY509" fmla="*/ 701581 h 6859314"/>
                <a:gd name="connsiteX510" fmla="*/ 5300320 w 10092372"/>
                <a:gd name="connsiteY510" fmla="*/ 731827 h 6859314"/>
                <a:gd name="connsiteX511" fmla="*/ 5582399 w 10092372"/>
                <a:gd name="connsiteY511" fmla="*/ 794949 h 6859314"/>
                <a:gd name="connsiteX512" fmla="*/ 5742178 w 10092372"/>
                <a:gd name="connsiteY512" fmla="*/ 827168 h 6859314"/>
                <a:gd name="connsiteX513" fmla="*/ 5764534 w 10092372"/>
                <a:gd name="connsiteY513" fmla="*/ 766018 h 6859314"/>
                <a:gd name="connsiteX514" fmla="*/ 7550376 w 10092372"/>
                <a:gd name="connsiteY514" fmla="*/ 1224972 h 6859314"/>
                <a:gd name="connsiteX515" fmla="*/ 7545116 w 10092372"/>
                <a:gd name="connsiteY515" fmla="*/ 1235492 h 6859314"/>
                <a:gd name="connsiteX516" fmla="*/ 7604293 w 10092372"/>
                <a:gd name="connsiteY516" fmla="*/ 1357792 h 6859314"/>
                <a:gd name="connsiteX517" fmla="*/ 7637169 w 10092372"/>
                <a:gd name="connsiteY517" fmla="*/ 1388696 h 6859314"/>
                <a:gd name="connsiteX518" fmla="*/ 8053384 w 10092372"/>
                <a:gd name="connsiteY518" fmla="*/ 1570173 h 6859314"/>
                <a:gd name="connsiteX519" fmla="*/ 8086260 w 10092372"/>
                <a:gd name="connsiteY519" fmla="*/ 1584639 h 6859314"/>
                <a:gd name="connsiteX520" fmla="*/ 8034315 w 10092372"/>
                <a:gd name="connsiteY520" fmla="*/ 1493242 h 6859314"/>
                <a:gd name="connsiteX521" fmla="*/ 7899522 w 10092372"/>
                <a:gd name="connsiteY521" fmla="*/ 1403819 h 6859314"/>
                <a:gd name="connsiteX522" fmla="*/ 7828509 w 10092372"/>
                <a:gd name="connsiteY522" fmla="*/ 1352532 h 6859314"/>
                <a:gd name="connsiteX523" fmla="*/ 7796948 w 10092372"/>
                <a:gd name="connsiteY523" fmla="*/ 1309135 h 6859314"/>
                <a:gd name="connsiteX524" fmla="*/ 7550376 w 10092372"/>
                <a:gd name="connsiteY524" fmla="*/ 1224972 h 6859314"/>
                <a:gd name="connsiteX525" fmla="*/ 1041522 w 10092372"/>
                <a:gd name="connsiteY525" fmla="*/ 2828021 h 6859314"/>
                <a:gd name="connsiteX526" fmla="*/ 1061905 w 10092372"/>
                <a:gd name="connsiteY526" fmla="*/ 2762268 h 6859314"/>
                <a:gd name="connsiteX527" fmla="*/ 1071111 w 10092372"/>
                <a:gd name="connsiteY527" fmla="*/ 2342109 h 6859314"/>
                <a:gd name="connsiteX528" fmla="*/ 1077028 w 10092372"/>
                <a:gd name="connsiteY528" fmla="*/ 2312520 h 6859314"/>
                <a:gd name="connsiteX529" fmla="*/ 1071111 w 10092372"/>
                <a:gd name="connsiteY529" fmla="*/ 2307918 h 6859314"/>
                <a:gd name="connsiteX530" fmla="*/ 827826 w 10092372"/>
                <a:gd name="connsiteY530" fmla="*/ 2505176 h 6859314"/>
                <a:gd name="connsiteX531" fmla="*/ 1041522 w 10092372"/>
                <a:gd name="connsiteY531" fmla="*/ 2828021 h 6859314"/>
                <a:gd name="connsiteX532" fmla="*/ 2500573 w 10092372"/>
                <a:gd name="connsiteY532" fmla="*/ 5107665 h 6859314"/>
                <a:gd name="connsiteX533" fmla="*/ 2503861 w 10092372"/>
                <a:gd name="connsiteY533" fmla="*/ 5101747 h 6859314"/>
                <a:gd name="connsiteX534" fmla="*/ 2478875 w 10092372"/>
                <a:gd name="connsiteY534" fmla="*/ 5083994 h 6859314"/>
                <a:gd name="connsiteX535" fmla="*/ 2184303 w 10092372"/>
                <a:gd name="connsiteY535" fmla="*/ 4791395 h 6859314"/>
                <a:gd name="connsiteX536" fmla="*/ 1960744 w 10092372"/>
                <a:gd name="connsiteY536" fmla="*/ 4624383 h 6859314"/>
                <a:gd name="connsiteX537" fmla="*/ 1890388 w 10092372"/>
                <a:gd name="connsiteY537" fmla="*/ 4600055 h 6859314"/>
                <a:gd name="connsiteX538" fmla="*/ 1999538 w 10092372"/>
                <a:gd name="connsiteY538" fmla="*/ 4768382 h 6859314"/>
                <a:gd name="connsiteX539" fmla="*/ 2048852 w 10092372"/>
                <a:gd name="connsiteY539" fmla="*/ 4815066 h 6859314"/>
                <a:gd name="connsiteX540" fmla="*/ 2469012 w 10092372"/>
                <a:gd name="connsiteY540" fmla="*/ 5090569 h 6859314"/>
                <a:gd name="connsiteX541" fmla="*/ 2500573 w 10092372"/>
                <a:gd name="connsiteY541" fmla="*/ 5107665 h 6859314"/>
                <a:gd name="connsiteX542" fmla="*/ 6935589 w 10092372"/>
                <a:gd name="connsiteY542" fmla="*/ 5516646 h 6859314"/>
                <a:gd name="connsiteX543" fmla="*/ 7132847 w 10092372"/>
                <a:gd name="connsiteY543" fmla="*/ 5485085 h 6859314"/>
                <a:gd name="connsiteX544" fmla="*/ 7228188 w 10092372"/>
                <a:gd name="connsiteY544" fmla="*/ 5429196 h 6859314"/>
                <a:gd name="connsiteX545" fmla="*/ 7358378 w 10092372"/>
                <a:gd name="connsiteY545" fmla="*/ 5282567 h 6859314"/>
                <a:gd name="connsiteX546" fmla="*/ 6949397 w 10092372"/>
                <a:gd name="connsiteY546" fmla="*/ 5437086 h 6859314"/>
                <a:gd name="connsiteX547" fmla="*/ 6936904 w 10092372"/>
                <a:gd name="connsiteY547" fmla="*/ 5452866 h 6859314"/>
                <a:gd name="connsiteX548" fmla="*/ 6935589 w 10092372"/>
                <a:gd name="connsiteY548" fmla="*/ 5516646 h 6859314"/>
                <a:gd name="connsiteX549" fmla="*/ 805470 w 10092372"/>
                <a:gd name="connsiteY549" fmla="*/ 2630106 h 6859314"/>
                <a:gd name="connsiteX550" fmla="*/ 936975 w 10092372"/>
                <a:gd name="connsiteY550" fmla="*/ 3004896 h 6859314"/>
                <a:gd name="connsiteX551" fmla="*/ 1033631 w 10092372"/>
                <a:gd name="connsiteY551" fmla="*/ 2848404 h 6859314"/>
                <a:gd name="connsiteX552" fmla="*/ 805470 w 10092372"/>
                <a:gd name="connsiteY552" fmla="*/ 2630106 h 6859314"/>
                <a:gd name="connsiteX553" fmla="*/ 1608967 w 10092372"/>
                <a:gd name="connsiteY553" fmla="*/ 4052335 h 6859314"/>
                <a:gd name="connsiteX554" fmla="*/ 1601734 w 10092372"/>
                <a:gd name="connsiteY554" fmla="*/ 4056280 h 6859314"/>
                <a:gd name="connsiteX555" fmla="*/ 1732582 w 10092372"/>
                <a:gd name="connsiteY555" fmla="*/ 4335072 h 6859314"/>
                <a:gd name="connsiteX556" fmla="*/ 1746390 w 10092372"/>
                <a:gd name="connsiteY556" fmla="*/ 4348222 h 6859314"/>
                <a:gd name="connsiteX557" fmla="*/ 1920635 w 10092372"/>
                <a:gd name="connsiteY557" fmla="*/ 4406742 h 6859314"/>
                <a:gd name="connsiteX558" fmla="*/ 1823978 w 10092372"/>
                <a:gd name="connsiteY558" fmla="*/ 4222635 h 6859314"/>
                <a:gd name="connsiteX559" fmla="*/ 1814115 w 10092372"/>
                <a:gd name="connsiteY559" fmla="*/ 4212772 h 6859314"/>
                <a:gd name="connsiteX560" fmla="*/ 1608967 w 10092372"/>
                <a:gd name="connsiteY560" fmla="*/ 4052335 h 6859314"/>
                <a:gd name="connsiteX561" fmla="*/ 3004896 w 10092372"/>
                <a:gd name="connsiteY561" fmla="*/ 4922242 h 6859314"/>
                <a:gd name="connsiteX562" fmla="*/ 3968172 w 10092372"/>
                <a:gd name="connsiteY562" fmla="*/ 5264156 h 6859314"/>
                <a:gd name="connsiteX563" fmla="*/ 3894529 w 10092372"/>
                <a:gd name="connsiteY563" fmla="*/ 5200376 h 6859314"/>
                <a:gd name="connsiteX564" fmla="*/ 3662422 w 10092372"/>
                <a:gd name="connsiteY564" fmla="*/ 5160267 h 6859314"/>
                <a:gd name="connsiteX565" fmla="*/ 3569711 w 10092372"/>
                <a:gd name="connsiteY565" fmla="*/ 5122788 h 6859314"/>
                <a:gd name="connsiteX566" fmla="*/ 3300783 w 10092372"/>
                <a:gd name="connsiteY566" fmla="*/ 4997858 h 6859314"/>
                <a:gd name="connsiteX567" fmla="*/ 3004896 w 10092372"/>
                <a:gd name="connsiteY567" fmla="*/ 4922242 h 6859314"/>
                <a:gd name="connsiteX568" fmla="*/ 8536007 w 10092372"/>
                <a:gd name="connsiteY568" fmla="*/ 2303972 h 6859314"/>
                <a:gd name="connsiteX569" fmla="*/ 8520885 w 10092372"/>
                <a:gd name="connsiteY569" fmla="*/ 2401286 h 6859314"/>
                <a:gd name="connsiteX570" fmla="*/ 8559679 w 10092372"/>
                <a:gd name="connsiteY570" fmla="*/ 2489395 h 6859314"/>
                <a:gd name="connsiteX571" fmla="*/ 8815456 w 10092372"/>
                <a:gd name="connsiteY571" fmla="*/ 2686653 h 6859314"/>
                <a:gd name="connsiteX572" fmla="*/ 8833867 w 10092372"/>
                <a:gd name="connsiteY572" fmla="*/ 2700461 h 6859314"/>
                <a:gd name="connsiteX573" fmla="*/ 8841757 w 10092372"/>
                <a:gd name="connsiteY573" fmla="*/ 2693228 h 6859314"/>
                <a:gd name="connsiteX574" fmla="*/ 8536007 w 10092372"/>
                <a:gd name="connsiteY574" fmla="*/ 2303972 h 6859314"/>
                <a:gd name="connsiteX575" fmla="*/ 6933616 w 10092372"/>
                <a:gd name="connsiteY575" fmla="*/ 1136206 h 6859314"/>
                <a:gd name="connsiteX576" fmla="*/ 7425446 w 10092372"/>
                <a:gd name="connsiteY576" fmla="*/ 1318998 h 6859314"/>
                <a:gd name="connsiteX577" fmla="*/ 7360351 w 10092372"/>
                <a:gd name="connsiteY577" fmla="*/ 1202616 h 6859314"/>
                <a:gd name="connsiteX578" fmla="*/ 7337995 w 10092372"/>
                <a:gd name="connsiteY578" fmla="*/ 1193410 h 6859314"/>
                <a:gd name="connsiteX579" fmla="*/ 7226215 w 10092372"/>
                <a:gd name="connsiteY579" fmla="*/ 1175657 h 6859314"/>
                <a:gd name="connsiteX580" fmla="*/ 6933616 w 10092372"/>
                <a:gd name="connsiteY580" fmla="*/ 1136206 h 6859314"/>
                <a:gd name="connsiteX581" fmla="*/ 6886932 w 10092372"/>
                <a:gd name="connsiteY581" fmla="*/ 5061638 h 6859314"/>
                <a:gd name="connsiteX582" fmla="*/ 6491101 w 10092372"/>
                <a:gd name="connsiteY582" fmla="*/ 5216157 h 6859314"/>
                <a:gd name="connsiteX583" fmla="*/ 6518059 w 10092372"/>
                <a:gd name="connsiteY583" fmla="*/ 5242458 h 6859314"/>
                <a:gd name="connsiteX584" fmla="*/ 6856686 w 10092372"/>
                <a:gd name="connsiteY584" fmla="*/ 5206294 h 6859314"/>
                <a:gd name="connsiteX585" fmla="*/ 6874439 w 10092372"/>
                <a:gd name="connsiteY585" fmla="*/ 5191171 h 6859314"/>
                <a:gd name="connsiteX586" fmla="*/ 6886932 w 10092372"/>
                <a:gd name="connsiteY586" fmla="*/ 5061638 h 6859314"/>
                <a:gd name="connsiteX587" fmla="*/ 8875291 w 10092372"/>
                <a:gd name="connsiteY587" fmla="*/ 3642039 h 6859314"/>
                <a:gd name="connsiteX588" fmla="*/ 8917373 w 10092372"/>
                <a:gd name="connsiteY588" fmla="*/ 3561821 h 6859314"/>
                <a:gd name="connsiteX589" fmla="*/ 8881209 w 10092372"/>
                <a:gd name="connsiteY589" fmla="*/ 3363905 h 6859314"/>
                <a:gd name="connsiteX590" fmla="*/ 8866086 w 10092372"/>
                <a:gd name="connsiteY590" fmla="*/ 3232400 h 6859314"/>
                <a:gd name="connsiteX591" fmla="*/ 8889757 w 10092372"/>
                <a:gd name="connsiteY591" fmla="*/ 3052238 h 6859314"/>
                <a:gd name="connsiteX592" fmla="*/ 8887126 w 10092372"/>
                <a:gd name="connsiteY592" fmla="*/ 3027909 h 6859314"/>
                <a:gd name="connsiteX593" fmla="*/ 8766800 w 10092372"/>
                <a:gd name="connsiteY593" fmla="*/ 2870760 h 6859314"/>
                <a:gd name="connsiteX594" fmla="*/ 8875291 w 10092372"/>
                <a:gd name="connsiteY594" fmla="*/ 3642039 h 6859314"/>
                <a:gd name="connsiteX595" fmla="*/ 6389842 w 10092372"/>
                <a:gd name="connsiteY595" fmla="*/ 5695494 h 6859314"/>
                <a:gd name="connsiteX596" fmla="*/ 6159707 w 10092372"/>
                <a:gd name="connsiteY596" fmla="*/ 5671165 h 6859314"/>
                <a:gd name="connsiteX597" fmla="*/ 6018997 w 10092372"/>
                <a:gd name="connsiteY597" fmla="*/ 5661302 h 6859314"/>
                <a:gd name="connsiteX598" fmla="*/ 5711274 w 10092372"/>
                <a:gd name="connsiteY598" fmla="*/ 5688261 h 6859314"/>
                <a:gd name="connsiteX599" fmla="*/ 5510729 w 10092372"/>
                <a:gd name="connsiteY599" fmla="*/ 5699439 h 6859314"/>
                <a:gd name="connsiteX600" fmla="*/ 6389842 w 10092372"/>
                <a:gd name="connsiteY600" fmla="*/ 5695494 h 6859314"/>
                <a:gd name="connsiteX601" fmla="*/ 4446851 w 10092372"/>
                <a:gd name="connsiteY601" fmla="*/ 618075 h 6859314"/>
                <a:gd name="connsiteX602" fmla="*/ 4454084 w 10092372"/>
                <a:gd name="connsiteY602" fmla="*/ 616102 h 6859314"/>
                <a:gd name="connsiteX603" fmla="*/ 4510631 w 10092372"/>
                <a:gd name="connsiteY603" fmla="*/ 421474 h 6859314"/>
                <a:gd name="connsiteX604" fmla="*/ 4345592 w 10092372"/>
                <a:gd name="connsiteY604" fmla="*/ 389913 h 6859314"/>
                <a:gd name="connsiteX605" fmla="*/ 4321264 w 10092372"/>
                <a:gd name="connsiteY605" fmla="*/ 589801 h 6859314"/>
                <a:gd name="connsiteX606" fmla="*/ 4388989 w 10092372"/>
                <a:gd name="connsiteY606" fmla="*/ 604924 h 6859314"/>
                <a:gd name="connsiteX607" fmla="*/ 4403455 w 10092372"/>
                <a:gd name="connsiteY607" fmla="*/ 533911 h 6859314"/>
                <a:gd name="connsiteX608" fmla="*/ 4446851 w 10092372"/>
                <a:gd name="connsiteY608" fmla="*/ 618075 h 6859314"/>
                <a:gd name="connsiteX609" fmla="*/ 2715584 w 10092372"/>
                <a:gd name="connsiteY609" fmla="*/ 4641479 h 6859314"/>
                <a:gd name="connsiteX610" fmla="*/ 2217837 w 10092372"/>
                <a:gd name="connsiteY610" fmla="*/ 4395564 h 6859314"/>
                <a:gd name="connsiteX611" fmla="*/ 2219809 w 10092372"/>
                <a:gd name="connsiteY611" fmla="*/ 4387016 h 6859314"/>
                <a:gd name="connsiteX612" fmla="*/ 2181673 w 10092372"/>
                <a:gd name="connsiteY612" fmla="*/ 4420550 h 6859314"/>
                <a:gd name="connsiteX613" fmla="*/ 2334219 w 10092372"/>
                <a:gd name="connsiteY613" fmla="*/ 4539562 h 6859314"/>
                <a:gd name="connsiteX614" fmla="*/ 2351972 w 10092372"/>
                <a:gd name="connsiteY614" fmla="*/ 4548110 h 6859314"/>
                <a:gd name="connsiteX615" fmla="*/ 2715584 w 10092372"/>
                <a:gd name="connsiteY615" fmla="*/ 4641479 h 6859314"/>
                <a:gd name="connsiteX616" fmla="*/ 2595914 w 10092372"/>
                <a:gd name="connsiteY616" fmla="*/ 793634 h 6859314"/>
                <a:gd name="connsiteX617" fmla="*/ 2937828 w 10092372"/>
                <a:gd name="connsiteY617" fmla="*/ 605582 h 6859314"/>
                <a:gd name="connsiteX618" fmla="*/ 2645886 w 10092372"/>
                <a:gd name="connsiteY618" fmla="*/ 643061 h 6859314"/>
                <a:gd name="connsiteX619" fmla="*/ 2612352 w 10092372"/>
                <a:gd name="connsiteY619" fmla="*/ 680540 h 6859314"/>
                <a:gd name="connsiteX620" fmla="*/ 2595914 w 10092372"/>
                <a:gd name="connsiteY620" fmla="*/ 793634 h 6859314"/>
                <a:gd name="connsiteX621" fmla="*/ 7808126 w 10092372"/>
                <a:gd name="connsiteY621" fmla="*/ 1795047 h 6859314"/>
                <a:gd name="connsiteX622" fmla="*/ 8077712 w 10092372"/>
                <a:gd name="connsiteY622" fmla="*/ 2192851 h 6859314"/>
                <a:gd name="connsiteX623" fmla="*/ 7808126 w 10092372"/>
                <a:gd name="connsiteY623" fmla="*/ 1795047 h 6859314"/>
                <a:gd name="connsiteX624" fmla="*/ 5474565 w 10092372"/>
                <a:gd name="connsiteY624" fmla="*/ 823223 h 6859314"/>
                <a:gd name="connsiteX625" fmla="*/ 5005749 w 10092372"/>
                <a:gd name="connsiteY625" fmla="*/ 770621 h 6859314"/>
                <a:gd name="connsiteX626" fmla="*/ 5005091 w 10092372"/>
                <a:gd name="connsiteY626" fmla="*/ 778511 h 6859314"/>
                <a:gd name="connsiteX627" fmla="*/ 5469305 w 10092372"/>
                <a:gd name="connsiteY627" fmla="*/ 885031 h 6859314"/>
                <a:gd name="connsiteX628" fmla="*/ 5474565 w 10092372"/>
                <a:gd name="connsiteY628" fmla="*/ 823223 h 6859314"/>
                <a:gd name="connsiteX629" fmla="*/ 3296180 w 10092372"/>
                <a:gd name="connsiteY629" fmla="*/ 556267 h 6859314"/>
                <a:gd name="connsiteX630" fmla="*/ 3517766 w 10092372"/>
                <a:gd name="connsiteY630" fmla="*/ 549692 h 6859314"/>
                <a:gd name="connsiteX631" fmla="*/ 3527629 w 10092372"/>
                <a:gd name="connsiteY631" fmla="*/ 532596 h 6859314"/>
                <a:gd name="connsiteX632" fmla="*/ 3523684 w 10092372"/>
                <a:gd name="connsiteY632" fmla="*/ 464214 h 6859314"/>
                <a:gd name="connsiteX633" fmla="*/ 3296180 w 10092372"/>
                <a:gd name="connsiteY633" fmla="*/ 556267 h 6859314"/>
                <a:gd name="connsiteX634" fmla="*/ 5924970 w 10092372"/>
                <a:gd name="connsiteY634" fmla="*/ 5413415 h 6859314"/>
                <a:gd name="connsiteX635" fmla="*/ 5924970 w 10092372"/>
                <a:gd name="connsiteY635" fmla="*/ 5421963 h 6859314"/>
                <a:gd name="connsiteX636" fmla="*/ 5938121 w 10092372"/>
                <a:gd name="connsiteY636" fmla="*/ 5425908 h 6859314"/>
                <a:gd name="connsiteX637" fmla="*/ 6187324 w 10092372"/>
                <a:gd name="connsiteY637" fmla="*/ 5429196 h 6859314"/>
                <a:gd name="connsiteX638" fmla="*/ 6418773 w 10092372"/>
                <a:gd name="connsiteY638" fmla="*/ 5383169 h 6859314"/>
                <a:gd name="connsiteX639" fmla="*/ 6417458 w 10092372"/>
                <a:gd name="connsiteY639" fmla="*/ 5374621 h 6859314"/>
                <a:gd name="connsiteX640" fmla="*/ 5924970 w 10092372"/>
                <a:gd name="connsiteY640" fmla="*/ 5413415 h 6859314"/>
                <a:gd name="connsiteX641" fmla="*/ 8229600 w 10092372"/>
                <a:gd name="connsiteY641" fmla="*/ 1775979 h 6859314"/>
                <a:gd name="connsiteX642" fmla="*/ 8305873 w 10092372"/>
                <a:gd name="connsiteY642" fmla="*/ 1905511 h 6859314"/>
                <a:gd name="connsiteX643" fmla="*/ 8397269 w 10092372"/>
                <a:gd name="connsiteY643" fmla="*/ 1985730 h 6859314"/>
                <a:gd name="connsiteX644" fmla="*/ 8229600 w 10092372"/>
                <a:gd name="connsiteY644" fmla="*/ 1775979 h 6859314"/>
                <a:gd name="connsiteX645" fmla="*/ 8134916 w 10092372"/>
                <a:gd name="connsiteY645" fmla="*/ 2075153 h 6859314"/>
                <a:gd name="connsiteX646" fmla="*/ 8189491 w 10092372"/>
                <a:gd name="connsiteY646" fmla="*/ 2255973 h 6859314"/>
                <a:gd name="connsiteX647" fmla="*/ 8244724 w 10092372"/>
                <a:gd name="connsiteY647" fmla="*/ 2307260 h 6859314"/>
                <a:gd name="connsiteX648" fmla="*/ 8200669 w 10092372"/>
                <a:gd name="connsiteY648" fmla="*/ 2063318 h 6859314"/>
                <a:gd name="connsiteX649" fmla="*/ 8152013 w 10092372"/>
                <a:gd name="connsiteY649" fmla="*/ 2070551 h 6859314"/>
                <a:gd name="connsiteX650" fmla="*/ 8134916 w 10092372"/>
                <a:gd name="connsiteY650" fmla="*/ 2075153 h 6859314"/>
                <a:gd name="connsiteX651" fmla="*/ 6468087 w 10092372"/>
                <a:gd name="connsiteY651" fmla="*/ 908044 h 6859314"/>
                <a:gd name="connsiteX652" fmla="*/ 7169668 w 10092372"/>
                <a:gd name="connsiteY652" fmla="*/ 1023769 h 6859314"/>
                <a:gd name="connsiteX653" fmla="*/ 6468087 w 10092372"/>
                <a:gd name="connsiteY653" fmla="*/ 908044 h 6859314"/>
                <a:gd name="connsiteX654" fmla="*/ 874510 w 10092372"/>
                <a:gd name="connsiteY654" fmla="*/ 3567738 h 6859314"/>
                <a:gd name="connsiteX655" fmla="*/ 1057960 w 10092372"/>
                <a:gd name="connsiteY655" fmla="*/ 3584834 h 6859314"/>
                <a:gd name="connsiteX656" fmla="*/ 911989 w 10092372"/>
                <a:gd name="connsiteY656" fmla="*/ 3449383 h 6859314"/>
                <a:gd name="connsiteX657" fmla="*/ 874510 w 10092372"/>
                <a:gd name="connsiteY657" fmla="*/ 3567738 h 6859314"/>
                <a:gd name="connsiteX658" fmla="*/ 8278257 w 10092372"/>
                <a:gd name="connsiteY658" fmla="*/ 3931350 h 6859314"/>
                <a:gd name="connsiteX659" fmla="*/ 8363078 w 10092372"/>
                <a:gd name="connsiteY659" fmla="*/ 3659134 h 6859314"/>
                <a:gd name="connsiteX660" fmla="*/ 8306531 w 10092372"/>
                <a:gd name="connsiteY660" fmla="*/ 3649929 h 6859314"/>
                <a:gd name="connsiteX661" fmla="*/ 8278257 w 10092372"/>
                <a:gd name="connsiteY661" fmla="*/ 3931350 h 6859314"/>
                <a:gd name="connsiteX662" fmla="*/ 5480483 w 10092372"/>
                <a:gd name="connsiteY662" fmla="*/ 888318 h 6859314"/>
                <a:gd name="connsiteX663" fmla="*/ 5648152 w 10092372"/>
                <a:gd name="connsiteY663" fmla="*/ 921195 h 6859314"/>
                <a:gd name="connsiteX664" fmla="*/ 5754671 w 10092372"/>
                <a:gd name="connsiteY664" fmla="*/ 911332 h 6859314"/>
                <a:gd name="connsiteX665" fmla="*/ 5509414 w 10092372"/>
                <a:gd name="connsiteY665" fmla="*/ 831771 h 6859314"/>
                <a:gd name="connsiteX666" fmla="*/ 5480483 w 10092372"/>
                <a:gd name="connsiteY666" fmla="*/ 888318 h 6859314"/>
                <a:gd name="connsiteX667" fmla="*/ 8365051 w 10092372"/>
                <a:gd name="connsiteY667" fmla="*/ 2382876 h 6859314"/>
                <a:gd name="connsiteX668" fmla="*/ 8365051 w 10092372"/>
                <a:gd name="connsiteY668" fmla="*/ 2328301 h 6859314"/>
                <a:gd name="connsiteX669" fmla="*/ 8382804 w 10092372"/>
                <a:gd name="connsiteY669" fmla="*/ 2207974 h 6859314"/>
                <a:gd name="connsiteX670" fmla="*/ 8382147 w 10092372"/>
                <a:gd name="connsiteY670" fmla="*/ 2188905 h 6859314"/>
                <a:gd name="connsiteX671" fmla="*/ 8299956 w 10092372"/>
                <a:gd name="connsiteY671" fmla="*/ 2106057 h 6859314"/>
                <a:gd name="connsiteX672" fmla="*/ 8339408 w 10092372"/>
                <a:gd name="connsiteY672" fmla="*/ 2352629 h 6859314"/>
                <a:gd name="connsiteX673" fmla="*/ 8365051 w 10092372"/>
                <a:gd name="connsiteY673" fmla="*/ 2382876 h 6859314"/>
                <a:gd name="connsiteX674" fmla="*/ 1254560 w 10092372"/>
                <a:gd name="connsiteY674" fmla="*/ 2895089 h 6859314"/>
                <a:gd name="connsiteX675" fmla="*/ 1347929 w 10092372"/>
                <a:gd name="connsiteY675" fmla="*/ 2783309 h 6859314"/>
                <a:gd name="connsiteX676" fmla="*/ 1354504 w 10092372"/>
                <a:gd name="connsiteY676" fmla="*/ 2768186 h 6859314"/>
                <a:gd name="connsiteX677" fmla="*/ 1342011 w 10092372"/>
                <a:gd name="connsiteY677" fmla="*/ 2663639 h 6859314"/>
                <a:gd name="connsiteX678" fmla="*/ 1268368 w 10092372"/>
                <a:gd name="connsiteY678" fmla="*/ 2778707 h 6859314"/>
                <a:gd name="connsiteX679" fmla="*/ 1254560 w 10092372"/>
                <a:gd name="connsiteY679" fmla="*/ 2895089 h 6859314"/>
                <a:gd name="connsiteX680" fmla="*/ 8112561 w 10092372"/>
                <a:gd name="connsiteY680" fmla="*/ 4930133 h 6859314"/>
                <a:gd name="connsiteX681" fmla="*/ 7856783 w 10092372"/>
                <a:gd name="connsiteY681" fmla="*/ 5061638 h 6859314"/>
                <a:gd name="connsiteX682" fmla="*/ 7858755 w 10092372"/>
                <a:gd name="connsiteY682" fmla="*/ 5068871 h 6859314"/>
                <a:gd name="connsiteX683" fmla="*/ 8135575 w 10092372"/>
                <a:gd name="connsiteY683" fmla="*/ 4993913 h 6859314"/>
                <a:gd name="connsiteX684" fmla="*/ 8112561 w 10092372"/>
                <a:gd name="connsiteY684" fmla="*/ 4930133 h 6859314"/>
                <a:gd name="connsiteX685" fmla="*/ 1107274 w 10092372"/>
                <a:gd name="connsiteY685" fmla="*/ 3056183 h 6859314"/>
                <a:gd name="connsiteX686" fmla="*/ 1100699 w 10092372"/>
                <a:gd name="connsiteY686" fmla="*/ 3054210 h 6859314"/>
                <a:gd name="connsiteX687" fmla="*/ 1051385 w 10092372"/>
                <a:gd name="connsiteY687" fmla="*/ 3146921 h 6859314"/>
                <a:gd name="connsiteX688" fmla="*/ 1053357 w 10092372"/>
                <a:gd name="connsiteY688" fmla="*/ 3159414 h 6859314"/>
                <a:gd name="connsiteX689" fmla="*/ 1150671 w 10092372"/>
                <a:gd name="connsiteY689" fmla="*/ 3275139 h 6859314"/>
                <a:gd name="connsiteX690" fmla="*/ 1156589 w 10092372"/>
                <a:gd name="connsiteY690" fmla="*/ 3271194 h 6859314"/>
                <a:gd name="connsiteX691" fmla="*/ 1107274 w 10092372"/>
                <a:gd name="connsiteY691" fmla="*/ 3056183 h 6859314"/>
                <a:gd name="connsiteX692" fmla="*/ 1722062 w 10092372"/>
                <a:gd name="connsiteY692" fmla="*/ 1795047 h 6859314"/>
                <a:gd name="connsiteX693" fmla="*/ 1509023 w 10092372"/>
                <a:gd name="connsiteY693" fmla="*/ 2169180 h 6859314"/>
                <a:gd name="connsiteX694" fmla="*/ 1722062 w 10092372"/>
                <a:gd name="connsiteY694" fmla="*/ 1795047 h 6859314"/>
                <a:gd name="connsiteX695" fmla="*/ 8233545 w 10092372"/>
                <a:gd name="connsiteY695" fmla="*/ 2439423 h 6859314"/>
                <a:gd name="connsiteX696" fmla="*/ 8272997 w 10092372"/>
                <a:gd name="connsiteY696" fmla="*/ 2899691 h 6859314"/>
                <a:gd name="connsiteX697" fmla="*/ 8277600 w 10092372"/>
                <a:gd name="connsiteY697" fmla="*/ 2856952 h 6859314"/>
                <a:gd name="connsiteX698" fmla="*/ 8267080 w 10092372"/>
                <a:gd name="connsiteY698" fmla="*/ 2488737 h 6859314"/>
                <a:gd name="connsiteX699" fmla="*/ 8233545 w 10092372"/>
                <a:gd name="connsiteY699" fmla="*/ 2439423 h 6859314"/>
                <a:gd name="connsiteX700" fmla="*/ 8141492 w 10092372"/>
                <a:gd name="connsiteY700" fmla="*/ 1770718 h 6859314"/>
                <a:gd name="connsiteX701" fmla="*/ 8112561 w 10092372"/>
                <a:gd name="connsiteY701" fmla="*/ 1718774 h 6859314"/>
                <a:gd name="connsiteX702" fmla="*/ 7899522 w 10092372"/>
                <a:gd name="connsiteY702" fmla="*/ 1633296 h 6859314"/>
                <a:gd name="connsiteX703" fmla="*/ 7881111 w 10092372"/>
                <a:gd name="connsiteY703" fmla="*/ 1628035 h 6859314"/>
                <a:gd name="connsiteX704" fmla="*/ 8090862 w 10092372"/>
                <a:gd name="connsiteY704" fmla="*/ 1759541 h 6859314"/>
                <a:gd name="connsiteX705" fmla="*/ 8141492 w 10092372"/>
                <a:gd name="connsiteY705" fmla="*/ 1770718 h 6859314"/>
                <a:gd name="connsiteX706" fmla="*/ 6818549 w 10092372"/>
                <a:gd name="connsiteY706" fmla="*/ 871880 h 6859314"/>
                <a:gd name="connsiteX707" fmla="*/ 7089449 w 10092372"/>
                <a:gd name="connsiteY707" fmla="*/ 919879 h 6859314"/>
                <a:gd name="connsiteX708" fmla="*/ 7077614 w 10092372"/>
                <a:gd name="connsiteY708" fmla="*/ 910016 h 6859314"/>
                <a:gd name="connsiteX709" fmla="*/ 6863918 w 10092372"/>
                <a:gd name="connsiteY709" fmla="*/ 840976 h 6859314"/>
                <a:gd name="connsiteX710" fmla="*/ 6818549 w 10092372"/>
                <a:gd name="connsiteY710" fmla="*/ 871880 h 6859314"/>
                <a:gd name="connsiteX711" fmla="*/ 8570856 w 10092372"/>
                <a:gd name="connsiteY711" fmla="*/ 4224607 h 6859314"/>
                <a:gd name="connsiteX712" fmla="*/ 8670800 w 10092372"/>
                <a:gd name="connsiteY712" fmla="*/ 4049705 h 6859314"/>
                <a:gd name="connsiteX713" fmla="*/ 8570856 w 10092372"/>
                <a:gd name="connsiteY713" fmla="*/ 4224607 h 6859314"/>
                <a:gd name="connsiteX714" fmla="*/ 8363736 w 10092372"/>
                <a:gd name="connsiteY714" fmla="*/ 2669557 h 6859314"/>
                <a:gd name="connsiteX715" fmla="*/ 8457104 w 10092372"/>
                <a:gd name="connsiteY715" fmla="*/ 2651804 h 6859314"/>
                <a:gd name="connsiteX716" fmla="*/ 8355846 w 10092372"/>
                <a:gd name="connsiteY716" fmla="*/ 2530162 h 6859314"/>
                <a:gd name="connsiteX717" fmla="*/ 8363736 w 10092372"/>
                <a:gd name="connsiteY717" fmla="*/ 2669557 h 6859314"/>
                <a:gd name="connsiteX718" fmla="*/ 8874633 w 10092372"/>
                <a:gd name="connsiteY718" fmla="*/ 3944501 h 6859314"/>
                <a:gd name="connsiteX719" fmla="*/ 8884496 w 10092372"/>
                <a:gd name="connsiteY719" fmla="*/ 3949761 h 6859314"/>
                <a:gd name="connsiteX720" fmla="*/ 8984441 w 10092372"/>
                <a:gd name="connsiteY720" fmla="*/ 3789982 h 6859314"/>
                <a:gd name="connsiteX721" fmla="*/ 8978523 w 10092372"/>
                <a:gd name="connsiteY721" fmla="*/ 3785379 h 6859314"/>
                <a:gd name="connsiteX722" fmla="*/ 8886469 w 10092372"/>
                <a:gd name="connsiteY722" fmla="*/ 3850474 h 6859314"/>
                <a:gd name="connsiteX723" fmla="*/ 8875291 w 10092372"/>
                <a:gd name="connsiteY723" fmla="*/ 3870858 h 6859314"/>
                <a:gd name="connsiteX724" fmla="*/ 8874633 w 10092372"/>
                <a:gd name="connsiteY724" fmla="*/ 3944501 h 6859314"/>
                <a:gd name="connsiteX725" fmla="*/ 2269781 w 10092372"/>
                <a:gd name="connsiteY725" fmla="*/ 910016 h 6859314"/>
                <a:gd name="connsiteX726" fmla="*/ 2323698 w 10092372"/>
                <a:gd name="connsiteY726" fmla="*/ 876483 h 6859314"/>
                <a:gd name="connsiteX727" fmla="*/ 2357890 w 10092372"/>
                <a:gd name="connsiteY727" fmla="*/ 832428 h 6859314"/>
                <a:gd name="connsiteX728" fmla="*/ 2484135 w 10092372"/>
                <a:gd name="connsiteY728" fmla="*/ 710786 h 6859314"/>
                <a:gd name="connsiteX729" fmla="*/ 2509121 w 10092372"/>
                <a:gd name="connsiteY729" fmla="*/ 683827 h 6859314"/>
                <a:gd name="connsiteX730" fmla="*/ 2269781 w 10092372"/>
                <a:gd name="connsiteY730" fmla="*/ 910016 h 6859314"/>
                <a:gd name="connsiteX731" fmla="*/ 1640528 w 10092372"/>
                <a:gd name="connsiteY731" fmla="*/ 1508366 h 6859314"/>
                <a:gd name="connsiteX732" fmla="*/ 1938388 w 10092372"/>
                <a:gd name="connsiteY732" fmla="*/ 1234177 h 6859314"/>
                <a:gd name="connsiteX733" fmla="*/ 1640528 w 10092372"/>
                <a:gd name="connsiteY733" fmla="*/ 1508366 h 6859314"/>
                <a:gd name="connsiteX734" fmla="*/ 2123810 w 10092372"/>
                <a:gd name="connsiteY734" fmla="*/ 4328496 h 6859314"/>
                <a:gd name="connsiteX735" fmla="*/ 1931155 w 10092372"/>
                <a:gd name="connsiteY735" fmla="*/ 4196991 h 6859314"/>
                <a:gd name="connsiteX736" fmla="*/ 1925895 w 10092372"/>
                <a:gd name="connsiteY736" fmla="*/ 4203566 h 6859314"/>
                <a:gd name="connsiteX737" fmla="*/ 2094222 w 10092372"/>
                <a:gd name="connsiteY737" fmla="*/ 4350852 h 6859314"/>
                <a:gd name="connsiteX738" fmla="*/ 2123810 w 10092372"/>
                <a:gd name="connsiteY738" fmla="*/ 4328496 h 6859314"/>
                <a:gd name="connsiteX739" fmla="*/ 8066534 w 10092372"/>
                <a:gd name="connsiteY739" fmla="*/ 1896964 h 6859314"/>
                <a:gd name="connsiteX740" fmla="*/ 8061931 w 10092372"/>
                <a:gd name="connsiteY740" fmla="*/ 1900251 h 6859314"/>
                <a:gd name="connsiteX741" fmla="*/ 8094807 w 10092372"/>
                <a:gd name="connsiteY741" fmla="*/ 1983757 h 6859314"/>
                <a:gd name="connsiteX742" fmla="*/ 8105986 w 10092372"/>
                <a:gd name="connsiteY742" fmla="*/ 1994277 h 6859314"/>
                <a:gd name="connsiteX743" fmla="*/ 8188177 w 10092372"/>
                <a:gd name="connsiteY743" fmla="*/ 1994935 h 6859314"/>
                <a:gd name="connsiteX744" fmla="*/ 8066534 w 10092372"/>
                <a:gd name="connsiteY744" fmla="*/ 1896964 h 6859314"/>
                <a:gd name="connsiteX745" fmla="*/ 4544165 w 10092372"/>
                <a:gd name="connsiteY745" fmla="*/ 5361470 h 6859314"/>
                <a:gd name="connsiteX746" fmla="*/ 4354797 w 10092372"/>
                <a:gd name="connsiteY746" fmla="*/ 5300978 h 6859314"/>
                <a:gd name="connsiteX747" fmla="*/ 4544165 w 10092372"/>
                <a:gd name="connsiteY747" fmla="*/ 5361470 h 6859314"/>
                <a:gd name="connsiteX748" fmla="*/ 9047563 w 10092372"/>
                <a:gd name="connsiteY748" fmla="*/ 3665710 h 6859314"/>
                <a:gd name="connsiteX749" fmla="*/ 9062028 w 10092372"/>
                <a:gd name="connsiteY749" fmla="*/ 3665052 h 6859314"/>
                <a:gd name="connsiteX750" fmla="*/ 9042961 w 10092372"/>
                <a:gd name="connsiteY750" fmla="*/ 3342864 h 6859314"/>
                <a:gd name="connsiteX751" fmla="*/ 9047563 w 10092372"/>
                <a:gd name="connsiteY751" fmla="*/ 3665710 h 6859314"/>
                <a:gd name="connsiteX752" fmla="*/ 1425517 w 10092372"/>
                <a:gd name="connsiteY752" fmla="*/ 2582764 h 6859314"/>
                <a:gd name="connsiteX753" fmla="*/ 1439325 w 10092372"/>
                <a:gd name="connsiteY753" fmla="*/ 2674160 h 6859314"/>
                <a:gd name="connsiteX754" fmla="*/ 1511653 w 10092372"/>
                <a:gd name="connsiteY754" fmla="*/ 2588024 h 6859314"/>
                <a:gd name="connsiteX755" fmla="*/ 1425517 w 10092372"/>
                <a:gd name="connsiteY755" fmla="*/ 2582764 h 6859314"/>
                <a:gd name="connsiteX756" fmla="*/ 1107932 w 10092372"/>
                <a:gd name="connsiteY756" fmla="*/ 3494753 h 6859314"/>
                <a:gd name="connsiteX757" fmla="*/ 1111877 w 10092372"/>
                <a:gd name="connsiteY757" fmla="*/ 3490808 h 6859314"/>
                <a:gd name="connsiteX758" fmla="*/ 965249 w 10092372"/>
                <a:gd name="connsiteY758" fmla="*/ 3330371 h 6859314"/>
                <a:gd name="connsiteX759" fmla="*/ 958016 w 10092372"/>
                <a:gd name="connsiteY759" fmla="*/ 3332344 h 6859314"/>
                <a:gd name="connsiteX760" fmla="*/ 961961 w 10092372"/>
                <a:gd name="connsiteY760" fmla="*/ 3359960 h 6859314"/>
                <a:gd name="connsiteX761" fmla="*/ 1107932 w 10092372"/>
                <a:gd name="connsiteY761" fmla="*/ 3494753 h 6859314"/>
                <a:gd name="connsiteX762" fmla="*/ 1215109 w 10092372"/>
                <a:gd name="connsiteY762" fmla="*/ 2457176 h 6859314"/>
                <a:gd name="connsiteX763" fmla="*/ 1215109 w 10092372"/>
                <a:gd name="connsiteY763" fmla="*/ 2569613 h 6859314"/>
                <a:gd name="connsiteX764" fmla="*/ 1220369 w 10092372"/>
                <a:gd name="connsiteY764" fmla="*/ 2570271 h 6859314"/>
                <a:gd name="connsiteX765" fmla="*/ 1262451 w 10092372"/>
                <a:gd name="connsiteY765" fmla="*/ 2509121 h 6859314"/>
                <a:gd name="connsiteX766" fmla="*/ 1215109 w 10092372"/>
                <a:gd name="connsiteY766" fmla="*/ 2457176 h 6859314"/>
                <a:gd name="connsiteX767" fmla="*/ 6787645 w 10092372"/>
                <a:gd name="connsiteY767" fmla="*/ 833743 h 6859314"/>
                <a:gd name="connsiteX768" fmla="*/ 6638386 w 10092372"/>
                <a:gd name="connsiteY768" fmla="*/ 840976 h 6859314"/>
                <a:gd name="connsiteX769" fmla="*/ 6638386 w 10092372"/>
                <a:gd name="connsiteY769" fmla="*/ 848209 h 6859314"/>
                <a:gd name="connsiteX770" fmla="*/ 6741619 w 10092372"/>
                <a:gd name="connsiteY770" fmla="*/ 862675 h 6859314"/>
                <a:gd name="connsiteX771" fmla="*/ 6787645 w 10092372"/>
                <a:gd name="connsiteY771" fmla="*/ 833743 h 6859314"/>
                <a:gd name="connsiteX772" fmla="*/ 6846165 w 10092372"/>
                <a:gd name="connsiteY772" fmla="*/ 5514674 h 6859314"/>
                <a:gd name="connsiteX773" fmla="*/ 6849452 w 10092372"/>
                <a:gd name="connsiteY773" fmla="*/ 5469304 h 6859314"/>
                <a:gd name="connsiteX774" fmla="*/ 6747536 w 10092372"/>
                <a:gd name="connsiteY774" fmla="*/ 5502181 h 6859314"/>
                <a:gd name="connsiteX775" fmla="*/ 6748194 w 10092372"/>
                <a:gd name="connsiteY775" fmla="*/ 5508099 h 6859314"/>
                <a:gd name="connsiteX776" fmla="*/ 6846165 w 10092372"/>
                <a:gd name="connsiteY776" fmla="*/ 5514674 h 6859314"/>
                <a:gd name="connsiteX777" fmla="*/ 8015247 w 10092372"/>
                <a:gd name="connsiteY777" fmla="*/ 4738135 h 6859314"/>
                <a:gd name="connsiteX778" fmla="*/ 8101383 w 10092372"/>
                <a:gd name="connsiteY778" fmla="*/ 4658575 h 6859314"/>
                <a:gd name="connsiteX779" fmla="*/ 8015247 w 10092372"/>
                <a:gd name="connsiteY779" fmla="*/ 4738135 h 6859314"/>
                <a:gd name="connsiteX780" fmla="*/ 6011764 w 10092372"/>
                <a:gd name="connsiteY780" fmla="*/ 981687 h 6859314"/>
                <a:gd name="connsiteX781" fmla="*/ 6088695 w 10092372"/>
                <a:gd name="connsiteY781" fmla="*/ 961961 h 6859314"/>
                <a:gd name="connsiteX782" fmla="*/ 6011764 w 10092372"/>
                <a:gd name="connsiteY782" fmla="*/ 981687 h 6859314"/>
                <a:gd name="connsiteX783" fmla="*/ 3125223 w 10092372"/>
                <a:gd name="connsiteY783" fmla="*/ 667389 h 6859314"/>
                <a:gd name="connsiteX784" fmla="*/ 3199524 w 10092372"/>
                <a:gd name="connsiteY784" fmla="*/ 642403 h 6859314"/>
                <a:gd name="connsiteX785" fmla="*/ 3125223 w 10092372"/>
                <a:gd name="connsiteY785" fmla="*/ 667389 h 6859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</a:cxnLst>
              <a:rect l="l" t="t" r="r" b="b"/>
              <a:pathLst>
                <a:path w="10092372" h="6859314">
                  <a:moveTo>
                    <a:pt x="541802" y="1996908"/>
                  </a:moveTo>
                  <a:cubicBezTo>
                    <a:pt x="604267" y="1937730"/>
                    <a:pt x="666732" y="1878553"/>
                    <a:pt x="729197" y="1818718"/>
                  </a:cubicBezTo>
                  <a:cubicBezTo>
                    <a:pt x="754183" y="1794389"/>
                    <a:pt x="779826" y="1770061"/>
                    <a:pt x="802182" y="1743760"/>
                  </a:cubicBezTo>
                  <a:cubicBezTo>
                    <a:pt x="931057" y="1593844"/>
                    <a:pt x="1086891" y="1477462"/>
                    <a:pt x="1253903" y="1375545"/>
                  </a:cubicBezTo>
                  <a:cubicBezTo>
                    <a:pt x="1377518" y="1300587"/>
                    <a:pt x="1506393" y="1234835"/>
                    <a:pt x="1632638" y="1164479"/>
                  </a:cubicBezTo>
                  <a:cubicBezTo>
                    <a:pt x="1639871" y="1160534"/>
                    <a:pt x="1647761" y="1156589"/>
                    <a:pt x="1658939" y="1150671"/>
                  </a:cubicBezTo>
                  <a:cubicBezTo>
                    <a:pt x="1547817" y="953413"/>
                    <a:pt x="1437353" y="756813"/>
                    <a:pt x="1326888" y="560212"/>
                  </a:cubicBezTo>
                  <a:cubicBezTo>
                    <a:pt x="1328203" y="559555"/>
                    <a:pt x="1329518" y="558240"/>
                    <a:pt x="1330833" y="557582"/>
                  </a:cubicBezTo>
                  <a:cubicBezTo>
                    <a:pt x="1461024" y="745635"/>
                    <a:pt x="1590556" y="933030"/>
                    <a:pt x="1720089" y="1120425"/>
                  </a:cubicBezTo>
                  <a:cubicBezTo>
                    <a:pt x="1828581" y="1076371"/>
                    <a:pt x="1934443" y="1033631"/>
                    <a:pt x="2039647" y="989577"/>
                  </a:cubicBezTo>
                  <a:cubicBezTo>
                    <a:pt x="2046880" y="986290"/>
                    <a:pt x="2052798" y="976427"/>
                    <a:pt x="2057400" y="969194"/>
                  </a:cubicBezTo>
                  <a:cubicBezTo>
                    <a:pt x="2094879" y="909359"/>
                    <a:pt x="2129728" y="846894"/>
                    <a:pt x="2171152" y="789689"/>
                  </a:cubicBezTo>
                  <a:cubicBezTo>
                    <a:pt x="2194166" y="756813"/>
                    <a:pt x="2227699" y="731827"/>
                    <a:pt x="2257288" y="703553"/>
                  </a:cubicBezTo>
                  <a:cubicBezTo>
                    <a:pt x="2293452" y="668704"/>
                    <a:pt x="2329616" y="634513"/>
                    <a:pt x="2368410" y="598349"/>
                  </a:cubicBezTo>
                  <a:cubicBezTo>
                    <a:pt x="2242165" y="399119"/>
                    <a:pt x="2116578" y="201203"/>
                    <a:pt x="1990333" y="3288"/>
                  </a:cubicBezTo>
                  <a:cubicBezTo>
                    <a:pt x="1991647" y="1973"/>
                    <a:pt x="1992963" y="1315"/>
                    <a:pt x="1994278" y="0"/>
                  </a:cubicBezTo>
                  <a:cubicBezTo>
                    <a:pt x="2023866" y="34849"/>
                    <a:pt x="2052798" y="69698"/>
                    <a:pt x="2082386" y="104547"/>
                  </a:cubicBezTo>
                  <a:cubicBezTo>
                    <a:pt x="2202056" y="247230"/>
                    <a:pt x="2322383" y="389913"/>
                    <a:pt x="2441396" y="533254"/>
                  </a:cubicBezTo>
                  <a:cubicBezTo>
                    <a:pt x="2454546" y="549035"/>
                    <a:pt x="2466382" y="555610"/>
                    <a:pt x="2486765" y="549035"/>
                  </a:cubicBezTo>
                  <a:cubicBezTo>
                    <a:pt x="2503861" y="543774"/>
                    <a:pt x="2522271" y="539829"/>
                    <a:pt x="2539367" y="539829"/>
                  </a:cubicBezTo>
                  <a:cubicBezTo>
                    <a:pt x="2582764" y="539172"/>
                    <a:pt x="2599859" y="516158"/>
                    <a:pt x="2609722" y="476049"/>
                  </a:cubicBezTo>
                  <a:cubicBezTo>
                    <a:pt x="2622215" y="424762"/>
                    <a:pt x="2639969" y="375448"/>
                    <a:pt x="2661009" y="326791"/>
                  </a:cubicBezTo>
                  <a:cubicBezTo>
                    <a:pt x="2652462" y="389913"/>
                    <a:pt x="2643256" y="453036"/>
                    <a:pt x="2634051" y="520761"/>
                  </a:cubicBezTo>
                  <a:cubicBezTo>
                    <a:pt x="2651147" y="518131"/>
                    <a:pt x="2664954" y="517473"/>
                    <a:pt x="2678105" y="513528"/>
                  </a:cubicBezTo>
                  <a:cubicBezTo>
                    <a:pt x="2774104" y="488542"/>
                    <a:pt x="2870103" y="503665"/>
                    <a:pt x="2966102" y="511556"/>
                  </a:cubicBezTo>
                  <a:cubicBezTo>
                    <a:pt x="3000293" y="514186"/>
                    <a:pt x="3033827" y="520761"/>
                    <a:pt x="3067361" y="524049"/>
                  </a:cubicBezTo>
                  <a:cubicBezTo>
                    <a:pt x="3077224" y="525364"/>
                    <a:pt x="3088402" y="524049"/>
                    <a:pt x="3097607" y="520103"/>
                  </a:cubicBezTo>
                  <a:cubicBezTo>
                    <a:pt x="3227797" y="465529"/>
                    <a:pt x="3356672" y="409639"/>
                    <a:pt x="3486862" y="356379"/>
                  </a:cubicBezTo>
                  <a:cubicBezTo>
                    <a:pt x="3512506" y="345859"/>
                    <a:pt x="3521054" y="332708"/>
                    <a:pt x="3517766" y="306407"/>
                  </a:cubicBezTo>
                  <a:cubicBezTo>
                    <a:pt x="3514479" y="280764"/>
                    <a:pt x="3514479" y="253805"/>
                    <a:pt x="3516451" y="227504"/>
                  </a:cubicBezTo>
                  <a:cubicBezTo>
                    <a:pt x="3522369" y="261695"/>
                    <a:pt x="3528287" y="295887"/>
                    <a:pt x="3534862" y="333366"/>
                  </a:cubicBezTo>
                  <a:cubicBezTo>
                    <a:pt x="3545382" y="330736"/>
                    <a:pt x="3553930" y="329421"/>
                    <a:pt x="3562478" y="326791"/>
                  </a:cubicBezTo>
                  <a:cubicBezTo>
                    <a:pt x="3743956" y="266298"/>
                    <a:pt x="3930693" y="251175"/>
                    <a:pt x="4120060" y="272216"/>
                  </a:cubicBezTo>
                  <a:cubicBezTo>
                    <a:pt x="4254196" y="286682"/>
                    <a:pt x="4388989" y="303120"/>
                    <a:pt x="4523124" y="318243"/>
                  </a:cubicBezTo>
                  <a:cubicBezTo>
                    <a:pt x="4527727" y="318900"/>
                    <a:pt x="4532330" y="318900"/>
                    <a:pt x="4539563" y="319558"/>
                  </a:cubicBezTo>
                  <a:cubicBezTo>
                    <a:pt x="4557315" y="259723"/>
                    <a:pt x="4575069" y="199888"/>
                    <a:pt x="4592165" y="140711"/>
                  </a:cubicBezTo>
                  <a:cubicBezTo>
                    <a:pt x="4593479" y="140711"/>
                    <a:pt x="4594795" y="141368"/>
                    <a:pt x="4596110" y="141368"/>
                  </a:cubicBezTo>
                  <a:cubicBezTo>
                    <a:pt x="4584932" y="201203"/>
                    <a:pt x="4573096" y="261038"/>
                    <a:pt x="4561261" y="324161"/>
                  </a:cubicBezTo>
                  <a:cubicBezTo>
                    <a:pt x="4801258" y="351777"/>
                    <a:pt x="5034680" y="395831"/>
                    <a:pt x="5263499" y="478679"/>
                  </a:cubicBezTo>
                  <a:cubicBezTo>
                    <a:pt x="5272704" y="446460"/>
                    <a:pt x="5280594" y="418844"/>
                    <a:pt x="5288485" y="391228"/>
                  </a:cubicBezTo>
                  <a:cubicBezTo>
                    <a:pt x="5290457" y="391228"/>
                    <a:pt x="5291773" y="391228"/>
                    <a:pt x="5293745" y="391228"/>
                  </a:cubicBezTo>
                  <a:cubicBezTo>
                    <a:pt x="5295718" y="416214"/>
                    <a:pt x="5299006" y="441200"/>
                    <a:pt x="5299663" y="466844"/>
                  </a:cubicBezTo>
                  <a:cubicBezTo>
                    <a:pt x="5299663" y="483939"/>
                    <a:pt x="5306238" y="492487"/>
                    <a:pt x="5322676" y="496432"/>
                  </a:cubicBezTo>
                  <a:cubicBezTo>
                    <a:pt x="5341745" y="501035"/>
                    <a:pt x="5360155" y="506953"/>
                    <a:pt x="5385141" y="514186"/>
                  </a:cubicBezTo>
                  <a:cubicBezTo>
                    <a:pt x="5292430" y="349147"/>
                    <a:pt x="5203006" y="189368"/>
                    <a:pt x="5113583" y="29589"/>
                  </a:cubicBezTo>
                  <a:cubicBezTo>
                    <a:pt x="5114898" y="28274"/>
                    <a:pt x="5116871" y="27616"/>
                    <a:pt x="5118186" y="26301"/>
                  </a:cubicBezTo>
                  <a:cubicBezTo>
                    <a:pt x="5152377" y="70355"/>
                    <a:pt x="5185911" y="115067"/>
                    <a:pt x="5220102" y="159121"/>
                  </a:cubicBezTo>
                  <a:cubicBezTo>
                    <a:pt x="5320704" y="289312"/>
                    <a:pt x="5420648" y="420159"/>
                    <a:pt x="5521907" y="550350"/>
                  </a:cubicBezTo>
                  <a:cubicBezTo>
                    <a:pt x="5529140" y="560212"/>
                    <a:pt x="5542290" y="567445"/>
                    <a:pt x="5553468" y="572048"/>
                  </a:cubicBezTo>
                  <a:cubicBezTo>
                    <a:pt x="5688919" y="625308"/>
                    <a:pt x="5824369" y="678567"/>
                    <a:pt x="5960477" y="730512"/>
                  </a:cubicBezTo>
                  <a:cubicBezTo>
                    <a:pt x="6024257" y="754840"/>
                    <a:pt x="6088695" y="775881"/>
                    <a:pt x="6153790" y="796922"/>
                  </a:cubicBezTo>
                  <a:cubicBezTo>
                    <a:pt x="6191926" y="809415"/>
                    <a:pt x="6205077" y="800210"/>
                    <a:pt x="6215597" y="761416"/>
                  </a:cubicBezTo>
                  <a:cubicBezTo>
                    <a:pt x="6248473" y="635828"/>
                    <a:pt x="6280692" y="510898"/>
                    <a:pt x="6313569" y="385310"/>
                  </a:cubicBezTo>
                  <a:cubicBezTo>
                    <a:pt x="6315541" y="377420"/>
                    <a:pt x="6318171" y="369530"/>
                    <a:pt x="6325404" y="362297"/>
                  </a:cubicBezTo>
                  <a:cubicBezTo>
                    <a:pt x="6301733" y="499720"/>
                    <a:pt x="6278062" y="636486"/>
                    <a:pt x="6253734" y="780484"/>
                  </a:cubicBezTo>
                  <a:cubicBezTo>
                    <a:pt x="6449677" y="658841"/>
                    <a:pt x="6639702" y="541144"/>
                    <a:pt x="6829726" y="423447"/>
                  </a:cubicBezTo>
                  <a:cubicBezTo>
                    <a:pt x="6831042" y="424762"/>
                    <a:pt x="6831699" y="426735"/>
                    <a:pt x="6833014" y="428050"/>
                  </a:cubicBezTo>
                  <a:cubicBezTo>
                    <a:pt x="6666003" y="544432"/>
                    <a:pt x="6498991" y="660814"/>
                    <a:pt x="6332637" y="777196"/>
                  </a:cubicBezTo>
                  <a:cubicBezTo>
                    <a:pt x="6333294" y="779169"/>
                    <a:pt x="6333294" y="781141"/>
                    <a:pt x="6333952" y="783114"/>
                  </a:cubicBezTo>
                  <a:cubicBezTo>
                    <a:pt x="6372746" y="776539"/>
                    <a:pt x="6412198" y="769963"/>
                    <a:pt x="6450991" y="763388"/>
                  </a:cubicBezTo>
                  <a:cubicBezTo>
                    <a:pt x="6586442" y="740375"/>
                    <a:pt x="6721892" y="719991"/>
                    <a:pt x="6859973" y="725252"/>
                  </a:cubicBezTo>
                  <a:cubicBezTo>
                    <a:pt x="6869178" y="725909"/>
                    <a:pt x="6881014" y="718676"/>
                    <a:pt x="6887589" y="711444"/>
                  </a:cubicBezTo>
                  <a:cubicBezTo>
                    <a:pt x="6907972" y="688430"/>
                    <a:pt x="6925726" y="664102"/>
                    <a:pt x="6950054" y="643061"/>
                  </a:cubicBezTo>
                  <a:cubicBezTo>
                    <a:pt x="6934273" y="670019"/>
                    <a:pt x="6918493" y="697635"/>
                    <a:pt x="6901397" y="727224"/>
                  </a:cubicBezTo>
                  <a:cubicBezTo>
                    <a:pt x="7105230" y="745635"/>
                    <a:pt x="7268954" y="831113"/>
                    <a:pt x="7397829" y="992207"/>
                  </a:cubicBezTo>
                  <a:cubicBezTo>
                    <a:pt x="7408350" y="963934"/>
                    <a:pt x="7418213" y="938290"/>
                    <a:pt x="7428075" y="912647"/>
                  </a:cubicBezTo>
                  <a:cubicBezTo>
                    <a:pt x="7429391" y="912647"/>
                    <a:pt x="7430706" y="913304"/>
                    <a:pt x="7431363" y="913304"/>
                  </a:cubicBezTo>
                  <a:cubicBezTo>
                    <a:pt x="7427418" y="942893"/>
                    <a:pt x="7424130" y="972481"/>
                    <a:pt x="7419528" y="1005358"/>
                  </a:cubicBezTo>
                  <a:cubicBezTo>
                    <a:pt x="7445829" y="1012591"/>
                    <a:pt x="7471473" y="1019166"/>
                    <a:pt x="7496458" y="1027714"/>
                  </a:cubicBezTo>
                  <a:cubicBezTo>
                    <a:pt x="7567472" y="1050727"/>
                    <a:pt x="7638484" y="1074398"/>
                    <a:pt x="7708840" y="1098069"/>
                  </a:cubicBezTo>
                  <a:cubicBezTo>
                    <a:pt x="7717387" y="1101357"/>
                    <a:pt x="7727250" y="1104644"/>
                    <a:pt x="7733825" y="1110562"/>
                  </a:cubicBezTo>
                  <a:cubicBezTo>
                    <a:pt x="7785770" y="1156589"/>
                    <a:pt x="7847578" y="1184863"/>
                    <a:pt x="7912016" y="1206561"/>
                  </a:cubicBezTo>
                  <a:cubicBezTo>
                    <a:pt x="7937001" y="1215109"/>
                    <a:pt x="7941604" y="1230889"/>
                    <a:pt x="7934371" y="1252588"/>
                  </a:cubicBezTo>
                  <a:cubicBezTo>
                    <a:pt x="7927138" y="1273629"/>
                    <a:pt x="7918591" y="1294669"/>
                    <a:pt x="7908728" y="1321628"/>
                  </a:cubicBezTo>
                  <a:cubicBezTo>
                    <a:pt x="7965932" y="1326231"/>
                    <a:pt x="8021165" y="1338724"/>
                    <a:pt x="8064561" y="1385408"/>
                  </a:cubicBezTo>
                  <a:cubicBezTo>
                    <a:pt x="8134916" y="1328861"/>
                    <a:pt x="8202642" y="1274286"/>
                    <a:pt x="8271025" y="1220369"/>
                  </a:cubicBezTo>
                  <a:cubicBezTo>
                    <a:pt x="8272340" y="1221684"/>
                    <a:pt x="8272997" y="1222342"/>
                    <a:pt x="8274312" y="1223657"/>
                  </a:cubicBezTo>
                  <a:cubicBezTo>
                    <a:pt x="8225655" y="1286779"/>
                    <a:pt x="8176341" y="1349902"/>
                    <a:pt x="8125712" y="1414997"/>
                  </a:cubicBezTo>
                  <a:cubicBezTo>
                    <a:pt x="8182259" y="1439325"/>
                    <a:pt x="8235518" y="1462339"/>
                    <a:pt x="8289435" y="1486010"/>
                  </a:cubicBezTo>
                  <a:cubicBezTo>
                    <a:pt x="8288778" y="1487325"/>
                    <a:pt x="8288778" y="1488640"/>
                    <a:pt x="8288120" y="1489955"/>
                  </a:cubicBezTo>
                  <a:cubicBezTo>
                    <a:pt x="8280230" y="1487982"/>
                    <a:pt x="8272340" y="1486010"/>
                    <a:pt x="8264450" y="1484037"/>
                  </a:cubicBezTo>
                  <a:cubicBezTo>
                    <a:pt x="8218423" y="1469571"/>
                    <a:pt x="8172396" y="1454448"/>
                    <a:pt x="8126369" y="1439983"/>
                  </a:cubicBezTo>
                  <a:cubicBezTo>
                    <a:pt x="8120451" y="1438010"/>
                    <a:pt x="8112561" y="1436695"/>
                    <a:pt x="8107958" y="1439983"/>
                  </a:cubicBezTo>
                  <a:cubicBezTo>
                    <a:pt x="8104670" y="1441955"/>
                    <a:pt x="8104670" y="1451818"/>
                    <a:pt x="8106643" y="1457079"/>
                  </a:cubicBezTo>
                  <a:cubicBezTo>
                    <a:pt x="8127026" y="1511653"/>
                    <a:pt x="8148067" y="1566885"/>
                    <a:pt x="8170423" y="1620803"/>
                  </a:cubicBezTo>
                  <a:cubicBezTo>
                    <a:pt x="8174368" y="1630008"/>
                    <a:pt x="8186204" y="1635926"/>
                    <a:pt x="8195409" y="1641843"/>
                  </a:cubicBezTo>
                  <a:cubicBezTo>
                    <a:pt x="8272340" y="1687213"/>
                    <a:pt x="8352558" y="1728637"/>
                    <a:pt x="8426858" y="1778609"/>
                  </a:cubicBezTo>
                  <a:cubicBezTo>
                    <a:pt x="8516940" y="1839101"/>
                    <a:pt x="8558363" y="1929182"/>
                    <a:pt x="8556391" y="2038332"/>
                  </a:cubicBezTo>
                  <a:cubicBezTo>
                    <a:pt x="8556391" y="2042935"/>
                    <a:pt x="8557049" y="2048195"/>
                    <a:pt x="8555733" y="2052797"/>
                  </a:cubicBezTo>
                  <a:cubicBezTo>
                    <a:pt x="8547186" y="2097509"/>
                    <a:pt x="8557706" y="2124468"/>
                    <a:pt x="8603075" y="2150769"/>
                  </a:cubicBezTo>
                  <a:cubicBezTo>
                    <a:pt x="8649760" y="2177070"/>
                    <a:pt x="8683951" y="2226384"/>
                    <a:pt x="8724060" y="2265178"/>
                  </a:cubicBezTo>
                  <a:cubicBezTo>
                    <a:pt x="8806251" y="2344082"/>
                    <a:pt x="8861483" y="2442711"/>
                    <a:pt x="8921976" y="2537394"/>
                  </a:cubicBezTo>
                  <a:cubicBezTo>
                    <a:pt x="8929866" y="2549887"/>
                    <a:pt x="8940386" y="2560408"/>
                    <a:pt x="8951564" y="2574216"/>
                  </a:cubicBezTo>
                  <a:cubicBezTo>
                    <a:pt x="9104110" y="2409834"/>
                    <a:pt x="9253369" y="2249398"/>
                    <a:pt x="9402627" y="2088304"/>
                  </a:cubicBezTo>
                  <a:cubicBezTo>
                    <a:pt x="9403942" y="2089619"/>
                    <a:pt x="9405258" y="2090276"/>
                    <a:pt x="9407230" y="2091591"/>
                  </a:cubicBezTo>
                  <a:cubicBezTo>
                    <a:pt x="9288218" y="2254000"/>
                    <a:pt x="9169205" y="2416410"/>
                    <a:pt x="9046906" y="2584079"/>
                  </a:cubicBezTo>
                  <a:cubicBezTo>
                    <a:pt x="9399340" y="2593942"/>
                    <a:pt x="9745856" y="2604462"/>
                    <a:pt x="10092373" y="2614325"/>
                  </a:cubicBezTo>
                  <a:cubicBezTo>
                    <a:pt x="10092373" y="2615640"/>
                    <a:pt x="10092373" y="2616955"/>
                    <a:pt x="10092373" y="2618270"/>
                  </a:cubicBezTo>
                  <a:cubicBezTo>
                    <a:pt x="9726130" y="2634708"/>
                    <a:pt x="9360545" y="2651147"/>
                    <a:pt x="8991016" y="2668242"/>
                  </a:cubicBezTo>
                  <a:cubicBezTo>
                    <a:pt x="9002194" y="2729392"/>
                    <a:pt x="9016001" y="2786597"/>
                    <a:pt x="9022577" y="2844459"/>
                  </a:cubicBezTo>
                  <a:cubicBezTo>
                    <a:pt x="9031125" y="2920075"/>
                    <a:pt x="9059399" y="2985827"/>
                    <a:pt x="9102138" y="3047635"/>
                  </a:cubicBezTo>
                  <a:cubicBezTo>
                    <a:pt x="9127124" y="3083141"/>
                    <a:pt x="9143562" y="3121278"/>
                    <a:pt x="9148165" y="3165332"/>
                  </a:cubicBezTo>
                  <a:cubicBezTo>
                    <a:pt x="9153425" y="3213989"/>
                    <a:pt x="9173150" y="3257386"/>
                    <a:pt x="9197479" y="3299467"/>
                  </a:cubicBezTo>
                  <a:cubicBezTo>
                    <a:pt x="9217863" y="3334974"/>
                    <a:pt x="9232328" y="3373110"/>
                    <a:pt x="9249423" y="3410589"/>
                  </a:cubicBezTo>
                  <a:cubicBezTo>
                    <a:pt x="9345423" y="3287632"/>
                    <a:pt x="9444709" y="3160072"/>
                    <a:pt x="9544653" y="3033169"/>
                  </a:cubicBezTo>
                  <a:cubicBezTo>
                    <a:pt x="9545968" y="3033827"/>
                    <a:pt x="9547283" y="3034484"/>
                    <a:pt x="9547940" y="3035142"/>
                  </a:cubicBezTo>
                  <a:cubicBezTo>
                    <a:pt x="9543995" y="3043032"/>
                    <a:pt x="9540050" y="3051580"/>
                    <a:pt x="9536105" y="3059470"/>
                  </a:cubicBezTo>
                  <a:cubicBezTo>
                    <a:pt x="9446681" y="3225167"/>
                    <a:pt x="9357258" y="3390864"/>
                    <a:pt x="9269149" y="3557218"/>
                  </a:cubicBezTo>
                  <a:cubicBezTo>
                    <a:pt x="9259286" y="3576286"/>
                    <a:pt x="9254026" y="3599957"/>
                    <a:pt x="9255341" y="3620998"/>
                  </a:cubicBezTo>
                  <a:cubicBezTo>
                    <a:pt x="9257971" y="3666367"/>
                    <a:pt x="9248109" y="3706476"/>
                    <a:pt x="9224438" y="3744613"/>
                  </a:cubicBezTo>
                  <a:cubicBezTo>
                    <a:pt x="9174466" y="3824831"/>
                    <a:pt x="9131727" y="3910310"/>
                    <a:pt x="9077809" y="3987240"/>
                  </a:cubicBezTo>
                  <a:cubicBezTo>
                    <a:pt x="9035070" y="4048390"/>
                    <a:pt x="8983783" y="4106252"/>
                    <a:pt x="8928551" y="4156882"/>
                  </a:cubicBezTo>
                  <a:cubicBezTo>
                    <a:pt x="8874633" y="4206854"/>
                    <a:pt x="8844387" y="4261428"/>
                    <a:pt x="8830579" y="4335072"/>
                  </a:cubicBezTo>
                  <a:cubicBezTo>
                    <a:pt x="8804936" y="4471180"/>
                    <a:pt x="8766800" y="4605315"/>
                    <a:pt x="8734581" y="4740765"/>
                  </a:cubicBezTo>
                  <a:cubicBezTo>
                    <a:pt x="8731950" y="4752601"/>
                    <a:pt x="8729977" y="4764436"/>
                    <a:pt x="8726690" y="4781532"/>
                  </a:cubicBezTo>
                  <a:cubicBezTo>
                    <a:pt x="8807566" y="4751286"/>
                    <a:pt x="8882524" y="4723012"/>
                    <a:pt x="8958140" y="4694739"/>
                  </a:cubicBezTo>
                  <a:cubicBezTo>
                    <a:pt x="8958797" y="4696054"/>
                    <a:pt x="8959454" y="4697369"/>
                    <a:pt x="8960112" y="4699341"/>
                  </a:cubicBezTo>
                  <a:cubicBezTo>
                    <a:pt x="8894359" y="4732218"/>
                    <a:pt x="8828606" y="4764436"/>
                    <a:pt x="8762854" y="4797312"/>
                  </a:cubicBezTo>
                  <a:cubicBezTo>
                    <a:pt x="8719457" y="4819011"/>
                    <a:pt x="8713539" y="4841367"/>
                    <a:pt x="8741813" y="4880818"/>
                  </a:cubicBezTo>
                  <a:cubicBezTo>
                    <a:pt x="8879236" y="5076761"/>
                    <a:pt x="9017317" y="5272704"/>
                    <a:pt x="9154740" y="5468647"/>
                  </a:cubicBezTo>
                  <a:cubicBezTo>
                    <a:pt x="9160000" y="5475880"/>
                    <a:pt x="9164603" y="5483770"/>
                    <a:pt x="9165260" y="5494948"/>
                  </a:cubicBezTo>
                  <a:cubicBezTo>
                    <a:pt x="9000879" y="5314128"/>
                    <a:pt x="8837155" y="5133309"/>
                    <a:pt x="8670800" y="4949859"/>
                  </a:cubicBezTo>
                  <a:cubicBezTo>
                    <a:pt x="8666198" y="4959064"/>
                    <a:pt x="8662253" y="4966297"/>
                    <a:pt x="8659622" y="4973530"/>
                  </a:cubicBezTo>
                  <a:cubicBezTo>
                    <a:pt x="8617541" y="5080049"/>
                    <a:pt x="8576117" y="5186568"/>
                    <a:pt x="8533378" y="5292430"/>
                  </a:cubicBezTo>
                  <a:cubicBezTo>
                    <a:pt x="8524830" y="5312813"/>
                    <a:pt x="8512336" y="5331882"/>
                    <a:pt x="8498529" y="5349635"/>
                  </a:cubicBezTo>
                  <a:cubicBezTo>
                    <a:pt x="8426858" y="5443661"/>
                    <a:pt x="8334805" y="5510729"/>
                    <a:pt x="8230258" y="5566618"/>
                  </a:cubicBezTo>
                  <a:cubicBezTo>
                    <a:pt x="8142150" y="5613960"/>
                    <a:pt x="8047466" y="5625796"/>
                    <a:pt x="7954755" y="5648152"/>
                  </a:cubicBezTo>
                  <a:cubicBezTo>
                    <a:pt x="7949494" y="5649467"/>
                    <a:pt x="7944234" y="5650782"/>
                    <a:pt x="7937001" y="5658015"/>
                  </a:cubicBezTo>
                  <a:cubicBezTo>
                    <a:pt x="8141492" y="5727055"/>
                    <a:pt x="8345983" y="5796095"/>
                    <a:pt x="8550473" y="5865135"/>
                  </a:cubicBezTo>
                  <a:cubicBezTo>
                    <a:pt x="8549816" y="5866451"/>
                    <a:pt x="8549816" y="5868423"/>
                    <a:pt x="8549158" y="5869738"/>
                  </a:cubicBezTo>
                  <a:cubicBezTo>
                    <a:pt x="8442639" y="5850012"/>
                    <a:pt x="8335462" y="5830287"/>
                    <a:pt x="8228943" y="5810561"/>
                  </a:cubicBezTo>
                  <a:cubicBezTo>
                    <a:pt x="8050096" y="5777685"/>
                    <a:pt x="7871906" y="5744808"/>
                    <a:pt x="7693059" y="5711932"/>
                  </a:cubicBezTo>
                  <a:cubicBezTo>
                    <a:pt x="7684511" y="5710617"/>
                    <a:pt x="7675963" y="5707986"/>
                    <a:pt x="7668073" y="5709302"/>
                  </a:cubicBezTo>
                  <a:cubicBezTo>
                    <a:pt x="7530650" y="5733630"/>
                    <a:pt x="7392570" y="5719822"/>
                    <a:pt x="7254489" y="5726398"/>
                  </a:cubicBezTo>
                  <a:cubicBezTo>
                    <a:pt x="7204517" y="5729027"/>
                    <a:pt x="7153887" y="5730343"/>
                    <a:pt x="7103915" y="5727712"/>
                  </a:cubicBezTo>
                  <a:cubicBezTo>
                    <a:pt x="7047368" y="5724425"/>
                    <a:pt x="6996081" y="5736918"/>
                    <a:pt x="6946767" y="5764534"/>
                  </a:cubicBezTo>
                  <a:cubicBezTo>
                    <a:pt x="6840248" y="5824369"/>
                    <a:pt x="6723865" y="5859218"/>
                    <a:pt x="6606168" y="5887491"/>
                  </a:cubicBezTo>
                  <a:cubicBezTo>
                    <a:pt x="6526607" y="5906560"/>
                    <a:pt x="6443759" y="5915107"/>
                    <a:pt x="6362225" y="5919053"/>
                  </a:cubicBezTo>
                  <a:cubicBezTo>
                    <a:pt x="6267542" y="5923655"/>
                    <a:pt x="6172858" y="5919053"/>
                    <a:pt x="6078174" y="5918395"/>
                  </a:cubicBezTo>
                  <a:cubicBezTo>
                    <a:pt x="6068311" y="5918395"/>
                    <a:pt x="6057791" y="5918395"/>
                    <a:pt x="6043325" y="5918395"/>
                  </a:cubicBezTo>
                  <a:cubicBezTo>
                    <a:pt x="6136694" y="6137352"/>
                    <a:pt x="6228090" y="6351048"/>
                    <a:pt x="6319486" y="6564744"/>
                  </a:cubicBezTo>
                  <a:cubicBezTo>
                    <a:pt x="6317514" y="6565401"/>
                    <a:pt x="6316199" y="6566716"/>
                    <a:pt x="6314226" y="6567374"/>
                  </a:cubicBezTo>
                  <a:cubicBezTo>
                    <a:pt x="6278062" y="6506224"/>
                    <a:pt x="6241898" y="6445731"/>
                    <a:pt x="6205734" y="6384581"/>
                  </a:cubicBezTo>
                  <a:cubicBezTo>
                    <a:pt x="6120256" y="6240583"/>
                    <a:pt x="6034777" y="6096585"/>
                    <a:pt x="5949957" y="5951929"/>
                  </a:cubicBezTo>
                  <a:cubicBezTo>
                    <a:pt x="5936806" y="5929573"/>
                    <a:pt x="5920368" y="5917080"/>
                    <a:pt x="5893409" y="5917738"/>
                  </a:cubicBezTo>
                  <a:cubicBezTo>
                    <a:pt x="5807931" y="5919053"/>
                    <a:pt x="5723110" y="5921025"/>
                    <a:pt x="5637632" y="5919710"/>
                  </a:cubicBezTo>
                  <a:cubicBezTo>
                    <a:pt x="5523879" y="5917738"/>
                    <a:pt x="5410785" y="5913135"/>
                    <a:pt x="5297690" y="5909190"/>
                  </a:cubicBezTo>
                  <a:cubicBezTo>
                    <a:pt x="5287828" y="5909190"/>
                    <a:pt x="5277307" y="5909190"/>
                    <a:pt x="5263499" y="5909190"/>
                  </a:cubicBezTo>
                  <a:cubicBezTo>
                    <a:pt x="5308211" y="6226775"/>
                    <a:pt x="5352922" y="6543045"/>
                    <a:pt x="5398292" y="6858658"/>
                  </a:cubicBezTo>
                  <a:cubicBezTo>
                    <a:pt x="5396977" y="6858658"/>
                    <a:pt x="5395662" y="6859315"/>
                    <a:pt x="5394347" y="6859315"/>
                  </a:cubicBezTo>
                  <a:cubicBezTo>
                    <a:pt x="5375278" y="6779754"/>
                    <a:pt x="5355553" y="6700851"/>
                    <a:pt x="5336484" y="6621291"/>
                  </a:cubicBezTo>
                  <a:cubicBezTo>
                    <a:pt x="5279937" y="6385896"/>
                    <a:pt x="5222732" y="6150502"/>
                    <a:pt x="5167500" y="5915107"/>
                  </a:cubicBezTo>
                  <a:cubicBezTo>
                    <a:pt x="5162240" y="5894067"/>
                    <a:pt x="5151062" y="5890121"/>
                    <a:pt x="5134624" y="5888149"/>
                  </a:cubicBezTo>
                  <a:cubicBezTo>
                    <a:pt x="4996543" y="5873026"/>
                    <a:pt x="4863065" y="5835547"/>
                    <a:pt x="4733533" y="5788205"/>
                  </a:cubicBezTo>
                  <a:cubicBezTo>
                    <a:pt x="4638192" y="5753356"/>
                    <a:pt x="4546138" y="5707986"/>
                    <a:pt x="4452111" y="5667878"/>
                  </a:cubicBezTo>
                  <a:cubicBezTo>
                    <a:pt x="4439618" y="5662617"/>
                    <a:pt x="4425153" y="5660645"/>
                    <a:pt x="4410687" y="5659330"/>
                  </a:cubicBezTo>
                  <a:cubicBezTo>
                    <a:pt x="4356770" y="5654070"/>
                    <a:pt x="4302853" y="5650782"/>
                    <a:pt x="4249593" y="5645521"/>
                  </a:cubicBezTo>
                  <a:cubicBezTo>
                    <a:pt x="4229210" y="5643549"/>
                    <a:pt x="4208826" y="5638946"/>
                    <a:pt x="4189101" y="5632371"/>
                  </a:cubicBezTo>
                  <a:cubicBezTo>
                    <a:pt x="4090472" y="5600152"/>
                    <a:pt x="3991843" y="5567276"/>
                    <a:pt x="3889926" y="5533085"/>
                  </a:cubicBezTo>
                  <a:cubicBezTo>
                    <a:pt x="3772886" y="5930888"/>
                    <a:pt x="3656504" y="6325404"/>
                    <a:pt x="3540122" y="6719920"/>
                  </a:cubicBezTo>
                  <a:cubicBezTo>
                    <a:pt x="3538807" y="6719262"/>
                    <a:pt x="3536835" y="6719262"/>
                    <a:pt x="3535520" y="6718605"/>
                  </a:cubicBezTo>
                  <a:cubicBezTo>
                    <a:pt x="3615080" y="6322774"/>
                    <a:pt x="3694641" y="5927600"/>
                    <a:pt x="3774859" y="5529797"/>
                  </a:cubicBezTo>
                  <a:cubicBezTo>
                    <a:pt x="3699901" y="5529797"/>
                    <a:pt x="3627573" y="5529797"/>
                    <a:pt x="3550643" y="5529797"/>
                  </a:cubicBezTo>
                  <a:cubicBezTo>
                    <a:pt x="3511848" y="5790835"/>
                    <a:pt x="3473055" y="6051873"/>
                    <a:pt x="3434260" y="6312911"/>
                  </a:cubicBezTo>
                  <a:cubicBezTo>
                    <a:pt x="3432945" y="6312911"/>
                    <a:pt x="3431630" y="6312253"/>
                    <a:pt x="3430973" y="6312253"/>
                  </a:cubicBezTo>
                  <a:cubicBezTo>
                    <a:pt x="3436891" y="6050558"/>
                    <a:pt x="3442151" y="5788205"/>
                    <a:pt x="3448069" y="5521907"/>
                  </a:cubicBezTo>
                  <a:cubicBezTo>
                    <a:pt x="3415850" y="5519277"/>
                    <a:pt x="3384946" y="5515989"/>
                    <a:pt x="3354042" y="5515331"/>
                  </a:cubicBezTo>
                  <a:cubicBezTo>
                    <a:pt x="3227797" y="5512044"/>
                    <a:pt x="3106812" y="5480483"/>
                    <a:pt x="2985827" y="5450894"/>
                  </a:cubicBezTo>
                  <a:cubicBezTo>
                    <a:pt x="2804350" y="5406182"/>
                    <a:pt x="2624846" y="5352265"/>
                    <a:pt x="2444683" y="5301635"/>
                  </a:cubicBezTo>
                  <a:cubicBezTo>
                    <a:pt x="2434163" y="5298348"/>
                    <a:pt x="2423642" y="5292430"/>
                    <a:pt x="2414437" y="5286512"/>
                  </a:cubicBezTo>
                  <a:cubicBezTo>
                    <a:pt x="2259918" y="5183938"/>
                    <a:pt x="2105400" y="5082022"/>
                    <a:pt x="1950881" y="4978790"/>
                  </a:cubicBezTo>
                  <a:cubicBezTo>
                    <a:pt x="1926552" y="4962352"/>
                    <a:pt x="1904854" y="4943283"/>
                    <a:pt x="1878553" y="4922900"/>
                  </a:cubicBezTo>
                  <a:cubicBezTo>
                    <a:pt x="1657624" y="5191828"/>
                    <a:pt x="1437353" y="5460099"/>
                    <a:pt x="1217081" y="5728370"/>
                  </a:cubicBezTo>
                  <a:cubicBezTo>
                    <a:pt x="1215109" y="5727055"/>
                    <a:pt x="1213794" y="5726398"/>
                    <a:pt x="1211821" y="5725082"/>
                  </a:cubicBezTo>
                  <a:cubicBezTo>
                    <a:pt x="1217081" y="5716535"/>
                    <a:pt x="1221684" y="5707986"/>
                    <a:pt x="1226944" y="5700096"/>
                  </a:cubicBezTo>
                  <a:cubicBezTo>
                    <a:pt x="1415654" y="5418675"/>
                    <a:pt x="1604364" y="5137254"/>
                    <a:pt x="1793732" y="4856490"/>
                  </a:cubicBezTo>
                  <a:cubicBezTo>
                    <a:pt x="1807540" y="4836107"/>
                    <a:pt x="1808855" y="4823614"/>
                    <a:pt x="1793732" y="4803230"/>
                  </a:cubicBezTo>
                  <a:cubicBezTo>
                    <a:pt x="1724692" y="4709862"/>
                    <a:pt x="1650391" y="4619780"/>
                    <a:pt x="1602392" y="4511946"/>
                  </a:cubicBezTo>
                  <a:cubicBezTo>
                    <a:pt x="1597789" y="4502083"/>
                    <a:pt x="1583981" y="4493536"/>
                    <a:pt x="1572803" y="4488933"/>
                  </a:cubicBezTo>
                  <a:cubicBezTo>
                    <a:pt x="1433408" y="4430413"/>
                    <a:pt x="1292697" y="4375181"/>
                    <a:pt x="1153959" y="4314031"/>
                  </a:cubicBezTo>
                  <a:cubicBezTo>
                    <a:pt x="1104644" y="4292332"/>
                    <a:pt x="1059933" y="4257483"/>
                    <a:pt x="1014563" y="4227237"/>
                  </a:cubicBezTo>
                  <a:cubicBezTo>
                    <a:pt x="956701" y="4188443"/>
                    <a:pt x="899496" y="4147676"/>
                    <a:pt x="839004" y="4104937"/>
                  </a:cubicBezTo>
                  <a:cubicBezTo>
                    <a:pt x="621362" y="4430413"/>
                    <a:pt x="405036" y="4753916"/>
                    <a:pt x="188053" y="5077419"/>
                  </a:cubicBezTo>
                  <a:cubicBezTo>
                    <a:pt x="186737" y="5076761"/>
                    <a:pt x="186080" y="5076104"/>
                    <a:pt x="184765" y="5076104"/>
                  </a:cubicBezTo>
                  <a:cubicBezTo>
                    <a:pt x="187395" y="5070186"/>
                    <a:pt x="189368" y="5063611"/>
                    <a:pt x="192655" y="5058351"/>
                  </a:cubicBezTo>
                  <a:cubicBezTo>
                    <a:pt x="376105" y="4724985"/>
                    <a:pt x="558897" y="4391619"/>
                    <a:pt x="743005" y="4059568"/>
                  </a:cubicBezTo>
                  <a:cubicBezTo>
                    <a:pt x="760101" y="4028664"/>
                    <a:pt x="763388" y="4002363"/>
                    <a:pt x="750895" y="3968829"/>
                  </a:cubicBezTo>
                  <a:cubicBezTo>
                    <a:pt x="725252" y="3899789"/>
                    <a:pt x="701581" y="3830091"/>
                    <a:pt x="679882" y="3759078"/>
                  </a:cubicBezTo>
                  <a:cubicBezTo>
                    <a:pt x="673965" y="3739353"/>
                    <a:pt x="677252" y="3716339"/>
                    <a:pt x="679882" y="3695298"/>
                  </a:cubicBezTo>
                  <a:cubicBezTo>
                    <a:pt x="684485" y="3657819"/>
                    <a:pt x="691060" y="3620998"/>
                    <a:pt x="697636" y="3579574"/>
                  </a:cubicBezTo>
                  <a:cubicBezTo>
                    <a:pt x="618075" y="3563793"/>
                    <a:pt x="539172" y="3548670"/>
                    <a:pt x="460926" y="3533547"/>
                  </a:cubicBezTo>
                  <a:cubicBezTo>
                    <a:pt x="460926" y="3532232"/>
                    <a:pt x="460926" y="3530259"/>
                    <a:pt x="461584" y="3528944"/>
                  </a:cubicBezTo>
                  <a:cubicBezTo>
                    <a:pt x="541144" y="3536177"/>
                    <a:pt x="621362" y="3543410"/>
                    <a:pt x="702238" y="3550643"/>
                  </a:cubicBezTo>
                  <a:cubicBezTo>
                    <a:pt x="721306" y="3492780"/>
                    <a:pt x="739717" y="3436233"/>
                    <a:pt x="758128" y="3380343"/>
                  </a:cubicBezTo>
                  <a:cubicBezTo>
                    <a:pt x="762073" y="3367850"/>
                    <a:pt x="764046" y="3353385"/>
                    <a:pt x="771279" y="3342864"/>
                  </a:cubicBezTo>
                  <a:cubicBezTo>
                    <a:pt x="795607" y="3308015"/>
                    <a:pt x="782456" y="3283687"/>
                    <a:pt x="757470" y="3254756"/>
                  </a:cubicBezTo>
                  <a:cubicBezTo>
                    <a:pt x="665417" y="3148894"/>
                    <a:pt x="581253" y="3037114"/>
                    <a:pt x="513528" y="2913499"/>
                  </a:cubicBezTo>
                  <a:cubicBezTo>
                    <a:pt x="495775" y="2880623"/>
                    <a:pt x="483939" y="2844459"/>
                    <a:pt x="470789" y="2808953"/>
                  </a:cubicBezTo>
                  <a:cubicBezTo>
                    <a:pt x="462899" y="2788569"/>
                    <a:pt x="456981" y="2767529"/>
                    <a:pt x="449091" y="2743200"/>
                  </a:cubicBezTo>
                  <a:cubicBezTo>
                    <a:pt x="366900" y="2813555"/>
                    <a:pt x="286682" y="2882596"/>
                    <a:pt x="206463" y="2950978"/>
                  </a:cubicBezTo>
                  <a:cubicBezTo>
                    <a:pt x="205148" y="2949663"/>
                    <a:pt x="203176" y="2948348"/>
                    <a:pt x="201861" y="2947691"/>
                  </a:cubicBezTo>
                  <a:cubicBezTo>
                    <a:pt x="206463" y="2941115"/>
                    <a:pt x="211066" y="2933883"/>
                    <a:pt x="216326" y="2927965"/>
                  </a:cubicBezTo>
                  <a:cubicBezTo>
                    <a:pt x="278134" y="2853665"/>
                    <a:pt x="339941" y="2779364"/>
                    <a:pt x="401749" y="2705721"/>
                  </a:cubicBezTo>
                  <a:cubicBezTo>
                    <a:pt x="422132" y="2682050"/>
                    <a:pt x="433310" y="2656407"/>
                    <a:pt x="425420" y="2624845"/>
                  </a:cubicBezTo>
                  <a:cubicBezTo>
                    <a:pt x="398461" y="2515696"/>
                    <a:pt x="434625" y="2413779"/>
                    <a:pt x="459611" y="2310548"/>
                  </a:cubicBezTo>
                  <a:cubicBezTo>
                    <a:pt x="460926" y="2305945"/>
                    <a:pt x="462241" y="2301342"/>
                    <a:pt x="463556" y="2296740"/>
                  </a:cubicBezTo>
                  <a:cubicBezTo>
                    <a:pt x="463556" y="2296082"/>
                    <a:pt x="463556" y="2294767"/>
                    <a:pt x="462241" y="2289507"/>
                  </a:cubicBezTo>
                  <a:cubicBezTo>
                    <a:pt x="309037" y="2244795"/>
                    <a:pt x="154519" y="2199426"/>
                    <a:pt x="0" y="2154057"/>
                  </a:cubicBezTo>
                  <a:cubicBezTo>
                    <a:pt x="0" y="2152741"/>
                    <a:pt x="658" y="2151426"/>
                    <a:pt x="658" y="2149454"/>
                  </a:cubicBezTo>
                  <a:cubicBezTo>
                    <a:pt x="47342" y="2158002"/>
                    <a:pt x="94026" y="2165892"/>
                    <a:pt x="140711" y="2174440"/>
                  </a:cubicBezTo>
                  <a:cubicBezTo>
                    <a:pt x="247887" y="2194166"/>
                    <a:pt x="354407" y="2213891"/>
                    <a:pt x="461584" y="2233617"/>
                  </a:cubicBezTo>
                  <a:cubicBezTo>
                    <a:pt x="475392" y="2236247"/>
                    <a:pt x="488542" y="2240193"/>
                    <a:pt x="495117" y="2219809"/>
                  </a:cubicBezTo>
                  <a:cubicBezTo>
                    <a:pt x="531281" y="2115263"/>
                    <a:pt x="591116" y="2023209"/>
                    <a:pt x="648321" y="1927210"/>
                  </a:cubicBezTo>
                  <a:cubicBezTo>
                    <a:pt x="614130" y="1952196"/>
                    <a:pt x="579938" y="1977182"/>
                    <a:pt x="545747" y="2002168"/>
                  </a:cubicBezTo>
                  <a:cubicBezTo>
                    <a:pt x="545089" y="2000853"/>
                    <a:pt x="543117" y="1998880"/>
                    <a:pt x="541802" y="1996908"/>
                  </a:cubicBezTo>
                  <a:close/>
                  <a:moveTo>
                    <a:pt x="2367095" y="4257483"/>
                  </a:moveTo>
                  <a:cubicBezTo>
                    <a:pt x="2450601" y="4300880"/>
                    <a:pt x="2526874" y="4346250"/>
                    <a:pt x="2608407" y="4381098"/>
                  </a:cubicBezTo>
                  <a:cubicBezTo>
                    <a:pt x="2810925" y="4467892"/>
                    <a:pt x="3019361" y="4540220"/>
                    <a:pt x="3208729" y="4655287"/>
                  </a:cubicBezTo>
                  <a:cubicBezTo>
                    <a:pt x="3231742" y="4669095"/>
                    <a:pt x="3256071" y="4680931"/>
                    <a:pt x="3281057" y="4694739"/>
                  </a:cubicBezTo>
                  <a:cubicBezTo>
                    <a:pt x="3575629" y="4279182"/>
                    <a:pt x="3867570" y="3866255"/>
                    <a:pt x="4160170" y="3453329"/>
                  </a:cubicBezTo>
                  <a:cubicBezTo>
                    <a:pt x="4161485" y="3453986"/>
                    <a:pt x="4162800" y="3455301"/>
                    <a:pt x="4164115" y="3455959"/>
                  </a:cubicBezTo>
                  <a:cubicBezTo>
                    <a:pt x="3906364" y="3890584"/>
                    <a:pt x="3648614" y="4325209"/>
                    <a:pt x="3387576" y="4765094"/>
                  </a:cubicBezTo>
                  <a:cubicBezTo>
                    <a:pt x="3438206" y="4792710"/>
                    <a:pt x="3482260" y="4826901"/>
                    <a:pt x="3532232" y="4842025"/>
                  </a:cubicBezTo>
                  <a:cubicBezTo>
                    <a:pt x="3820228" y="4927503"/>
                    <a:pt x="4110197" y="5008379"/>
                    <a:pt x="4398852" y="5091227"/>
                  </a:cubicBezTo>
                  <a:cubicBezTo>
                    <a:pt x="4456714" y="5107665"/>
                    <a:pt x="4513919" y="5126733"/>
                    <a:pt x="4571124" y="5144487"/>
                  </a:cubicBezTo>
                  <a:cubicBezTo>
                    <a:pt x="4575727" y="5135281"/>
                    <a:pt x="4578356" y="5129363"/>
                    <a:pt x="4583617" y="5118843"/>
                  </a:cubicBezTo>
                  <a:cubicBezTo>
                    <a:pt x="4602685" y="5163555"/>
                    <a:pt x="4642794" y="5168157"/>
                    <a:pt x="4678958" y="5176705"/>
                  </a:cubicBezTo>
                  <a:cubicBezTo>
                    <a:pt x="4851888" y="5217472"/>
                    <a:pt x="5025474" y="5257581"/>
                    <a:pt x="5198404" y="5296375"/>
                  </a:cubicBezTo>
                  <a:cubicBezTo>
                    <a:pt x="5251006" y="5308211"/>
                    <a:pt x="5303608" y="5323334"/>
                    <a:pt x="5356868" y="5324649"/>
                  </a:cubicBezTo>
                  <a:cubicBezTo>
                    <a:pt x="5432483" y="5326621"/>
                    <a:pt x="5508099" y="5317416"/>
                    <a:pt x="5583714" y="5312156"/>
                  </a:cubicBezTo>
                  <a:cubicBezTo>
                    <a:pt x="5617906" y="5310183"/>
                    <a:pt x="5652755" y="5306895"/>
                    <a:pt x="5688919" y="5303608"/>
                  </a:cubicBezTo>
                  <a:cubicBezTo>
                    <a:pt x="5684316" y="5290457"/>
                    <a:pt x="5681028" y="5281252"/>
                    <a:pt x="5676425" y="5268759"/>
                  </a:cubicBezTo>
                  <a:cubicBezTo>
                    <a:pt x="5689576" y="5270731"/>
                    <a:pt x="5699439" y="5272047"/>
                    <a:pt x="5709302" y="5274677"/>
                  </a:cubicBezTo>
                  <a:cubicBezTo>
                    <a:pt x="5777685" y="5293745"/>
                    <a:pt x="5846725" y="5299005"/>
                    <a:pt x="5917080" y="5290457"/>
                  </a:cubicBezTo>
                  <a:cubicBezTo>
                    <a:pt x="5968367" y="5283882"/>
                    <a:pt x="6022942" y="5287827"/>
                    <a:pt x="6071599" y="5274019"/>
                  </a:cubicBezTo>
                  <a:cubicBezTo>
                    <a:pt x="6162995" y="5248376"/>
                    <a:pt x="6252419" y="5212212"/>
                    <a:pt x="6342500" y="5181965"/>
                  </a:cubicBezTo>
                  <a:cubicBezTo>
                    <a:pt x="6363541" y="5174733"/>
                    <a:pt x="6371431" y="5162240"/>
                    <a:pt x="6374719" y="5141199"/>
                  </a:cubicBezTo>
                  <a:cubicBezTo>
                    <a:pt x="6383266" y="5081364"/>
                    <a:pt x="6393787" y="5022187"/>
                    <a:pt x="6402992" y="4962352"/>
                  </a:cubicBezTo>
                  <a:cubicBezTo>
                    <a:pt x="6404307" y="4962352"/>
                    <a:pt x="6405622" y="4961694"/>
                    <a:pt x="6406937" y="4961694"/>
                  </a:cubicBezTo>
                  <a:cubicBezTo>
                    <a:pt x="6424690" y="5016926"/>
                    <a:pt x="6442444" y="5072816"/>
                    <a:pt x="6460197" y="5129363"/>
                  </a:cubicBezTo>
                  <a:cubicBezTo>
                    <a:pt x="6468745" y="5126733"/>
                    <a:pt x="6475320" y="5125418"/>
                    <a:pt x="6480580" y="5122788"/>
                  </a:cubicBezTo>
                  <a:cubicBezTo>
                    <a:pt x="6614058" y="5061638"/>
                    <a:pt x="6747536" y="5001146"/>
                    <a:pt x="6880356" y="4939338"/>
                  </a:cubicBezTo>
                  <a:cubicBezTo>
                    <a:pt x="6888904" y="4935393"/>
                    <a:pt x="6896795" y="4921585"/>
                    <a:pt x="6897452" y="4911722"/>
                  </a:cubicBezTo>
                  <a:cubicBezTo>
                    <a:pt x="6905342" y="4835449"/>
                    <a:pt x="6911917" y="4759176"/>
                    <a:pt x="6919151" y="4682903"/>
                  </a:cubicBezTo>
                  <a:cubicBezTo>
                    <a:pt x="6929014" y="4573753"/>
                    <a:pt x="6938877" y="4464604"/>
                    <a:pt x="6948739" y="4355455"/>
                  </a:cubicBezTo>
                  <a:cubicBezTo>
                    <a:pt x="6950054" y="4355455"/>
                    <a:pt x="6950711" y="4355455"/>
                    <a:pt x="6952027" y="4355455"/>
                  </a:cubicBezTo>
                  <a:cubicBezTo>
                    <a:pt x="6948739" y="4538905"/>
                    <a:pt x="6946109" y="4721697"/>
                    <a:pt x="6942822" y="4908435"/>
                  </a:cubicBezTo>
                  <a:cubicBezTo>
                    <a:pt x="6952684" y="4905147"/>
                    <a:pt x="6958602" y="4903174"/>
                    <a:pt x="6964519" y="4900544"/>
                  </a:cubicBezTo>
                  <a:cubicBezTo>
                    <a:pt x="7192024" y="4793367"/>
                    <a:pt x="7416240" y="4679615"/>
                    <a:pt x="7628621" y="4543507"/>
                  </a:cubicBezTo>
                  <a:cubicBezTo>
                    <a:pt x="7804181" y="4431071"/>
                    <a:pt x="7976453" y="4314688"/>
                    <a:pt x="8132944" y="4176608"/>
                  </a:cubicBezTo>
                  <a:cubicBezTo>
                    <a:pt x="8153985" y="4158197"/>
                    <a:pt x="8168451" y="4137813"/>
                    <a:pt x="8172396" y="4107567"/>
                  </a:cubicBezTo>
                  <a:cubicBezTo>
                    <a:pt x="8184231" y="4015514"/>
                    <a:pt x="8200669" y="3924775"/>
                    <a:pt x="8213162" y="3832721"/>
                  </a:cubicBezTo>
                  <a:cubicBezTo>
                    <a:pt x="8221710" y="3768284"/>
                    <a:pt x="8225655" y="3703846"/>
                    <a:pt x="8232231" y="3637436"/>
                  </a:cubicBezTo>
                  <a:cubicBezTo>
                    <a:pt x="7858098" y="3577601"/>
                    <a:pt x="7488568" y="3518424"/>
                    <a:pt x="7119038" y="3459246"/>
                  </a:cubicBezTo>
                  <a:cubicBezTo>
                    <a:pt x="7119038" y="3457931"/>
                    <a:pt x="7119696" y="3455959"/>
                    <a:pt x="7119696" y="3454644"/>
                  </a:cubicBezTo>
                  <a:cubicBezTo>
                    <a:pt x="7490540" y="3494753"/>
                    <a:pt x="7862043" y="3535519"/>
                    <a:pt x="8234861" y="3575628"/>
                  </a:cubicBezTo>
                  <a:cubicBezTo>
                    <a:pt x="8239463" y="3513163"/>
                    <a:pt x="8244066" y="3455301"/>
                    <a:pt x="8248011" y="3396781"/>
                  </a:cubicBezTo>
                  <a:cubicBezTo>
                    <a:pt x="8251299" y="3347467"/>
                    <a:pt x="8262477" y="3298152"/>
                    <a:pt x="8257217" y="3249496"/>
                  </a:cubicBezTo>
                  <a:cubicBezTo>
                    <a:pt x="8244724" y="3130483"/>
                    <a:pt x="8224998" y="3011471"/>
                    <a:pt x="8207244" y="2893116"/>
                  </a:cubicBezTo>
                  <a:cubicBezTo>
                    <a:pt x="8182259" y="2726762"/>
                    <a:pt x="8155958" y="2560408"/>
                    <a:pt x="8130971" y="2394054"/>
                  </a:cubicBezTo>
                  <a:cubicBezTo>
                    <a:pt x="8128341" y="2374985"/>
                    <a:pt x="8120451" y="2363807"/>
                    <a:pt x="8104670" y="2353945"/>
                  </a:cubicBezTo>
                  <a:cubicBezTo>
                    <a:pt x="8027083" y="2306603"/>
                    <a:pt x="7959357" y="2247425"/>
                    <a:pt x="7899522" y="2180358"/>
                  </a:cubicBezTo>
                  <a:cubicBezTo>
                    <a:pt x="7761442" y="2025839"/>
                    <a:pt x="7656238" y="1850279"/>
                    <a:pt x="7576677" y="1659597"/>
                  </a:cubicBezTo>
                  <a:cubicBezTo>
                    <a:pt x="7567472" y="1637241"/>
                    <a:pt x="7553006" y="1622775"/>
                    <a:pt x="7531308" y="1612255"/>
                  </a:cubicBezTo>
                  <a:cubicBezTo>
                    <a:pt x="7405062" y="1549790"/>
                    <a:pt x="7279475" y="1486010"/>
                    <a:pt x="7153887" y="1421572"/>
                  </a:cubicBezTo>
                  <a:cubicBezTo>
                    <a:pt x="7134819" y="1411709"/>
                    <a:pt x="7126929" y="1420257"/>
                    <a:pt x="7116409" y="1432750"/>
                  </a:cubicBezTo>
                  <a:cubicBezTo>
                    <a:pt x="7023039" y="1538612"/>
                    <a:pt x="6930328" y="1644474"/>
                    <a:pt x="6836960" y="1750335"/>
                  </a:cubicBezTo>
                  <a:cubicBezTo>
                    <a:pt x="6831699" y="1756253"/>
                    <a:pt x="6826439" y="1761513"/>
                    <a:pt x="6821179" y="1766773"/>
                  </a:cubicBezTo>
                  <a:cubicBezTo>
                    <a:pt x="6819864" y="1765458"/>
                    <a:pt x="6818549" y="1764801"/>
                    <a:pt x="6817891" y="1763486"/>
                  </a:cubicBezTo>
                  <a:cubicBezTo>
                    <a:pt x="6904027" y="1636583"/>
                    <a:pt x="6990163" y="1509681"/>
                    <a:pt x="7076957" y="1381463"/>
                  </a:cubicBezTo>
                  <a:cubicBezTo>
                    <a:pt x="7025012" y="1349244"/>
                    <a:pt x="6975698" y="1321628"/>
                    <a:pt x="6929671" y="1288752"/>
                  </a:cubicBezTo>
                  <a:cubicBezTo>
                    <a:pt x="6890219" y="1260478"/>
                    <a:pt x="6847480" y="1244697"/>
                    <a:pt x="6800138" y="1236807"/>
                  </a:cubicBezTo>
                  <a:cubicBezTo>
                    <a:pt x="6585127" y="1202616"/>
                    <a:pt x="6370774" y="1167109"/>
                    <a:pt x="6156420" y="1130945"/>
                  </a:cubicBezTo>
                  <a:cubicBezTo>
                    <a:pt x="6138009" y="1127658"/>
                    <a:pt x="6130119" y="1133575"/>
                    <a:pt x="6121571" y="1150014"/>
                  </a:cubicBezTo>
                  <a:cubicBezTo>
                    <a:pt x="6057133" y="1277574"/>
                    <a:pt x="5992038" y="1404476"/>
                    <a:pt x="5926943" y="1531379"/>
                  </a:cubicBezTo>
                  <a:cubicBezTo>
                    <a:pt x="5922340" y="1539927"/>
                    <a:pt x="5917738" y="1547817"/>
                    <a:pt x="5913135" y="1556365"/>
                  </a:cubicBezTo>
                  <a:cubicBezTo>
                    <a:pt x="5911820" y="1555707"/>
                    <a:pt x="5911162" y="1555050"/>
                    <a:pt x="5909847" y="1555050"/>
                  </a:cubicBezTo>
                  <a:cubicBezTo>
                    <a:pt x="5954559" y="1410394"/>
                    <a:pt x="5999929" y="1265738"/>
                    <a:pt x="6043983" y="1122398"/>
                  </a:cubicBezTo>
                  <a:cubicBezTo>
                    <a:pt x="5931546" y="1102672"/>
                    <a:pt x="5822396" y="1082946"/>
                    <a:pt x="5713905" y="1063878"/>
                  </a:cubicBezTo>
                  <a:cubicBezTo>
                    <a:pt x="5702727" y="1061905"/>
                    <a:pt x="5691548" y="1058618"/>
                    <a:pt x="5680371" y="1059933"/>
                  </a:cubicBezTo>
                  <a:cubicBezTo>
                    <a:pt x="5559386" y="1075056"/>
                    <a:pt x="5438401" y="1092809"/>
                    <a:pt x="5317416" y="1105959"/>
                  </a:cubicBezTo>
                  <a:cubicBezTo>
                    <a:pt x="5184596" y="1119767"/>
                    <a:pt x="5050460" y="1123713"/>
                    <a:pt x="4918955" y="1094124"/>
                  </a:cubicBezTo>
                  <a:cubicBezTo>
                    <a:pt x="4720382" y="1049412"/>
                    <a:pt x="4523124" y="1000755"/>
                    <a:pt x="4325866" y="953413"/>
                  </a:cubicBezTo>
                  <a:cubicBezTo>
                    <a:pt x="4291017" y="944865"/>
                    <a:pt x="4256826" y="936318"/>
                    <a:pt x="4220662" y="927112"/>
                  </a:cubicBezTo>
                  <a:cubicBezTo>
                    <a:pt x="4165430" y="1165137"/>
                    <a:pt x="4110855" y="1399874"/>
                    <a:pt x="4055623" y="1635268"/>
                  </a:cubicBezTo>
                  <a:cubicBezTo>
                    <a:pt x="4052335" y="1628035"/>
                    <a:pt x="4051678" y="1621460"/>
                    <a:pt x="4052335" y="1614885"/>
                  </a:cubicBezTo>
                  <a:cubicBezTo>
                    <a:pt x="4079294" y="1386723"/>
                    <a:pt x="4106252" y="1158561"/>
                    <a:pt x="4133869" y="930400"/>
                  </a:cubicBezTo>
                  <a:cubicBezTo>
                    <a:pt x="4136498" y="910016"/>
                    <a:pt x="4133869" y="900811"/>
                    <a:pt x="4112170" y="894236"/>
                  </a:cubicBezTo>
                  <a:cubicBezTo>
                    <a:pt x="3947789" y="847551"/>
                    <a:pt x="3782749" y="800867"/>
                    <a:pt x="3619026" y="750895"/>
                  </a:cubicBezTo>
                  <a:cubicBezTo>
                    <a:pt x="3536835" y="725909"/>
                    <a:pt x="3456616" y="736430"/>
                    <a:pt x="3376398" y="756155"/>
                  </a:cubicBezTo>
                  <a:cubicBezTo>
                    <a:pt x="3277112" y="780484"/>
                    <a:pt x="3180455" y="817305"/>
                    <a:pt x="3079854" y="831113"/>
                  </a:cubicBezTo>
                  <a:cubicBezTo>
                    <a:pt x="2910870" y="854127"/>
                    <a:pt x="2759638" y="925140"/>
                    <a:pt x="2601832" y="984975"/>
                  </a:cubicBezTo>
                  <a:cubicBezTo>
                    <a:pt x="2616298" y="1035604"/>
                    <a:pt x="2630106" y="1085576"/>
                    <a:pt x="2643914" y="1135548"/>
                  </a:cubicBezTo>
                  <a:cubicBezTo>
                    <a:pt x="2612352" y="1098069"/>
                    <a:pt x="2588024" y="1058618"/>
                    <a:pt x="2561065" y="1019823"/>
                  </a:cubicBezTo>
                  <a:cubicBezTo>
                    <a:pt x="2556463" y="1012591"/>
                    <a:pt x="2541997" y="1004700"/>
                    <a:pt x="2536079" y="1006673"/>
                  </a:cubicBezTo>
                  <a:cubicBezTo>
                    <a:pt x="2498600" y="1021138"/>
                    <a:pt x="2460464" y="1036262"/>
                    <a:pt x="2425615" y="1055987"/>
                  </a:cubicBezTo>
                  <a:cubicBezTo>
                    <a:pt x="2389451" y="1076371"/>
                    <a:pt x="2355917" y="1101357"/>
                    <a:pt x="2321726" y="1125028"/>
                  </a:cubicBezTo>
                  <a:cubicBezTo>
                    <a:pt x="2313178" y="1130945"/>
                    <a:pt x="2304630" y="1137521"/>
                    <a:pt x="2298712" y="1145411"/>
                  </a:cubicBezTo>
                  <a:cubicBezTo>
                    <a:pt x="2246110" y="1221684"/>
                    <a:pt x="2211919" y="1309793"/>
                    <a:pt x="2137618" y="1378833"/>
                  </a:cubicBezTo>
                  <a:cubicBezTo>
                    <a:pt x="2244795" y="1355162"/>
                    <a:pt x="2345397" y="1332806"/>
                    <a:pt x="2445341" y="1310450"/>
                  </a:cubicBezTo>
                  <a:cubicBezTo>
                    <a:pt x="2438765" y="1316368"/>
                    <a:pt x="2432190" y="1318998"/>
                    <a:pt x="2424957" y="1321628"/>
                  </a:cubicBezTo>
                  <a:cubicBezTo>
                    <a:pt x="2311205" y="1360422"/>
                    <a:pt x="2197453" y="1398559"/>
                    <a:pt x="2083701" y="1437353"/>
                  </a:cubicBezTo>
                  <a:cubicBezTo>
                    <a:pt x="2073181" y="1440640"/>
                    <a:pt x="2062660" y="1445901"/>
                    <a:pt x="2053455" y="1452476"/>
                  </a:cubicBezTo>
                  <a:cubicBezTo>
                    <a:pt x="2019264" y="1478119"/>
                    <a:pt x="1985072" y="1503763"/>
                    <a:pt x="1952853" y="1530721"/>
                  </a:cubicBezTo>
                  <a:cubicBezTo>
                    <a:pt x="1941018" y="1540584"/>
                    <a:pt x="1929840" y="1553735"/>
                    <a:pt x="1924580" y="1567543"/>
                  </a:cubicBezTo>
                  <a:cubicBezTo>
                    <a:pt x="1893676" y="1653021"/>
                    <a:pt x="1863430" y="1738500"/>
                    <a:pt x="1835156" y="1824636"/>
                  </a:cubicBezTo>
                  <a:cubicBezTo>
                    <a:pt x="1778609" y="1994935"/>
                    <a:pt x="1716801" y="2161947"/>
                    <a:pt x="1605022" y="2305288"/>
                  </a:cubicBezTo>
                  <a:cubicBezTo>
                    <a:pt x="1561625" y="2360520"/>
                    <a:pt x="1518886" y="2415752"/>
                    <a:pt x="1476147" y="2471642"/>
                  </a:cubicBezTo>
                  <a:cubicBezTo>
                    <a:pt x="1472202" y="2476902"/>
                    <a:pt x="1468914" y="2483477"/>
                    <a:pt x="1462996" y="2492025"/>
                  </a:cubicBezTo>
                  <a:cubicBezTo>
                    <a:pt x="1493900" y="2497943"/>
                    <a:pt x="1522174" y="2501888"/>
                    <a:pt x="1549132" y="2509121"/>
                  </a:cubicBezTo>
                  <a:cubicBezTo>
                    <a:pt x="1568200" y="2514381"/>
                    <a:pt x="1578063" y="2507806"/>
                    <a:pt x="1589899" y="2493998"/>
                  </a:cubicBezTo>
                  <a:cubicBezTo>
                    <a:pt x="1672090" y="2394711"/>
                    <a:pt x="1754938" y="2296082"/>
                    <a:pt x="1837786" y="2197453"/>
                  </a:cubicBezTo>
                  <a:cubicBezTo>
                    <a:pt x="1881183" y="2145509"/>
                    <a:pt x="1924580" y="2094222"/>
                    <a:pt x="1967976" y="2042935"/>
                  </a:cubicBezTo>
                  <a:cubicBezTo>
                    <a:pt x="1969949" y="2044249"/>
                    <a:pt x="1971264" y="2045565"/>
                    <a:pt x="1973237" y="2046880"/>
                  </a:cubicBezTo>
                  <a:cubicBezTo>
                    <a:pt x="1862772" y="2205344"/>
                    <a:pt x="1752308" y="2363807"/>
                    <a:pt x="1639213" y="2525559"/>
                  </a:cubicBezTo>
                  <a:cubicBezTo>
                    <a:pt x="1814115" y="2558435"/>
                    <a:pt x="1984415" y="2590654"/>
                    <a:pt x="2154714" y="2622873"/>
                  </a:cubicBezTo>
                  <a:cubicBezTo>
                    <a:pt x="2145509" y="2626160"/>
                    <a:pt x="2136303" y="2626818"/>
                    <a:pt x="2127098" y="2626160"/>
                  </a:cubicBezTo>
                  <a:cubicBezTo>
                    <a:pt x="1958771" y="2615640"/>
                    <a:pt x="1791102" y="2605777"/>
                    <a:pt x="1622775" y="2593942"/>
                  </a:cubicBezTo>
                  <a:cubicBezTo>
                    <a:pt x="1600419" y="2592627"/>
                    <a:pt x="1586611" y="2597229"/>
                    <a:pt x="1574118" y="2616955"/>
                  </a:cubicBezTo>
                  <a:cubicBezTo>
                    <a:pt x="1541242" y="2667585"/>
                    <a:pt x="1504420" y="2716242"/>
                    <a:pt x="1471544" y="2766871"/>
                  </a:cubicBezTo>
                  <a:cubicBezTo>
                    <a:pt x="1463654" y="2778707"/>
                    <a:pt x="1459051" y="2797117"/>
                    <a:pt x="1462339" y="2810925"/>
                  </a:cubicBezTo>
                  <a:cubicBezTo>
                    <a:pt x="1496530" y="2962156"/>
                    <a:pt x="1526776" y="3114703"/>
                    <a:pt x="1570831" y="3263303"/>
                  </a:cubicBezTo>
                  <a:cubicBezTo>
                    <a:pt x="1626063" y="3450041"/>
                    <a:pt x="1692473" y="3632833"/>
                    <a:pt x="1755596" y="3816941"/>
                  </a:cubicBezTo>
                  <a:cubicBezTo>
                    <a:pt x="1759541" y="3828776"/>
                    <a:pt x="1768088" y="3840611"/>
                    <a:pt x="1777951" y="3848502"/>
                  </a:cubicBezTo>
                  <a:cubicBezTo>
                    <a:pt x="1933785" y="3973432"/>
                    <a:pt x="2096194" y="4089157"/>
                    <a:pt x="2266494" y="4194361"/>
                  </a:cubicBezTo>
                  <a:cubicBezTo>
                    <a:pt x="2282274" y="4204224"/>
                    <a:pt x="2292795" y="4204224"/>
                    <a:pt x="2308575" y="4193046"/>
                  </a:cubicBezTo>
                  <a:cubicBezTo>
                    <a:pt x="2586051" y="3985925"/>
                    <a:pt x="2864185" y="3779462"/>
                    <a:pt x="3142319" y="3572999"/>
                  </a:cubicBezTo>
                  <a:cubicBezTo>
                    <a:pt x="3148236" y="3568396"/>
                    <a:pt x="3155469" y="3564450"/>
                    <a:pt x="3162044" y="3560505"/>
                  </a:cubicBezTo>
                  <a:cubicBezTo>
                    <a:pt x="3162702" y="3561821"/>
                    <a:pt x="3163360" y="3562478"/>
                    <a:pt x="3164017" y="3563793"/>
                  </a:cubicBezTo>
                  <a:cubicBezTo>
                    <a:pt x="2900349" y="3793270"/>
                    <a:pt x="2636023" y="4022746"/>
                    <a:pt x="2367095" y="4257483"/>
                  </a:cubicBezTo>
                  <a:close/>
                  <a:moveTo>
                    <a:pt x="8480776" y="2694543"/>
                  </a:moveTo>
                  <a:cubicBezTo>
                    <a:pt x="8451187" y="2709666"/>
                    <a:pt x="8422256" y="2726104"/>
                    <a:pt x="8392010" y="2738597"/>
                  </a:cubicBezTo>
                  <a:cubicBezTo>
                    <a:pt x="8370968" y="2747145"/>
                    <a:pt x="8365051" y="2759638"/>
                    <a:pt x="8365051" y="2781337"/>
                  </a:cubicBezTo>
                  <a:cubicBezTo>
                    <a:pt x="8363736" y="2929938"/>
                    <a:pt x="8359791" y="3078539"/>
                    <a:pt x="8358475" y="3226482"/>
                  </a:cubicBezTo>
                  <a:cubicBezTo>
                    <a:pt x="8358475" y="3244893"/>
                    <a:pt x="8361763" y="3263961"/>
                    <a:pt x="8367023" y="3281714"/>
                  </a:cubicBezTo>
                  <a:cubicBezTo>
                    <a:pt x="8394639" y="3375083"/>
                    <a:pt x="8424886" y="3467137"/>
                    <a:pt x="8451844" y="3561163"/>
                  </a:cubicBezTo>
                  <a:cubicBezTo>
                    <a:pt x="8464337" y="3603902"/>
                    <a:pt x="8480776" y="3647956"/>
                    <a:pt x="8466967" y="3694641"/>
                  </a:cubicBezTo>
                  <a:cubicBezTo>
                    <a:pt x="8465652" y="3699901"/>
                    <a:pt x="8467625" y="3708449"/>
                    <a:pt x="8470913" y="3713052"/>
                  </a:cubicBezTo>
                  <a:cubicBezTo>
                    <a:pt x="8507734" y="3767626"/>
                    <a:pt x="8545213" y="3822201"/>
                    <a:pt x="8585980" y="3881378"/>
                  </a:cubicBezTo>
                  <a:cubicBezTo>
                    <a:pt x="8616883" y="3849160"/>
                    <a:pt x="8647129" y="3820228"/>
                    <a:pt x="8674088" y="3788667"/>
                  </a:cubicBezTo>
                  <a:cubicBezTo>
                    <a:pt x="8683951" y="3776832"/>
                    <a:pt x="8692499" y="3760394"/>
                    <a:pt x="8693156" y="3745270"/>
                  </a:cubicBezTo>
                  <a:cubicBezTo>
                    <a:pt x="8695786" y="3695956"/>
                    <a:pt x="8695129" y="3646641"/>
                    <a:pt x="8693814" y="3597984"/>
                  </a:cubicBezTo>
                  <a:cubicBezTo>
                    <a:pt x="8691184" y="3432288"/>
                    <a:pt x="8679348" y="3267249"/>
                    <a:pt x="8648445" y="3104182"/>
                  </a:cubicBezTo>
                  <a:cubicBezTo>
                    <a:pt x="8619514" y="2957554"/>
                    <a:pt x="8572829" y="2818816"/>
                    <a:pt x="8480776" y="2694543"/>
                  </a:cubicBezTo>
                  <a:close/>
                  <a:moveTo>
                    <a:pt x="7318269" y="5510729"/>
                  </a:moveTo>
                  <a:cubicBezTo>
                    <a:pt x="7320899" y="5512701"/>
                    <a:pt x="7322214" y="5514674"/>
                    <a:pt x="7323529" y="5514674"/>
                  </a:cubicBezTo>
                  <a:cubicBezTo>
                    <a:pt x="7416898" y="5513359"/>
                    <a:pt x="7512239" y="5520591"/>
                    <a:pt x="7604293" y="5507441"/>
                  </a:cubicBezTo>
                  <a:cubicBezTo>
                    <a:pt x="7761442" y="5484428"/>
                    <a:pt x="7917275" y="5452209"/>
                    <a:pt x="8071794" y="5416045"/>
                  </a:cubicBezTo>
                  <a:cubicBezTo>
                    <a:pt x="8125053" y="5403552"/>
                    <a:pt x="8182259" y="5378566"/>
                    <a:pt x="8222368" y="5342402"/>
                  </a:cubicBezTo>
                  <a:cubicBezTo>
                    <a:pt x="8289435" y="5281909"/>
                    <a:pt x="8353216" y="5214842"/>
                    <a:pt x="8384776" y="5124103"/>
                  </a:cubicBezTo>
                  <a:cubicBezTo>
                    <a:pt x="8405817" y="5064926"/>
                    <a:pt x="8436721" y="5009694"/>
                    <a:pt x="8465652" y="4947229"/>
                  </a:cubicBezTo>
                  <a:cubicBezTo>
                    <a:pt x="8451844" y="4953146"/>
                    <a:pt x="8444612" y="4956434"/>
                    <a:pt x="8437378" y="4959722"/>
                  </a:cubicBezTo>
                  <a:cubicBezTo>
                    <a:pt x="8388064" y="4984050"/>
                    <a:pt x="8339408" y="5008379"/>
                    <a:pt x="8290093" y="5032707"/>
                  </a:cubicBezTo>
                  <a:cubicBezTo>
                    <a:pt x="8253929" y="5050460"/>
                    <a:pt x="8215135" y="5064926"/>
                    <a:pt x="8191464" y="5101747"/>
                  </a:cubicBezTo>
                  <a:cubicBezTo>
                    <a:pt x="8188177" y="5106350"/>
                    <a:pt x="8180943" y="5110295"/>
                    <a:pt x="8175026" y="5111610"/>
                  </a:cubicBezTo>
                  <a:cubicBezTo>
                    <a:pt x="8097438" y="5133309"/>
                    <a:pt x="8021165" y="5159610"/>
                    <a:pt x="7942919" y="5176048"/>
                  </a:cubicBezTo>
                  <a:cubicBezTo>
                    <a:pt x="7823907" y="5201034"/>
                    <a:pt x="7702922" y="5219444"/>
                    <a:pt x="7583252" y="5241801"/>
                  </a:cubicBezTo>
                  <a:cubicBezTo>
                    <a:pt x="7568786" y="5244430"/>
                    <a:pt x="7551691" y="5251663"/>
                    <a:pt x="7541828" y="5262841"/>
                  </a:cubicBezTo>
                  <a:cubicBezTo>
                    <a:pt x="7466870" y="5344374"/>
                    <a:pt x="7392570" y="5427880"/>
                    <a:pt x="7318269" y="5510729"/>
                  </a:cubicBezTo>
                  <a:close/>
                  <a:moveTo>
                    <a:pt x="1704966" y="1232862"/>
                  </a:moveTo>
                  <a:cubicBezTo>
                    <a:pt x="1335436" y="1402504"/>
                    <a:pt x="1006015" y="1626720"/>
                    <a:pt x="739717" y="1941018"/>
                  </a:cubicBezTo>
                  <a:cubicBezTo>
                    <a:pt x="825196" y="2019921"/>
                    <a:pt x="910017" y="2097509"/>
                    <a:pt x="996153" y="2177070"/>
                  </a:cubicBezTo>
                  <a:cubicBezTo>
                    <a:pt x="1057960" y="2110002"/>
                    <a:pt x="1117795" y="2045565"/>
                    <a:pt x="1177630" y="1981127"/>
                  </a:cubicBezTo>
                  <a:cubicBezTo>
                    <a:pt x="1180917" y="1977839"/>
                    <a:pt x="1182233" y="1972579"/>
                    <a:pt x="1184205" y="1968634"/>
                  </a:cubicBezTo>
                  <a:cubicBezTo>
                    <a:pt x="1199328" y="1937073"/>
                    <a:pt x="1214451" y="1905511"/>
                    <a:pt x="1229574" y="1873950"/>
                  </a:cubicBezTo>
                  <a:cubicBezTo>
                    <a:pt x="1328861" y="1664199"/>
                    <a:pt x="1450503" y="1468914"/>
                    <a:pt x="1619488" y="1306505"/>
                  </a:cubicBezTo>
                  <a:cubicBezTo>
                    <a:pt x="1645789" y="1280204"/>
                    <a:pt x="1676035" y="1257190"/>
                    <a:pt x="1704966" y="1232862"/>
                  </a:cubicBezTo>
                  <a:close/>
                  <a:moveTo>
                    <a:pt x="864647" y="3610477"/>
                  </a:moveTo>
                  <a:cubicBezTo>
                    <a:pt x="862017" y="3651902"/>
                    <a:pt x="852812" y="3691353"/>
                    <a:pt x="859387" y="3727517"/>
                  </a:cubicBezTo>
                  <a:cubicBezTo>
                    <a:pt x="870565" y="3791297"/>
                    <a:pt x="889633" y="3854420"/>
                    <a:pt x="908701" y="3916885"/>
                  </a:cubicBezTo>
                  <a:cubicBezTo>
                    <a:pt x="913962" y="3935295"/>
                    <a:pt x="928427" y="3953706"/>
                    <a:pt x="943550" y="3965541"/>
                  </a:cubicBezTo>
                  <a:cubicBezTo>
                    <a:pt x="986290" y="3997760"/>
                    <a:pt x="1032316" y="4026692"/>
                    <a:pt x="1077028" y="4056280"/>
                  </a:cubicBezTo>
                  <a:cubicBezTo>
                    <a:pt x="1115822" y="4081924"/>
                    <a:pt x="1152644" y="4110855"/>
                    <a:pt x="1194068" y="4131238"/>
                  </a:cubicBezTo>
                  <a:cubicBezTo>
                    <a:pt x="1265081" y="4166087"/>
                    <a:pt x="1338724" y="4196334"/>
                    <a:pt x="1411709" y="4227237"/>
                  </a:cubicBezTo>
                  <a:cubicBezTo>
                    <a:pt x="1430778" y="4235785"/>
                    <a:pt x="1451161" y="4241703"/>
                    <a:pt x="1472202" y="4249593"/>
                  </a:cubicBezTo>
                  <a:cubicBezTo>
                    <a:pt x="1430778" y="4141759"/>
                    <a:pt x="1385408" y="4039842"/>
                    <a:pt x="1352532" y="3933323"/>
                  </a:cubicBezTo>
                  <a:cubicBezTo>
                    <a:pt x="1324258" y="3841927"/>
                    <a:pt x="1280861" y="3766311"/>
                    <a:pt x="1199986" y="3714367"/>
                  </a:cubicBezTo>
                  <a:cubicBezTo>
                    <a:pt x="1192753" y="3709764"/>
                    <a:pt x="1186178" y="3703846"/>
                    <a:pt x="1180917" y="3697929"/>
                  </a:cubicBezTo>
                  <a:cubicBezTo>
                    <a:pt x="1156589" y="3668340"/>
                    <a:pt x="1124370" y="3657162"/>
                    <a:pt x="1087549" y="3651244"/>
                  </a:cubicBezTo>
                  <a:cubicBezTo>
                    <a:pt x="1015221" y="3639409"/>
                    <a:pt x="942893" y="3624943"/>
                    <a:pt x="864647" y="3610477"/>
                  </a:cubicBezTo>
                  <a:close/>
                  <a:moveTo>
                    <a:pt x="3720942" y="5325964"/>
                  </a:moveTo>
                  <a:cubicBezTo>
                    <a:pt x="3720942" y="5323991"/>
                    <a:pt x="3720942" y="5322676"/>
                    <a:pt x="3721599" y="5320704"/>
                  </a:cubicBezTo>
                  <a:cubicBezTo>
                    <a:pt x="3644011" y="5297690"/>
                    <a:pt x="3565108" y="5276649"/>
                    <a:pt x="3488835" y="5250348"/>
                  </a:cubicBezTo>
                  <a:cubicBezTo>
                    <a:pt x="3179798" y="5142514"/>
                    <a:pt x="2877993" y="5015611"/>
                    <a:pt x="2595914" y="4847942"/>
                  </a:cubicBezTo>
                  <a:cubicBezTo>
                    <a:pt x="2535422" y="4811778"/>
                    <a:pt x="2472957" y="4788107"/>
                    <a:pt x="2405232" y="4772327"/>
                  </a:cubicBezTo>
                  <a:cubicBezTo>
                    <a:pt x="2365123" y="4762464"/>
                    <a:pt x="2325013" y="4750628"/>
                    <a:pt x="2284904" y="4739450"/>
                  </a:cubicBezTo>
                  <a:cubicBezTo>
                    <a:pt x="2283589" y="4741423"/>
                    <a:pt x="2282932" y="4743396"/>
                    <a:pt x="2281617" y="4746025"/>
                  </a:cubicBezTo>
                  <a:cubicBezTo>
                    <a:pt x="2369068" y="4824929"/>
                    <a:pt x="2436135" y="4924215"/>
                    <a:pt x="2537394" y="4989310"/>
                  </a:cubicBezTo>
                  <a:cubicBezTo>
                    <a:pt x="2630106" y="5049145"/>
                    <a:pt x="2712954" y="5123446"/>
                    <a:pt x="2818816" y="5163555"/>
                  </a:cubicBezTo>
                  <a:cubicBezTo>
                    <a:pt x="2876020" y="5185253"/>
                    <a:pt x="2931253" y="5213527"/>
                    <a:pt x="2987142" y="5238513"/>
                  </a:cubicBezTo>
                  <a:cubicBezTo>
                    <a:pt x="2998320" y="5243773"/>
                    <a:pt x="3010156" y="5248376"/>
                    <a:pt x="3021991" y="5251006"/>
                  </a:cubicBezTo>
                  <a:cubicBezTo>
                    <a:pt x="3105497" y="5268759"/>
                    <a:pt x="3187688" y="5292430"/>
                    <a:pt x="3271851" y="5300978"/>
                  </a:cubicBezTo>
                  <a:cubicBezTo>
                    <a:pt x="3412562" y="5315444"/>
                    <a:pt x="3554588" y="5319389"/>
                    <a:pt x="3695956" y="5327936"/>
                  </a:cubicBezTo>
                  <a:cubicBezTo>
                    <a:pt x="3703846" y="5327936"/>
                    <a:pt x="3712394" y="5326621"/>
                    <a:pt x="3720942" y="5325964"/>
                  </a:cubicBezTo>
                  <a:close/>
                  <a:moveTo>
                    <a:pt x="3882036" y="681855"/>
                  </a:moveTo>
                  <a:cubicBezTo>
                    <a:pt x="3882036" y="685142"/>
                    <a:pt x="3881378" y="688430"/>
                    <a:pt x="3881378" y="691718"/>
                  </a:cubicBezTo>
                  <a:cubicBezTo>
                    <a:pt x="3885324" y="693690"/>
                    <a:pt x="3889269" y="695663"/>
                    <a:pt x="3893214" y="696978"/>
                  </a:cubicBezTo>
                  <a:cubicBezTo>
                    <a:pt x="4212772" y="796264"/>
                    <a:pt x="4532330" y="896208"/>
                    <a:pt x="4851888" y="994837"/>
                  </a:cubicBezTo>
                  <a:cubicBezTo>
                    <a:pt x="4896599" y="1008645"/>
                    <a:pt x="4943284" y="1019823"/>
                    <a:pt x="4989968" y="1025741"/>
                  </a:cubicBezTo>
                  <a:cubicBezTo>
                    <a:pt x="5086624" y="1037577"/>
                    <a:pt x="5181966" y="1020481"/>
                    <a:pt x="5277307" y="1006015"/>
                  </a:cubicBezTo>
                  <a:cubicBezTo>
                    <a:pt x="5312813" y="1000755"/>
                    <a:pt x="5347662" y="994837"/>
                    <a:pt x="5383169" y="988920"/>
                  </a:cubicBezTo>
                  <a:cubicBezTo>
                    <a:pt x="5305581" y="960646"/>
                    <a:pt x="5229308" y="935003"/>
                    <a:pt x="5151062" y="918564"/>
                  </a:cubicBezTo>
                  <a:cubicBezTo>
                    <a:pt x="5009036" y="887661"/>
                    <a:pt x="4865038" y="863990"/>
                    <a:pt x="4722355" y="833743"/>
                  </a:cubicBezTo>
                  <a:cubicBezTo>
                    <a:pt x="4485645" y="784429"/>
                    <a:pt x="4249593" y="731169"/>
                    <a:pt x="4012226" y="683170"/>
                  </a:cubicBezTo>
                  <a:cubicBezTo>
                    <a:pt x="3970802" y="673965"/>
                    <a:pt x="3926090" y="681855"/>
                    <a:pt x="3882036" y="681855"/>
                  </a:cubicBezTo>
                  <a:close/>
                  <a:moveTo>
                    <a:pt x="7422816" y="5028104"/>
                  </a:moveTo>
                  <a:cubicBezTo>
                    <a:pt x="7495144" y="4995886"/>
                    <a:pt x="7560896" y="4967612"/>
                    <a:pt x="7625992" y="4938023"/>
                  </a:cubicBezTo>
                  <a:cubicBezTo>
                    <a:pt x="7639142" y="4932105"/>
                    <a:pt x="7650977" y="4921585"/>
                    <a:pt x="7660183" y="4910407"/>
                  </a:cubicBezTo>
                  <a:cubicBezTo>
                    <a:pt x="7731853" y="4820326"/>
                    <a:pt x="7806153" y="4731560"/>
                    <a:pt x="7872564" y="4637534"/>
                  </a:cubicBezTo>
                  <a:cubicBezTo>
                    <a:pt x="7929768" y="4556658"/>
                    <a:pt x="7996836" y="4494850"/>
                    <a:pt x="8094150" y="4470522"/>
                  </a:cubicBezTo>
                  <a:cubicBezTo>
                    <a:pt x="8112561" y="4465919"/>
                    <a:pt x="8119794" y="4454741"/>
                    <a:pt x="8123081" y="4436988"/>
                  </a:cubicBezTo>
                  <a:cubicBezTo>
                    <a:pt x="8133602" y="4377153"/>
                    <a:pt x="8145437" y="4316661"/>
                    <a:pt x="8156615" y="4256826"/>
                  </a:cubicBezTo>
                  <a:cubicBezTo>
                    <a:pt x="8156615" y="4256168"/>
                    <a:pt x="8154642" y="4254853"/>
                    <a:pt x="8154642" y="4254853"/>
                  </a:cubicBezTo>
                  <a:cubicBezTo>
                    <a:pt x="8097438" y="4306141"/>
                    <a:pt x="8042205" y="4358085"/>
                    <a:pt x="7983685" y="4408057"/>
                  </a:cubicBezTo>
                  <a:cubicBezTo>
                    <a:pt x="7887029" y="4490248"/>
                    <a:pt x="7793661" y="4575726"/>
                    <a:pt x="7681881" y="4638191"/>
                  </a:cubicBezTo>
                  <a:cubicBezTo>
                    <a:pt x="7633224" y="4665150"/>
                    <a:pt x="7587855" y="4698026"/>
                    <a:pt x="7541171" y="4728930"/>
                  </a:cubicBezTo>
                  <a:cubicBezTo>
                    <a:pt x="7532622" y="4734847"/>
                    <a:pt x="7523417" y="4744053"/>
                    <a:pt x="7520129" y="4753916"/>
                  </a:cubicBezTo>
                  <a:cubicBezTo>
                    <a:pt x="7488568" y="4841367"/>
                    <a:pt x="7457007" y="4930791"/>
                    <a:pt x="7422816" y="5028104"/>
                  </a:cubicBezTo>
                  <a:close/>
                  <a:moveTo>
                    <a:pt x="4308771" y="584541"/>
                  </a:moveTo>
                  <a:cubicBezTo>
                    <a:pt x="4289045" y="520761"/>
                    <a:pt x="4271291" y="460268"/>
                    <a:pt x="4251566" y="400434"/>
                  </a:cubicBezTo>
                  <a:cubicBezTo>
                    <a:pt x="4248936" y="393201"/>
                    <a:pt x="4235785" y="385310"/>
                    <a:pt x="4227895" y="385310"/>
                  </a:cubicBezTo>
                  <a:cubicBezTo>
                    <a:pt x="4012884" y="385968"/>
                    <a:pt x="3798530" y="392543"/>
                    <a:pt x="3589437" y="447775"/>
                  </a:cubicBezTo>
                  <a:cubicBezTo>
                    <a:pt x="3578259" y="451063"/>
                    <a:pt x="3566423" y="454351"/>
                    <a:pt x="3554588" y="457638"/>
                  </a:cubicBezTo>
                  <a:cubicBezTo>
                    <a:pt x="3557875" y="481967"/>
                    <a:pt x="3561821" y="503665"/>
                    <a:pt x="3564450" y="525364"/>
                  </a:cubicBezTo>
                  <a:cubicBezTo>
                    <a:pt x="3566423" y="543117"/>
                    <a:pt x="3574971" y="547720"/>
                    <a:pt x="3592067" y="549035"/>
                  </a:cubicBezTo>
                  <a:cubicBezTo>
                    <a:pt x="3672285" y="555610"/>
                    <a:pt x="3751846" y="563500"/>
                    <a:pt x="3832064" y="572048"/>
                  </a:cubicBezTo>
                  <a:cubicBezTo>
                    <a:pt x="3871515" y="575993"/>
                    <a:pt x="3910967" y="587171"/>
                    <a:pt x="3949761" y="584541"/>
                  </a:cubicBezTo>
                  <a:cubicBezTo>
                    <a:pt x="4068116" y="576651"/>
                    <a:pt x="4186471" y="570733"/>
                    <a:pt x="4308771" y="584541"/>
                  </a:cubicBezTo>
                  <a:close/>
                  <a:moveTo>
                    <a:pt x="6941506" y="5198404"/>
                  </a:moveTo>
                  <a:cubicBezTo>
                    <a:pt x="6977013" y="5193143"/>
                    <a:pt x="7012519" y="5193143"/>
                    <a:pt x="7043423" y="5181965"/>
                  </a:cubicBezTo>
                  <a:cubicBezTo>
                    <a:pt x="7138764" y="5146459"/>
                    <a:pt x="7231476" y="5103062"/>
                    <a:pt x="7328132" y="5070186"/>
                  </a:cubicBezTo>
                  <a:cubicBezTo>
                    <a:pt x="7387967" y="5049803"/>
                    <a:pt x="7416240" y="5018242"/>
                    <a:pt x="7419528" y="4955119"/>
                  </a:cubicBezTo>
                  <a:cubicBezTo>
                    <a:pt x="7422158" y="4897914"/>
                    <a:pt x="7435966" y="4842025"/>
                    <a:pt x="7445829" y="4780217"/>
                  </a:cubicBezTo>
                  <a:cubicBezTo>
                    <a:pt x="7432021" y="4787450"/>
                    <a:pt x="7422816" y="4792710"/>
                    <a:pt x="7413610" y="4797312"/>
                  </a:cubicBezTo>
                  <a:cubicBezTo>
                    <a:pt x="7295913" y="4859120"/>
                    <a:pt x="7177558" y="4920928"/>
                    <a:pt x="7059861" y="4982078"/>
                  </a:cubicBezTo>
                  <a:cubicBezTo>
                    <a:pt x="7026984" y="4999173"/>
                    <a:pt x="6992793" y="5012981"/>
                    <a:pt x="6960574" y="5030077"/>
                  </a:cubicBezTo>
                  <a:cubicBezTo>
                    <a:pt x="6953342" y="5034022"/>
                    <a:pt x="6943479" y="5041912"/>
                    <a:pt x="6943479" y="5048488"/>
                  </a:cubicBezTo>
                  <a:cubicBezTo>
                    <a:pt x="6940849" y="5095830"/>
                    <a:pt x="6941506" y="5143829"/>
                    <a:pt x="6941506" y="5198404"/>
                  </a:cubicBezTo>
                  <a:close/>
                  <a:moveTo>
                    <a:pt x="1303217" y="2459806"/>
                  </a:moveTo>
                  <a:cubicBezTo>
                    <a:pt x="1314395" y="2436793"/>
                    <a:pt x="1327546" y="2417725"/>
                    <a:pt x="1332149" y="2396684"/>
                  </a:cubicBezTo>
                  <a:cubicBezTo>
                    <a:pt x="1363710" y="2249398"/>
                    <a:pt x="1416969" y="2110002"/>
                    <a:pt x="1497188" y="1983100"/>
                  </a:cubicBezTo>
                  <a:cubicBezTo>
                    <a:pt x="1578721" y="1853567"/>
                    <a:pt x="1666829" y="1728637"/>
                    <a:pt x="1752308" y="1601734"/>
                  </a:cubicBezTo>
                  <a:cubicBezTo>
                    <a:pt x="1757568" y="1594502"/>
                    <a:pt x="1762828" y="1586611"/>
                    <a:pt x="1768088" y="1579378"/>
                  </a:cubicBezTo>
                  <a:cubicBezTo>
                    <a:pt x="1765458" y="1577406"/>
                    <a:pt x="1763486" y="1575433"/>
                    <a:pt x="1760856" y="1573461"/>
                  </a:cubicBezTo>
                  <a:cubicBezTo>
                    <a:pt x="1659597" y="1665514"/>
                    <a:pt x="1555708" y="1754938"/>
                    <a:pt x="1457079" y="1850937"/>
                  </a:cubicBezTo>
                  <a:cubicBezTo>
                    <a:pt x="1388696" y="1917347"/>
                    <a:pt x="1329518" y="1992305"/>
                    <a:pt x="1303875" y="2088961"/>
                  </a:cubicBezTo>
                  <a:cubicBezTo>
                    <a:pt x="1286779" y="2154057"/>
                    <a:pt x="1263766" y="2217179"/>
                    <a:pt x="1244698" y="2280959"/>
                  </a:cubicBezTo>
                  <a:cubicBezTo>
                    <a:pt x="1236150" y="2309890"/>
                    <a:pt x="1230232" y="2339479"/>
                    <a:pt x="1224972" y="2369068"/>
                  </a:cubicBezTo>
                  <a:cubicBezTo>
                    <a:pt x="1223657" y="2376958"/>
                    <a:pt x="1226944" y="2388136"/>
                    <a:pt x="1232204" y="2394054"/>
                  </a:cubicBezTo>
                  <a:cubicBezTo>
                    <a:pt x="1253245" y="2415094"/>
                    <a:pt x="1276259" y="2434820"/>
                    <a:pt x="1303217" y="2459806"/>
                  </a:cubicBezTo>
                  <a:close/>
                  <a:moveTo>
                    <a:pt x="819935" y="3224509"/>
                  </a:moveTo>
                  <a:cubicBezTo>
                    <a:pt x="847552" y="3192948"/>
                    <a:pt x="842291" y="3168620"/>
                    <a:pt x="821908" y="3138373"/>
                  </a:cubicBezTo>
                  <a:cubicBezTo>
                    <a:pt x="783771" y="3082484"/>
                    <a:pt x="750895" y="3022649"/>
                    <a:pt x="718019" y="2963472"/>
                  </a:cubicBezTo>
                  <a:cubicBezTo>
                    <a:pt x="652266" y="2847747"/>
                    <a:pt x="627280" y="2722817"/>
                    <a:pt x="632540" y="2589996"/>
                  </a:cubicBezTo>
                  <a:cubicBezTo>
                    <a:pt x="635171" y="2530819"/>
                    <a:pt x="645691" y="2474929"/>
                    <a:pt x="681855" y="2427588"/>
                  </a:cubicBezTo>
                  <a:cubicBezTo>
                    <a:pt x="696978" y="2407862"/>
                    <a:pt x="718019" y="2392739"/>
                    <a:pt x="740375" y="2371698"/>
                  </a:cubicBezTo>
                  <a:cubicBezTo>
                    <a:pt x="671334" y="2351972"/>
                    <a:pt x="609527" y="2333561"/>
                    <a:pt x="545747" y="2315151"/>
                  </a:cubicBezTo>
                  <a:cubicBezTo>
                    <a:pt x="539172" y="2355260"/>
                    <a:pt x="533911" y="2391424"/>
                    <a:pt x="526679" y="2427588"/>
                  </a:cubicBezTo>
                  <a:cubicBezTo>
                    <a:pt x="509583" y="2512408"/>
                    <a:pt x="507610" y="2599202"/>
                    <a:pt x="529309" y="2680735"/>
                  </a:cubicBezTo>
                  <a:cubicBezTo>
                    <a:pt x="574021" y="2850377"/>
                    <a:pt x="648979" y="3008841"/>
                    <a:pt x="753525" y="3151524"/>
                  </a:cubicBezTo>
                  <a:cubicBezTo>
                    <a:pt x="772594" y="3177168"/>
                    <a:pt x="796922" y="3199523"/>
                    <a:pt x="819935" y="3224509"/>
                  </a:cubicBezTo>
                  <a:close/>
                  <a:moveTo>
                    <a:pt x="1380148" y="2897719"/>
                  </a:moveTo>
                  <a:cubicBezTo>
                    <a:pt x="1349902" y="2941115"/>
                    <a:pt x="1324916" y="2978595"/>
                    <a:pt x="1297957" y="3014759"/>
                  </a:cubicBezTo>
                  <a:cubicBezTo>
                    <a:pt x="1281519" y="3037114"/>
                    <a:pt x="1278889" y="3060785"/>
                    <a:pt x="1286122" y="3087086"/>
                  </a:cubicBezTo>
                  <a:cubicBezTo>
                    <a:pt x="1324916" y="3228455"/>
                    <a:pt x="1363710" y="3369823"/>
                    <a:pt x="1402504" y="3510534"/>
                  </a:cubicBezTo>
                  <a:cubicBezTo>
                    <a:pt x="1405134" y="3519739"/>
                    <a:pt x="1407107" y="3530259"/>
                    <a:pt x="1413682" y="3536177"/>
                  </a:cubicBezTo>
                  <a:cubicBezTo>
                    <a:pt x="1473517" y="3592067"/>
                    <a:pt x="1534667" y="3646641"/>
                    <a:pt x="1595817" y="3701874"/>
                  </a:cubicBezTo>
                  <a:cubicBezTo>
                    <a:pt x="1598447" y="3700558"/>
                    <a:pt x="1600419" y="3698586"/>
                    <a:pt x="1603049" y="3697271"/>
                  </a:cubicBezTo>
                  <a:cubicBezTo>
                    <a:pt x="1510338" y="3437548"/>
                    <a:pt x="1437353" y="3173222"/>
                    <a:pt x="1380148" y="2897719"/>
                  </a:cubicBezTo>
                  <a:close/>
                  <a:moveTo>
                    <a:pt x="8253929" y="4960379"/>
                  </a:moveTo>
                  <a:cubicBezTo>
                    <a:pt x="8317709" y="4936708"/>
                    <a:pt x="8376886" y="4908435"/>
                    <a:pt x="8439351" y="4892654"/>
                  </a:cubicBezTo>
                  <a:cubicBezTo>
                    <a:pt x="8501159" y="4876216"/>
                    <a:pt x="8526144" y="4835449"/>
                    <a:pt x="8538637" y="4780874"/>
                  </a:cubicBezTo>
                  <a:cubicBezTo>
                    <a:pt x="8554418" y="4711177"/>
                    <a:pt x="8569542" y="4640821"/>
                    <a:pt x="8584664" y="4570466"/>
                  </a:cubicBezTo>
                  <a:cubicBezTo>
                    <a:pt x="8594527" y="4526412"/>
                    <a:pt x="8603733" y="4481700"/>
                    <a:pt x="8614253" y="4431728"/>
                  </a:cubicBezTo>
                  <a:cubicBezTo>
                    <a:pt x="8602418" y="4440276"/>
                    <a:pt x="8596500" y="4444878"/>
                    <a:pt x="8590582" y="4448823"/>
                  </a:cubicBezTo>
                  <a:cubicBezTo>
                    <a:pt x="8553761" y="4473152"/>
                    <a:pt x="8516281" y="4496165"/>
                    <a:pt x="8480117" y="4521151"/>
                  </a:cubicBezTo>
                  <a:cubicBezTo>
                    <a:pt x="8472227" y="4526412"/>
                    <a:pt x="8465652" y="4536275"/>
                    <a:pt x="8463022" y="4545480"/>
                  </a:cubicBezTo>
                  <a:cubicBezTo>
                    <a:pt x="8440666" y="4630301"/>
                    <a:pt x="8390694" y="4695396"/>
                    <a:pt x="8324942" y="4750628"/>
                  </a:cubicBezTo>
                  <a:cubicBezTo>
                    <a:pt x="8296668" y="4774299"/>
                    <a:pt x="8273655" y="4804545"/>
                    <a:pt x="8244724" y="4826901"/>
                  </a:cubicBezTo>
                  <a:cubicBezTo>
                    <a:pt x="8217107" y="4848600"/>
                    <a:pt x="8218423" y="4872271"/>
                    <a:pt x="8228286" y="4899229"/>
                  </a:cubicBezTo>
                  <a:cubicBezTo>
                    <a:pt x="8234861" y="4918955"/>
                    <a:pt x="8244066" y="4937366"/>
                    <a:pt x="8253929" y="4960379"/>
                  </a:cubicBezTo>
                  <a:close/>
                  <a:moveTo>
                    <a:pt x="735115" y="1945621"/>
                  </a:moveTo>
                  <a:cubicBezTo>
                    <a:pt x="652924" y="2036359"/>
                    <a:pt x="591116" y="2133016"/>
                    <a:pt x="564158" y="2252028"/>
                  </a:cubicBezTo>
                  <a:cubicBezTo>
                    <a:pt x="660814" y="2269781"/>
                    <a:pt x="755498" y="2286877"/>
                    <a:pt x="850182" y="2303315"/>
                  </a:cubicBezTo>
                  <a:cubicBezTo>
                    <a:pt x="860702" y="2305288"/>
                    <a:pt x="875168" y="2303315"/>
                    <a:pt x="882400" y="2296740"/>
                  </a:cubicBezTo>
                  <a:cubicBezTo>
                    <a:pt x="913962" y="2266494"/>
                    <a:pt x="943550" y="2233617"/>
                    <a:pt x="974454" y="2200741"/>
                  </a:cubicBezTo>
                  <a:cubicBezTo>
                    <a:pt x="893578" y="2114605"/>
                    <a:pt x="815333" y="2031099"/>
                    <a:pt x="735115" y="1945621"/>
                  </a:cubicBezTo>
                  <a:close/>
                  <a:moveTo>
                    <a:pt x="5099117" y="562843"/>
                  </a:moveTo>
                  <a:cubicBezTo>
                    <a:pt x="4913037" y="516816"/>
                    <a:pt x="4728272" y="471446"/>
                    <a:pt x="4541535" y="425420"/>
                  </a:cubicBezTo>
                  <a:cubicBezTo>
                    <a:pt x="4527727" y="497090"/>
                    <a:pt x="4515234" y="562843"/>
                    <a:pt x="4502083" y="629910"/>
                  </a:cubicBezTo>
                  <a:cubicBezTo>
                    <a:pt x="4554686" y="639116"/>
                    <a:pt x="4604000" y="648321"/>
                    <a:pt x="4653315" y="655554"/>
                  </a:cubicBezTo>
                  <a:cubicBezTo>
                    <a:pt x="4667122" y="657526"/>
                    <a:pt x="4681588" y="656211"/>
                    <a:pt x="4694739" y="653581"/>
                  </a:cubicBezTo>
                  <a:cubicBezTo>
                    <a:pt x="4828216" y="623993"/>
                    <a:pt x="4961694" y="593746"/>
                    <a:pt x="5099117" y="562843"/>
                  </a:cubicBezTo>
                  <a:close/>
                  <a:moveTo>
                    <a:pt x="8455789" y="3757763"/>
                  </a:moveTo>
                  <a:cubicBezTo>
                    <a:pt x="8448557" y="3793270"/>
                    <a:pt x="8448557" y="3828119"/>
                    <a:pt x="8434091" y="3854420"/>
                  </a:cubicBezTo>
                  <a:cubicBezTo>
                    <a:pt x="8387407" y="3938583"/>
                    <a:pt x="8334805" y="4018801"/>
                    <a:pt x="8285490" y="4101650"/>
                  </a:cubicBezTo>
                  <a:cubicBezTo>
                    <a:pt x="8276943" y="4115458"/>
                    <a:pt x="8269709" y="4131896"/>
                    <a:pt x="8268395" y="4147019"/>
                  </a:cubicBezTo>
                  <a:cubicBezTo>
                    <a:pt x="8262477" y="4214087"/>
                    <a:pt x="8269709" y="4283127"/>
                    <a:pt x="8246038" y="4348880"/>
                  </a:cubicBezTo>
                  <a:cubicBezTo>
                    <a:pt x="8239463" y="4367290"/>
                    <a:pt x="8242093" y="4388989"/>
                    <a:pt x="8240779" y="4410030"/>
                  </a:cubicBezTo>
                  <a:cubicBezTo>
                    <a:pt x="8289435" y="4405427"/>
                    <a:pt x="8316394" y="4384386"/>
                    <a:pt x="8328229" y="4338359"/>
                  </a:cubicBezTo>
                  <a:cubicBezTo>
                    <a:pt x="8349928" y="4253538"/>
                    <a:pt x="8376229" y="4169375"/>
                    <a:pt x="8403845" y="4085869"/>
                  </a:cubicBezTo>
                  <a:cubicBezTo>
                    <a:pt x="8410420" y="4064828"/>
                    <a:pt x="8423570" y="4043130"/>
                    <a:pt x="8439351" y="4026692"/>
                  </a:cubicBezTo>
                  <a:cubicBezTo>
                    <a:pt x="8484063" y="3980665"/>
                    <a:pt x="8530747" y="3937268"/>
                    <a:pt x="8578089" y="3891899"/>
                  </a:cubicBezTo>
                  <a:cubicBezTo>
                    <a:pt x="8534692" y="3844557"/>
                    <a:pt x="8496556" y="3802475"/>
                    <a:pt x="8455789" y="3757763"/>
                  </a:cubicBezTo>
                  <a:close/>
                  <a:moveTo>
                    <a:pt x="5764534" y="766018"/>
                  </a:moveTo>
                  <a:cubicBezTo>
                    <a:pt x="5682343" y="739717"/>
                    <a:pt x="5601468" y="713416"/>
                    <a:pt x="5520592" y="687773"/>
                  </a:cubicBezTo>
                  <a:cubicBezTo>
                    <a:pt x="5368703" y="639116"/>
                    <a:pt x="5212869" y="630568"/>
                    <a:pt x="5055063" y="650951"/>
                  </a:cubicBezTo>
                  <a:cubicBezTo>
                    <a:pt x="5004433" y="657526"/>
                    <a:pt x="4954462" y="670677"/>
                    <a:pt x="4904490" y="680540"/>
                  </a:cubicBezTo>
                  <a:cubicBezTo>
                    <a:pt x="4904490" y="683170"/>
                    <a:pt x="4905147" y="685800"/>
                    <a:pt x="4905147" y="688430"/>
                  </a:cubicBezTo>
                  <a:cubicBezTo>
                    <a:pt x="4952489" y="693033"/>
                    <a:pt x="4999831" y="696320"/>
                    <a:pt x="5047173" y="701581"/>
                  </a:cubicBezTo>
                  <a:cubicBezTo>
                    <a:pt x="5131336" y="710786"/>
                    <a:pt x="5216815" y="717361"/>
                    <a:pt x="5300320" y="731827"/>
                  </a:cubicBezTo>
                  <a:cubicBezTo>
                    <a:pt x="5395004" y="748923"/>
                    <a:pt x="5488373" y="773909"/>
                    <a:pt x="5582399" y="794949"/>
                  </a:cubicBezTo>
                  <a:cubicBezTo>
                    <a:pt x="5635659" y="806785"/>
                    <a:pt x="5688919" y="816648"/>
                    <a:pt x="5742178" y="827168"/>
                  </a:cubicBezTo>
                  <a:cubicBezTo>
                    <a:pt x="5750068" y="806127"/>
                    <a:pt x="5756644" y="787717"/>
                    <a:pt x="5764534" y="766018"/>
                  </a:cubicBezTo>
                  <a:close/>
                  <a:moveTo>
                    <a:pt x="7550376" y="1224972"/>
                  </a:moveTo>
                  <a:cubicBezTo>
                    <a:pt x="7548403" y="1228259"/>
                    <a:pt x="7546430" y="1232204"/>
                    <a:pt x="7545116" y="1235492"/>
                  </a:cubicBezTo>
                  <a:cubicBezTo>
                    <a:pt x="7564841" y="1276259"/>
                    <a:pt x="7582594" y="1317683"/>
                    <a:pt x="7604293" y="1357792"/>
                  </a:cubicBezTo>
                  <a:cubicBezTo>
                    <a:pt x="7610868" y="1370285"/>
                    <a:pt x="7624019" y="1382778"/>
                    <a:pt x="7637169" y="1388696"/>
                  </a:cubicBezTo>
                  <a:cubicBezTo>
                    <a:pt x="7775250" y="1449846"/>
                    <a:pt x="7914645" y="1509681"/>
                    <a:pt x="8053384" y="1570173"/>
                  </a:cubicBezTo>
                  <a:cubicBezTo>
                    <a:pt x="8062588" y="1574118"/>
                    <a:pt x="8071137" y="1578063"/>
                    <a:pt x="8086260" y="1584639"/>
                  </a:cubicBezTo>
                  <a:cubicBezTo>
                    <a:pt x="8066534" y="1550447"/>
                    <a:pt x="8048123" y="1522831"/>
                    <a:pt x="8034315" y="1493242"/>
                  </a:cubicBezTo>
                  <a:cubicBezTo>
                    <a:pt x="8007357" y="1436038"/>
                    <a:pt x="7963959" y="1403161"/>
                    <a:pt x="7899522" y="1403819"/>
                  </a:cubicBezTo>
                  <a:cubicBezTo>
                    <a:pt x="7862043" y="1403819"/>
                    <a:pt x="7841002" y="1387381"/>
                    <a:pt x="7828509" y="1352532"/>
                  </a:cubicBezTo>
                  <a:cubicBezTo>
                    <a:pt x="7822591" y="1336094"/>
                    <a:pt x="7811414" y="1314395"/>
                    <a:pt x="7796948" y="1309135"/>
                  </a:cubicBezTo>
                  <a:cubicBezTo>
                    <a:pt x="7714758" y="1277574"/>
                    <a:pt x="7631909" y="1251930"/>
                    <a:pt x="7550376" y="1224972"/>
                  </a:cubicBezTo>
                  <a:close/>
                  <a:moveTo>
                    <a:pt x="1041522" y="2828021"/>
                  </a:moveTo>
                  <a:cubicBezTo>
                    <a:pt x="1067165" y="2797775"/>
                    <a:pt x="1067165" y="2797775"/>
                    <a:pt x="1061905" y="2762268"/>
                  </a:cubicBezTo>
                  <a:cubicBezTo>
                    <a:pt x="1042837" y="2621558"/>
                    <a:pt x="1038234" y="2481505"/>
                    <a:pt x="1071111" y="2342109"/>
                  </a:cubicBezTo>
                  <a:cubicBezTo>
                    <a:pt x="1073741" y="2332246"/>
                    <a:pt x="1075056" y="2322383"/>
                    <a:pt x="1077028" y="2312520"/>
                  </a:cubicBezTo>
                  <a:cubicBezTo>
                    <a:pt x="1075056" y="2311205"/>
                    <a:pt x="1073083" y="2309233"/>
                    <a:pt x="1071111" y="2307918"/>
                  </a:cubicBezTo>
                  <a:cubicBezTo>
                    <a:pt x="1004043" y="2390108"/>
                    <a:pt x="923825" y="2456519"/>
                    <a:pt x="827826" y="2505176"/>
                  </a:cubicBezTo>
                  <a:cubicBezTo>
                    <a:pt x="900154" y="2615640"/>
                    <a:pt x="970509" y="2721502"/>
                    <a:pt x="1041522" y="2828021"/>
                  </a:cubicBezTo>
                  <a:close/>
                  <a:moveTo>
                    <a:pt x="2500573" y="5107665"/>
                  </a:moveTo>
                  <a:cubicBezTo>
                    <a:pt x="2501888" y="5105692"/>
                    <a:pt x="2502546" y="5103720"/>
                    <a:pt x="2503861" y="5101747"/>
                  </a:cubicBezTo>
                  <a:cubicBezTo>
                    <a:pt x="2495313" y="5095830"/>
                    <a:pt x="2487422" y="5089254"/>
                    <a:pt x="2478875" y="5083994"/>
                  </a:cubicBezTo>
                  <a:cubicBezTo>
                    <a:pt x="2360520" y="5007064"/>
                    <a:pt x="2268466" y="4901202"/>
                    <a:pt x="2184303" y="4791395"/>
                  </a:cubicBezTo>
                  <a:cubicBezTo>
                    <a:pt x="2123153" y="4711834"/>
                    <a:pt x="2060030" y="4647397"/>
                    <a:pt x="1960744" y="4624383"/>
                  </a:cubicBezTo>
                  <a:cubicBezTo>
                    <a:pt x="1937073" y="4619123"/>
                    <a:pt x="1914059" y="4607945"/>
                    <a:pt x="1890388" y="4600055"/>
                  </a:cubicBezTo>
                  <a:cubicBezTo>
                    <a:pt x="1924580" y="4659890"/>
                    <a:pt x="1960744" y="4715122"/>
                    <a:pt x="1999538" y="4768382"/>
                  </a:cubicBezTo>
                  <a:cubicBezTo>
                    <a:pt x="2012688" y="4786135"/>
                    <a:pt x="2029784" y="4802573"/>
                    <a:pt x="2048852" y="4815066"/>
                  </a:cubicBezTo>
                  <a:cubicBezTo>
                    <a:pt x="2188248" y="4907777"/>
                    <a:pt x="2328959" y="4998516"/>
                    <a:pt x="2469012" y="5090569"/>
                  </a:cubicBezTo>
                  <a:cubicBezTo>
                    <a:pt x="2478875" y="5097145"/>
                    <a:pt x="2490053" y="5102405"/>
                    <a:pt x="2500573" y="5107665"/>
                  </a:cubicBezTo>
                  <a:close/>
                  <a:moveTo>
                    <a:pt x="6935589" y="5516646"/>
                  </a:moveTo>
                  <a:cubicBezTo>
                    <a:pt x="7005287" y="5518619"/>
                    <a:pt x="7072354" y="5524537"/>
                    <a:pt x="7132847" y="5485085"/>
                  </a:cubicBezTo>
                  <a:cubicBezTo>
                    <a:pt x="7163750" y="5465359"/>
                    <a:pt x="7197284" y="5448921"/>
                    <a:pt x="7228188" y="5429196"/>
                  </a:cubicBezTo>
                  <a:cubicBezTo>
                    <a:pt x="7284735" y="5393032"/>
                    <a:pt x="7323529" y="5340429"/>
                    <a:pt x="7358378" y="5282567"/>
                  </a:cubicBezTo>
                  <a:cubicBezTo>
                    <a:pt x="7220297" y="5334512"/>
                    <a:pt x="7084847" y="5385141"/>
                    <a:pt x="6949397" y="5437086"/>
                  </a:cubicBezTo>
                  <a:cubicBezTo>
                    <a:pt x="6944136" y="5439058"/>
                    <a:pt x="6937561" y="5446949"/>
                    <a:pt x="6936904" y="5452866"/>
                  </a:cubicBezTo>
                  <a:cubicBezTo>
                    <a:pt x="6934931" y="5472592"/>
                    <a:pt x="6935589" y="5493633"/>
                    <a:pt x="6935589" y="5516646"/>
                  </a:cubicBezTo>
                  <a:close/>
                  <a:moveTo>
                    <a:pt x="805470" y="2630106"/>
                  </a:moveTo>
                  <a:cubicBezTo>
                    <a:pt x="798237" y="2776734"/>
                    <a:pt x="853469" y="2894431"/>
                    <a:pt x="936975" y="3004896"/>
                  </a:cubicBezTo>
                  <a:cubicBezTo>
                    <a:pt x="969851" y="2951636"/>
                    <a:pt x="1001413" y="2900349"/>
                    <a:pt x="1033631" y="2848404"/>
                  </a:cubicBezTo>
                  <a:cubicBezTo>
                    <a:pt x="957358" y="2776077"/>
                    <a:pt x="883058" y="2705064"/>
                    <a:pt x="805470" y="2630106"/>
                  </a:cubicBezTo>
                  <a:close/>
                  <a:moveTo>
                    <a:pt x="1608967" y="4052335"/>
                  </a:moveTo>
                  <a:cubicBezTo>
                    <a:pt x="1606337" y="4053650"/>
                    <a:pt x="1604364" y="4054965"/>
                    <a:pt x="1601734" y="4056280"/>
                  </a:cubicBezTo>
                  <a:cubicBezTo>
                    <a:pt x="1645131" y="4148991"/>
                    <a:pt x="1688528" y="4242360"/>
                    <a:pt x="1732582" y="4335072"/>
                  </a:cubicBezTo>
                  <a:cubicBezTo>
                    <a:pt x="1735212" y="4340332"/>
                    <a:pt x="1741130" y="4346250"/>
                    <a:pt x="1746390" y="4348222"/>
                  </a:cubicBezTo>
                  <a:cubicBezTo>
                    <a:pt x="1802937" y="4367948"/>
                    <a:pt x="1860142" y="4387016"/>
                    <a:pt x="1920635" y="4406742"/>
                  </a:cubicBezTo>
                  <a:cubicBezTo>
                    <a:pt x="1887101" y="4342305"/>
                    <a:pt x="1855540" y="4282469"/>
                    <a:pt x="1823978" y="4222635"/>
                  </a:cubicBezTo>
                  <a:cubicBezTo>
                    <a:pt x="1822006" y="4218689"/>
                    <a:pt x="1818061" y="4215402"/>
                    <a:pt x="1814115" y="4212772"/>
                  </a:cubicBezTo>
                  <a:cubicBezTo>
                    <a:pt x="1746390" y="4159512"/>
                    <a:pt x="1677350" y="4106252"/>
                    <a:pt x="1608967" y="4052335"/>
                  </a:cubicBezTo>
                  <a:close/>
                  <a:moveTo>
                    <a:pt x="3004896" y="4922242"/>
                  </a:moveTo>
                  <a:cubicBezTo>
                    <a:pt x="3311303" y="5072159"/>
                    <a:pt x="3633491" y="5176048"/>
                    <a:pt x="3968172" y="5264156"/>
                  </a:cubicBezTo>
                  <a:cubicBezTo>
                    <a:pt x="3947131" y="5231280"/>
                    <a:pt x="3933323" y="5204979"/>
                    <a:pt x="3894529" y="5200376"/>
                  </a:cubicBezTo>
                  <a:cubicBezTo>
                    <a:pt x="3816941" y="5189856"/>
                    <a:pt x="3740010" y="5172760"/>
                    <a:pt x="3662422" y="5160267"/>
                  </a:cubicBezTo>
                  <a:cubicBezTo>
                    <a:pt x="3628231" y="5155007"/>
                    <a:pt x="3596669" y="5145144"/>
                    <a:pt x="3569711" y="5122788"/>
                  </a:cubicBezTo>
                  <a:cubicBezTo>
                    <a:pt x="3490808" y="5059008"/>
                    <a:pt x="3401384" y="5018242"/>
                    <a:pt x="3300783" y="4997858"/>
                  </a:cubicBezTo>
                  <a:cubicBezTo>
                    <a:pt x="3201496" y="4977475"/>
                    <a:pt x="3103525" y="4947229"/>
                    <a:pt x="3004896" y="4922242"/>
                  </a:cubicBezTo>
                  <a:close/>
                  <a:moveTo>
                    <a:pt x="8536007" y="2303972"/>
                  </a:moveTo>
                  <a:cubicBezTo>
                    <a:pt x="8530747" y="2340136"/>
                    <a:pt x="8529432" y="2371698"/>
                    <a:pt x="8520885" y="2401286"/>
                  </a:cubicBezTo>
                  <a:cubicBezTo>
                    <a:pt x="8508391" y="2443368"/>
                    <a:pt x="8530090" y="2471642"/>
                    <a:pt x="8559679" y="2489395"/>
                  </a:cubicBezTo>
                  <a:cubicBezTo>
                    <a:pt x="8653047" y="2545285"/>
                    <a:pt x="8733265" y="2616955"/>
                    <a:pt x="8815456" y="2686653"/>
                  </a:cubicBezTo>
                  <a:cubicBezTo>
                    <a:pt x="8821374" y="2691913"/>
                    <a:pt x="8827949" y="2695858"/>
                    <a:pt x="8833867" y="2700461"/>
                  </a:cubicBezTo>
                  <a:cubicBezTo>
                    <a:pt x="8836497" y="2697831"/>
                    <a:pt x="8839128" y="2695201"/>
                    <a:pt x="8841757" y="2693228"/>
                  </a:cubicBezTo>
                  <a:cubicBezTo>
                    <a:pt x="8754964" y="2553832"/>
                    <a:pt x="8659622" y="2421670"/>
                    <a:pt x="8536007" y="2303972"/>
                  </a:cubicBezTo>
                  <a:close/>
                  <a:moveTo>
                    <a:pt x="6933616" y="1136206"/>
                  </a:moveTo>
                  <a:cubicBezTo>
                    <a:pt x="7085504" y="1236150"/>
                    <a:pt x="7252516" y="1274944"/>
                    <a:pt x="7425446" y="1318998"/>
                  </a:cubicBezTo>
                  <a:cubicBezTo>
                    <a:pt x="7402433" y="1276916"/>
                    <a:pt x="7382049" y="1239437"/>
                    <a:pt x="7360351" y="1202616"/>
                  </a:cubicBezTo>
                  <a:cubicBezTo>
                    <a:pt x="7357063" y="1196698"/>
                    <a:pt x="7345885" y="1194725"/>
                    <a:pt x="7337995" y="1193410"/>
                  </a:cubicBezTo>
                  <a:cubicBezTo>
                    <a:pt x="7300516" y="1186835"/>
                    <a:pt x="7263694" y="1180917"/>
                    <a:pt x="7226215" y="1175657"/>
                  </a:cubicBezTo>
                  <a:cubicBezTo>
                    <a:pt x="7130217" y="1162507"/>
                    <a:pt x="7034875" y="1150014"/>
                    <a:pt x="6933616" y="1136206"/>
                  </a:cubicBezTo>
                  <a:close/>
                  <a:moveTo>
                    <a:pt x="6886932" y="5061638"/>
                  </a:moveTo>
                  <a:cubicBezTo>
                    <a:pt x="6751481" y="5114240"/>
                    <a:pt x="6621291" y="5164870"/>
                    <a:pt x="6491101" y="5216157"/>
                  </a:cubicBezTo>
                  <a:cubicBezTo>
                    <a:pt x="6491758" y="5235225"/>
                    <a:pt x="6497018" y="5244430"/>
                    <a:pt x="6518059" y="5242458"/>
                  </a:cubicBezTo>
                  <a:cubicBezTo>
                    <a:pt x="6631154" y="5229965"/>
                    <a:pt x="6743591" y="5218787"/>
                    <a:pt x="6856686" y="5206294"/>
                  </a:cubicBezTo>
                  <a:cubicBezTo>
                    <a:pt x="6863261" y="5205637"/>
                    <a:pt x="6873781" y="5197089"/>
                    <a:pt x="6874439" y="5191171"/>
                  </a:cubicBezTo>
                  <a:cubicBezTo>
                    <a:pt x="6879699" y="5149089"/>
                    <a:pt x="6882987" y="5107665"/>
                    <a:pt x="6886932" y="5061638"/>
                  </a:cubicBezTo>
                  <a:close/>
                  <a:moveTo>
                    <a:pt x="8875291" y="3642039"/>
                  </a:moveTo>
                  <a:cubicBezTo>
                    <a:pt x="8918688" y="3616395"/>
                    <a:pt x="8925263" y="3602587"/>
                    <a:pt x="8917373" y="3561821"/>
                  </a:cubicBezTo>
                  <a:cubicBezTo>
                    <a:pt x="8904880" y="3496068"/>
                    <a:pt x="8891730" y="3430315"/>
                    <a:pt x="8881209" y="3363905"/>
                  </a:cubicBezTo>
                  <a:cubicBezTo>
                    <a:pt x="8873976" y="3320508"/>
                    <a:pt x="8864113" y="3275797"/>
                    <a:pt x="8866086" y="3232400"/>
                  </a:cubicBezTo>
                  <a:cubicBezTo>
                    <a:pt x="8868716" y="3171907"/>
                    <a:pt x="8881867" y="3112730"/>
                    <a:pt x="8889757" y="3052238"/>
                  </a:cubicBezTo>
                  <a:cubicBezTo>
                    <a:pt x="8891071" y="3044347"/>
                    <a:pt x="8891071" y="3033827"/>
                    <a:pt x="8887126" y="3027909"/>
                  </a:cubicBezTo>
                  <a:cubicBezTo>
                    <a:pt x="8847675" y="2974649"/>
                    <a:pt x="8806909" y="2922705"/>
                    <a:pt x="8766800" y="2870760"/>
                  </a:cubicBezTo>
                  <a:cubicBezTo>
                    <a:pt x="8835840" y="3122593"/>
                    <a:pt x="8872004" y="3378371"/>
                    <a:pt x="8875291" y="3642039"/>
                  </a:cubicBezTo>
                  <a:close/>
                  <a:moveTo>
                    <a:pt x="6389842" y="5695494"/>
                  </a:moveTo>
                  <a:cubicBezTo>
                    <a:pt x="6312911" y="5687603"/>
                    <a:pt x="6236638" y="5678398"/>
                    <a:pt x="6159707" y="5671165"/>
                  </a:cubicBezTo>
                  <a:cubicBezTo>
                    <a:pt x="6113023" y="5666562"/>
                    <a:pt x="6065681" y="5658672"/>
                    <a:pt x="6018997" y="5661302"/>
                  </a:cubicBezTo>
                  <a:cubicBezTo>
                    <a:pt x="5916423" y="5667220"/>
                    <a:pt x="5813849" y="5680371"/>
                    <a:pt x="5711274" y="5688261"/>
                  </a:cubicBezTo>
                  <a:cubicBezTo>
                    <a:pt x="5644864" y="5693521"/>
                    <a:pt x="5577796" y="5696151"/>
                    <a:pt x="5510729" y="5699439"/>
                  </a:cubicBezTo>
                  <a:cubicBezTo>
                    <a:pt x="5803986" y="5725082"/>
                    <a:pt x="6097242" y="5726398"/>
                    <a:pt x="6389842" y="5695494"/>
                  </a:cubicBezTo>
                  <a:close/>
                  <a:moveTo>
                    <a:pt x="4446851" y="618075"/>
                  </a:moveTo>
                  <a:cubicBezTo>
                    <a:pt x="4449481" y="617417"/>
                    <a:pt x="4452111" y="616760"/>
                    <a:pt x="4454084" y="616102"/>
                  </a:cubicBezTo>
                  <a:cubicBezTo>
                    <a:pt x="4472495" y="552322"/>
                    <a:pt x="4490905" y="487885"/>
                    <a:pt x="4510631" y="421474"/>
                  </a:cubicBezTo>
                  <a:cubicBezTo>
                    <a:pt x="4454742" y="410954"/>
                    <a:pt x="4402139" y="401091"/>
                    <a:pt x="4345592" y="389913"/>
                  </a:cubicBezTo>
                  <a:cubicBezTo>
                    <a:pt x="4337044" y="457638"/>
                    <a:pt x="4329154" y="522733"/>
                    <a:pt x="4321264" y="589801"/>
                  </a:cubicBezTo>
                  <a:cubicBezTo>
                    <a:pt x="4344935" y="595061"/>
                    <a:pt x="4365975" y="599664"/>
                    <a:pt x="4388989" y="604924"/>
                  </a:cubicBezTo>
                  <a:cubicBezTo>
                    <a:pt x="4393592" y="581911"/>
                    <a:pt x="4397537" y="561528"/>
                    <a:pt x="4403455" y="533911"/>
                  </a:cubicBezTo>
                  <a:cubicBezTo>
                    <a:pt x="4419893" y="566130"/>
                    <a:pt x="4433701" y="592431"/>
                    <a:pt x="4446851" y="618075"/>
                  </a:cubicBezTo>
                  <a:close/>
                  <a:moveTo>
                    <a:pt x="2715584" y="4641479"/>
                  </a:moveTo>
                  <a:cubicBezTo>
                    <a:pt x="2546600" y="4557973"/>
                    <a:pt x="2382218" y="4477097"/>
                    <a:pt x="2217837" y="4395564"/>
                  </a:cubicBezTo>
                  <a:cubicBezTo>
                    <a:pt x="2218494" y="4392934"/>
                    <a:pt x="2219152" y="4389646"/>
                    <a:pt x="2219809" y="4387016"/>
                  </a:cubicBezTo>
                  <a:cubicBezTo>
                    <a:pt x="2207974" y="4397537"/>
                    <a:pt x="2195481" y="4408715"/>
                    <a:pt x="2181673" y="4420550"/>
                  </a:cubicBezTo>
                  <a:cubicBezTo>
                    <a:pt x="2234275" y="4461974"/>
                    <a:pt x="2284247" y="4500768"/>
                    <a:pt x="2334219" y="4539562"/>
                  </a:cubicBezTo>
                  <a:cubicBezTo>
                    <a:pt x="2339479" y="4543507"/>
                    <a:pt x="2345397" y="4546795"/>
                    <a:pt x="2351972" y="4548110"/>
                  </a:cubicBezTo>
                  <a:cubicBezTo>
                    <a:pt x="2471642" y="4579671"/>
                    <a:pt x="2591969" y="4610575"/>
                    <a:pt x="2715584" y="4641479"/>
                  </a:cubicBezTo>
                  <a:close/>
                  <a:moveTo>
                    <a:pt x="2595914" y="793634"/>
                  </a:moveTo>
                  <a:cubicBezTo>
                    <a:pt x="2711639" y="729854"/>
                    <a:pt x="2822103" y="669362"/>
                    <a:pt x="2937828" y="605582"/>
                  </a:cubicBezTo>
                  <a:cubicBezTo>
                    <a:pt x="2837884" y="599007"/>
                    <a:pt x="2725447" y="612157"/>
                    <a:pt x="2645886" y="643061"/>
                  </a:cubicBezTo>
                  <a:cubicBezTo>
                    <a:pt x="2631421" y="648979"/>
                    <a:pt x="2615640" y="666074"/>
                    <a:pt x="2612352" y="680540"/>
                  </a:cubicBezTo>
                  <a:cubicBezTo>
                    <a:pt x="2603805" y="716046"/>
                    <a:pt x="2601832" y="752868"/>
                    <a:pt x="2595914" y="793634"/>
                  </a:cubicBezTo>
                  <a:close/>
                  <a:moveTo>
                    <a:pt x="7808126" y="1795047"/>
                  </a:moveTo>
                  <a:cubicBezTo>
                    <a:pt x="7884399" y="1937073"/>
                    <a:pt x="7961330" y="2078441"/>
                    <a:pt x="8077712" y="2192851"/>
                  </a:cubicBezTo>
                  <a:cubicBezTo>
                    <a:pt x="8031685" y="2031099"/>
                    <a:pt x="7944234" y="1896306"/>
                    <a:pt x="7808126" y="1795047"/>
                  </a:cubicBezTo>
                  <a:close/>
                  <a:moveTo>
                    <a:pt x="5474565" y="823223"/>
                  </a:moveTo>
                  <a:cubicBezTo>
                    <a:pt x="5316101" y="805470"/>
                    <a:pt x="5160925" y="787717"/>
                    <a:pt x="5005749" y="770621"/>
                  </a:cubicBezTo>
                  <a:cubicBezTo>
                    <a:pt x="5005749" y="773251"/>
                    <a:pt x="5005091" y="775881"/>
                    <a:pt x="5005091" y="778511"/>
                  </a:cubicBezTo>
                  <a:cubicBezTo>
                    <a:pt x="5155007" y="831771"/>
                    <a:pt x="5310841" y="859387"/>
                    <a:pt x="5469305" y="885031"/>
                  </a:cubicBezTo>
                  <a:cubicBezTo>
                    <a:pt x="5470620" y="863990"/>
                    <a:pt x="5471935" y="847551"/>
                    <a:pt x="5474565" y="823223"/>
                  </a:cubicBezTo>
                  <a:close/>
                  <a:moveTo>
                    <a:pt x="3296180" y="556267"/>
                  </a:moveTo>
                  <a:cubicBezTo>
                    <a:pt x="3358645" y="583226"/>
                    <a:pt x="3458589" y="580596"/>
                    <a:pt x="3517766" y="549692"/>
                  </a:cubicBezTo>
                  <a:cubicBezTo>
                    <a:pt x="3523026" y="547062"/>
                    <a:pt x="3527629" y="538514"/>
                    <a:pt x="3527629" y="532596"/>
                  </a:cubicBezTo>
                  <a:cubicBezTo>
                    <a:pt x="3527629" y="510240"/>
                    <a:pt x="3524999" y="487885"/>
                    <a:pt x="3523684" y="464214"/>
                  </a:cubicBezTo>
                  <a:cubicBezTo>
                    <a:pt x="3440178" y="479994"/>
                    <a:pt x="3363905" y="506295"/>
                    <a:pt x="3296180" y="556267"/>
                  </a:cubicBezTo>
                  <a:close/>
                  <a:moveTo>
                    <a:pt x="5924970" y="5413415"/>
                  </a:moveTo>
                  <a:cubicBezTo>
                    <a:pt x="5924970" y="5416045"/>
                    <a:pt x="5924970" y="5418675"/>
                    <a:pt x="5924970" y="5421963"/>
                  </a:cubicBezTo>
                  <a:cubicBezTo>
                    <a:pt x="5929573" y="5423278"/>
                    <a:pt x="5933519" y="5425250"/>
                    <a:pt x="5938121" y="5425908"/>
                  </a:cubicBezTo>
                  <a:cubicBezTo>
                    <a:pt x="6020969" y="5439058"/>
                    <a:pt x="6103160" y="5450894"/>
                    <a:pt x="6187324" y="5429196"/>
                  </a:cubicBezTo>
                  <a:cubicBezTo>
                    <a:pt x="6263596" y="5410127"/>
                    <a:pt x="6341185" y="5398292"/>
                    <a:pt x="6418773" y="5383169"/>
                  </a:cubicBezTo>
                  <a:cubicBezTo>
                    <a:pt x="6418115" y="5380538"/>
                    <a:pt x="6418115" y="5377251"/>
                    <a:pt x="6417458" y="5374621"/>
                  </a:cubicBezTo>
                  <a:cubicBezTo>
                    <a:pt x="6253076" y="5387114"/>
                    <a:pt x="6089352" y="5400264"/>
                    <a:pt x="5924970" y="5413415"/>
                  </a:cubicBezTo>
                  <a:close/>
                  <a:moveTo>
                    <a:pt x="8229600" y="1775979"/>
                  </a:moveTo>
                  <a:cubicBezTo>
                    <a:pt x="8241436" y="1860142"/>
                    <a:pt x="8242093" y="1858827"/>
                    <a:pt x="8305873" y="1905511"/>
                  </a:cubicBezTo>
                  <a:cubicBezTo>
                    <a:pt x="8338750" y="1929182"/>
                    <a:pt x="8367023" y="1958771"/>
                    <a:pt x="8397269" y="1985730"/>
                  </a:cubicBezTo>
                  <a:cubicBezTo>
                    <a:pt x="8425543" y="1917347"/>
                    <a:pt x="8325599" y="1818060"/>
                    <a:pt x="8229600" y="1775979"/>
                  </a:cubicBezTo>
                  <a:close/>
                  <a:moveTo>
                    <a:pt x="8134916" y="2075153"/>
                  </a:moveTo>
                  <a:cubicBezTo>
                    <a:pt x="8153985" y="2136961"/>
                    <a:pt x="8175026" y="2196138"/>
                    <a:pt x="8189491" y="2255973"/>
                  </a:cubicBezTo>
                  <a:cubicBezTo>
                    <a:pt x="8196724" y="2286877"/>
                    <a:pt x="8213820" y="2298712"/>
                    <a:pt x="8244724" y="2307260"/>
                  </a:cubicBezTo>
                  <a:cubicBezTo>
                    <a:pt x="8229600" y="2223754"/>
                    <a:pt x="8215135" y="2144194"/>
                    <a:pt x="8200669" y="2063318"/>
                  </a:cubicBezTo>
                  <a:cubicBezTo>
                    <a:pt x="8181601" y="2065948"/>
                    <a:pt x="8167135" y="2067920"/>
                    <a:pt x="8152013" y="2070551"/>
                  </a:cubicBezTo>
                  <a:cubicBezTo>
                    <a:pt x="8146752" y="2071866"/>
                    <a:pt x="8141492" y="2073838"/>
                    <a:pt x="8134916" y="2075153"/>
                  </a:cubicBezTo>
                  <a:close/>
                  <a:moveTo>
                    <a:pt x="6468087" y="908044"/>
                  </a:moveTo>
                  <a:cubicBezTo>
                    <a:pt x="6698879" y="965249"/>
                    <a:pt x="6934273" y="991550"/>
                    <a:pt x="7169668" y="1023769"/>
                  </a:cubicBezTo>
                  <a:cubicBezTo>
                    <a:pt x="6938218" y="965906"/>
                    <a:pt x="6703482" y="934345"/>
                    <a:pt x="6468087" y="908044"/>
                  </a:cubicBezTo>
                  <a:close/>
                  <a:moveTo>
                    <a:pt x="874510" y="3567738"/>
                  </a:moveTo>
                  <a:cubicBezTo>
                    <a:pt x="935660" y="3573656"/>
                    <a:pt x="993522" y="3578916"/>
                    <a:pt x="1057960" y="3584834"/>
                  </a:cubicBezTo>
                  <a:cubicBezTo>
                    <a:pt x="1004700" y="3535519"/>
                    <a:pt x="958016" y="3492122"/>
                    <a:pt x="911989" y="3449383"/>
                  </a:cubicBezTo>
                  <a:cubicBezTo>
                    <a:pt x="901469" y="3481602"/>
                    <a:pt x="888976" y="3521711"/>
                    <a:pt x="874510" y="3567738"/>
                  </a:cubicBezTo>
                  <a:close/>
                  <a:moveTo>
                    <a:pt x="8278257" y="3931350"/>
                  </a:moveTo>
                  <a:cubicBezTo>
                    <a:pt x="8339408" y="3851132"/>
                    <a:pt x="8347298" y="3755791"/>
                    <a:pt x="8363078" y="3659134"/>
                  </a:cubicBezTo>
                  <a:cubicBezTo>
                    <a:pt x="8344667" y="3656504"/>
                    <a:pt x="8327572" y="3653216"/>
                    <a:pt x="8306531" y="3649929"/>
                  </a:cubicBezTo>
                  <a:cubicBezTo>
                    <a:pt x="8296668" y="3745928"/>
                    <a:pt x="8287463" y="3838639"/>
                    <a:pt x="8278257" y="3931350"/>
                  </a:cubicBezTo>
                  <a:close/>
                  <a:moveTo>
                    <a:pt x="5480483" y="888318"/>
                  </a:moveTo>
                  <a:cubicBezTo>
                    <a:pt x="5539660" y="899496"/>
                    <a:pt x="5594892" y="907386"/>
                    <a:pt x="5648152" y="921195"/>
                  </a:cubicBezTo>
                  <a:cubicBezTo>
                    <a:pt x="5687603" y="931057"/>
                    <a:pt x="5721795" y="918564"/>
                    <a:pt x="5754671" y="911332"/>
                  </a:cubicBezTo>
                  <a:cubicBezTo>
                    <a:pt x="5674453" y="885031"/>
                    <a:pt x="5592262" y="858730"/>
                    <a:pt x="5509414" y="831771"/>
                  </a:cubicBezTo>
                  <a:cubicBezTo>
                    <a:pt x="5500208" y="850839"/>
                    <a:pt x="5491661" y="867277"/>
                    <a:pt x="5480483" y="888318"/>
                  </a:cubicBezTo>
                  <a:close/>
                  <a:moveTo>
                    <a:pt x="8365051" y="2382876"/>
                  </a:moveTo>
                  <a:cubicBezTo>
                    <a:pt x="8365051" y="2357890"/>
                    <a:pt x="8363736" y="2342766"/>
                    <a:pt x="8365051" y="2328301"/>
                  </a:cubicBezTo>
                  <a:cubicBezTo>
                    <a:pt x="8370311" y="2288192"/>
                    <a:pt x="8376886" y="2248083"/>
                    <a:pt x="8382804" y="2207974"/>
                  </a:cubicBezTo>
                  <a:cubicBezTo>
                    <a:pt x="8383462" y="2201398"/>
                    <a:pt x="8385435" y="2192851"/>
                    <a:pt x="8382147" y="2188905"/>
                  </a:cubicBezTo>
                  <a:cubicBezTo>
                    <a:pt x="8355846" y="2161289"/>
                    <a:pt x="8328887" y="2134988"/>
                    <a:pt x="8299956" y="2106057"/>
                  </a:cubicBezTo>
                  <a:cubicBezTo>
                    <a:pt x="8313107" y="2190878"/>
                    <a:pt x="8325599" y="2271754"/>
                    <a:pt x="8339408" y="2352629"/>
                  </a:cubicBezTo>
                  <a:cubicBezTo>
                    <a:pt x="8341380" y="2361835"/>
                    <a:pt x="8353873" y="2369725"/>
                    <a:pt x="8365051" y="2382876"/>
                  </a:cubicBezTo>
                  <a:close/>
                  <a:moveTo>
                    <a:pt x="1254560" y="2895089"/>
                  </a:moveTo>
                  <a:cubicBezTo>
                    <a:pt x="1287437" y="2855637"/>
                    <a:pt x="1318340" y="2819473"/>
                    <a:pt x="1347929" y="2783309"/>
                  </a:cubicBezTo>
                  <a:cubicBezTo>
                    <a:pt x="1351217" y="2779364"/>
                    <a:pt x="1355162" y="2773446"/>
                    <a:pt x="1354504" y="2768186"/>
                  </a:cubicBezTo>
                  <a:cubicBezTo>
                    <a:pt x="1351217" y="2735967"/>
                    <a:pt x="1347272" y="2703091"/>
                    <a:pt x="1342011" y="2663639"/>
                  </a:cubicBezTo>
                  <a:cubicBezTo>
                    <a:pt x="1315053" y="2706379"/>
                    <a:pt x="1294669" y="2745173"/>
                    <a:pt x="1268368" y="2778707"/>
                  </a:cubicBezTo>
                  <a:cubicBezTo>
                    <a:pt x="1241410" y="2814871"/>
                    <a:pt x="1241410" y="2851034"/>
                    <a:pt x="1254560" y="2895089"/>
                  </a:cubicBezTo>
                  <a:close/>
                  <a:moveTo>
                    <a:pt x="8112561" y="4930133"/>
                  </a:moveTo>
                  <a:cubicBezTo>
                    <a:pt x="8026425" y="4974187"/>
                    <a:pt x="7941604" y="5017584"/>
                    <a:pt x="7856783" y="5061638"/>
                  </a:cubicBezTo>
                  <a:cubicBezTo>
                    <a:pt x="7857441" y="5064268"/>
                    <a:pt x="7858098" y="5066241"/>
                    <a:pt x="7858755" y="5068871"/>
                  </a:cubicBezTo>
                  <a:cubicBezTo>
                    <a:pt x="7950152" y="5044543"/>
                    <a:pt x="8041548" y="5019557"/>
                    <a:pt x="8135575" y="4993913"/>
                  </a:cubicBezTo>
                  <a:cubicBezTo>
                    <a:pt x="8127026" y="4968927"/>
                    <a:pt x="8119136" y="4947886"/>
                    <a:pt x="8112561" y="4930133"/>
                  </a:cubicBezTo>
                  <a:close/>
                  <a:moveTo>
                    <a:pt x="1107274" y="3056183"/>
                  </a:moveTo>
                  <a:cubicBezTo>
                    <a:pt x="1105302" y="3055525"/>
                    <a:pt x="1103329" y="3054868"/>
                    <a:pt x="1100699" y="3054210"/>
                  </a:cubicBezTo>
                  <a:cubicBezTo>
                    <a:pt x="1084261" y="3085114"/>
                    <a:pt x="1067165" y="3116018"/>
                    <a:pt x="1051385" y="3146921"/>
                  </a:cubicBezTo>
                  <a:cubicBezTo>
                    <a:pt x="1050070" y="3150209"/>
                    <a:pt x="1050727" y="3156784"/>
                    <a:pt x="1053357" y="3159414"/>
                  </a:cubicBezTo>
                  <a:cubicBezTo>
                    <a:pt x="1085576" y="3198208"/>
                    <a:pt x="1118452" y="3236345"/>
                    <a:pt x="1150671" y="3275139"/>
                  </a:cubicBezTo>
                  <a:cubicBezTo>
                    <a:pt x="1152644" y="3273824"/>
                    <a:pt x="1154616" y="3272509"/>
                    <a:pt x="1156589" y="3271194"/>
                  </a:cubicBezTo>
                  <a:cubicBezTo>
                    <a:pt x="1140808" y="3199523"/>
                    <a:pt x="1124370" y="3127853"/>
                    <a:pt x="1107274" y="3056183"/>
                  </a:cubicBezTo>
                  <a:close/>
                  <a:moveTo>
                    <a:pt x="1722062" y="1795047"/>
                  </a:moveTo>
                  <a:cubicBezTo>
                    <a:pt x="1637898" y="1912744"/>
                    <a:pt x="1562283" y="2035044"/>
                    <a:pt x="1509023" y="2169180"/>
                  </a:cubicBezTo>
                  <a:cubicBezTo>
                    <a:pt x="1599104" y="2055428"/>
                    <a:pt x="1662884" y="1926552"/>
                    <a:pt x="1722062" y="1795047"/>
                  </a:cubicBezTo>
                  <a:close/>
                  <a:moveTo>
                    <a:pt x="8233545" y="2439423"/>
                  </a:moveTo>
                  <a:cubicBezTo>
                    <a:pt x="8246696" y="2593942"/>
                    <a:pt x="8259846" y="2746488"/>
                    <a:pt x="8272997" y="2899691"/>
                  </a:cubicBezTo>
                  <a:cubicBezTo>
                    <a:pt x="8277600" y="2885226"/>
                    <a:pt x="8277600" y="2871418"/>
                    <a:pt x="8277600" y="2856952"/>
                  </a:cubicBezTo>
                  <a:cubicBezTo>
                    <a:pt x="8274312" y="2733995"/>
                    <a:pt x="8269709" y="2611695"/>
                    <a:pt x="8267080" y="2488737"/>
                  </a:cubicBezTo>
                  <a:cubicBezTo>
                    <a:pt x="8267080" y="2464409"/>
                    <a:pt x="8258532" y="2447971"/>
                    <a:pt x="8233545" y="2439423"/>
                  </a:cubicBezTo>
                  <a:close/>
                  <a:moveTo>
                    <a:pt x="8141492" y="1770718"/>
                  </a:moveTo>
                  <a:cubicBezTo>
                    <a:pt x="8146752" y="1741787"/>
                    <a:pt x="8137547" y="1727979"/>
                    <a:pt x="8112561" y="1718774"/>
                  </a:cubicBezTo>
                  <a:cubicBezTo>
                    <a:pt x="8040891" y="1691815"/>
                    <a:pt x="7970535" y="1662227"/>
                    <a:pt x="7899522" y="1633296"/>
                  </a:cubicBezTo>
                  <a:cubicBezTo>
                    <a:pt x="7893604" y="1630665"/>
                    <a:pt x="7887029" y="1629350"/>
                    <a:pt x="7881111" y="1628035"/>
                  </a:cubicBezTo>
                  <a:cubicBezTo>
                    <a:pt x="7950152" y="1674720"/>
                    <a:pt x="8019849" y="1718116"/>
                    <a:pt x="8090862" y="1759541"/>
                  </a:cubicBezTo>
                  <a:cubicBezTo>
                    <a:pt x="8104670" y="1767431"/>
                    <a:pt x="8124396" y="1766773"/>
                    <a:pt x="8141492" y="1770718"/>
                  </a:cubicBezTo>
                  <a:close/>
                  <a:moveTo>
                    <a:pt x="6818549" y="871880"/>
                  </a:moveTo>
                  <a:cubicBezTo>
                    <a:pt x="6907315" y="887661"/>
                    <a:pt x="6995424" y="903441"/>
                    <a:pt x="7089449" y="919879"/>
                  </a:cubicBezTo>
                  <a:cubicBezTo>
                    <a:pt x="7082874" y="914619"/>
                    <a:pt x="7080245" y="911989"/>
                    <a:pt x="7077614" y="910016"/>
                  </a:cubicBezTo>
                  <a:cubicBezTo>
                    <a:pt x="7011862" y="871222"/>
                    <a:pt x="6940191" y="850182"/>
                    <a:pt x="6863918" y="840976"/>
                  </a:cubicBezTo>
                  <a:cubicBezTo>
                    <a:pt x="6837617" y="838346"/>
                    <a:pt x="6823809" y="844921"/>
                    <a:pt x="6818549" y="871880"/>
                  </a:cubicBezTo>
                  <a:close/>
                  <a:moveTo>
                    <a:pt x="8570856" y="4224607"/>
                  </a:moveTo>
                  <a:cubicBezTo>
                    <a:pt x="8653705" y="4175293"/>
                    <a:pt x="8683293" y="4123348"/>
                    <a:pt x="8670800" y="4049705"/>
                  </a:cubicBezTo>
                  <a:cubicBezTo>
                    <a:pt x="8611623" y="4092444"/>
                    <a:pt x="8577432" y="4149649"/>
                    <a:pt x="8570856" y="4224607"/>
                  </a:cubicBezTo>
                  <a:close/>
                  <a:moveTo>
                    <a:pt x="8363736" y="2669557"/>
                  </a:moveTo>
                  <a:cubicBezTo>
                    <a:pt x="8395955" y="2663639"/>
                    <a:pt x="8423570" y="2658379"/>
                    <a:pt x="8457104" y="2651804"/>
                  </a:cubicBezTo>
                  <a:cubicBezTo>
                    <a:pt x="8419625" y="2611695"/>
                    <a:pt x="8418311" y="2548572"/>
                    <a:pt x="8355846" y="2530162"/>
                  </a:cubicBezTo>
                  <a:cubicBezTo>
                    <a:pt x="8358475" y="2576846"/>
                    <a:pt x="8361106" y="2620900"/>
                    <a:pt x="8363736" y="2669557"/>
                  </a:cubicBezTo>
                  <a:close/>
                  <a:moveTo>
                    <a:pt x="8874633" y="3944501"/>
                  </a:moveTo>
                  <a:cubicBezTo>
                    <a:pt x="8877921" y="3946473"/>
                    <a:pt x="8881209" y="3948446"/>
                    <a:pt x="8884496" y="3949761"/>
                  </a:cubicBezTo>
                  <a:cubicBezTo>
                    <a:pt x="8918031" y="3896501"/>
                    <a:pt x="8950907" y="3843242"/>
                    <a:pt x="8984441" y="3789982"/>
                  </a:cubicBezTo>
                  <a:cubicBezTo>
                    <a:pt x="8982468" y="3788667"/>
                    <a:pt x="8980496" y="3787352"/>
                    <a:pt x="8978523" y="3785379"/>
                  </a:cubicBezTo>
                  <a:cubicBezTo>
                    <a:pt x="8947619" y="3807078"/>
                    <a:pt x="8916715" y="3828119"/>
                    <a:pt x="8886469" y="3850474"/>
                  </a:cubicBezTo>
                  <a:cubicBezTo>
                    <a:pt x="8880551" y="3855077"/>
                    <a:pt x="8875949" y="3863625"/>
                    <a:pt x="8875291" y="3870858"/>
                  </a:cubicBezTo>
                  <a:cubicBezTo>
                    <a:pt x="8873319" y="3895186"/>
                    <a:pt x="8874633" y="3920172"/>
                    <a:pt x="8874633" y="3944501"/>
                  </a:cubicBezTo>
                  <a:close/>
                  <a:moveTo>
                    <a:pt x="2269781" y="910016"/>
                  </a:moveTo>
                  <a:cubicBezTo>
                    <a:pt x="2288192" y="898839"/>
                    <a:pt x="2307918" y="890291"/>
                    <a:pt x="2323698" y="876483"/>
                  </a:cubicBezTo>
                  <a:cubicBezTo>
                    <a:pt x="2337506" y="864647"/>
                    <a:pt x="2344739" y="845579"/>
                    <a:pt x="2357890" y="832428"/>
                  </a:cubicBezTo>
                  <a:cubicBezTo>
                    <a:pt x="2399314" y="791004"/>
                    <a:pt x="2442053" y="750895"/>
                    <a:pt x="2484135" y="710786"/>
                  </a:cubicBezTo>
                  <a:cubicBezTo>
                    <a:pt x="2491368" y="704211"/>
                    <a:pt x="2497285" y="696320"/>
                    <a:pt x="2509121" y="683827"/>
                  </a:cubicBezTo>
                  <a:cubicBezTo>
                    <a:pt x="2460464" y="703553"/>
                    <a:pt x="2282274" y="868592"/>
                    <a:pt x="2269781" y="910016"/>
                  </a:cubicBezTo>
                  <a:close/>
                  <a:moveTo>
                    <a:pt x="1640528" y="1508366"/>
                  </a:moveTo>
                  <a:cubicBezTo>
                    <a:pt x="1739815" y="1416969"/>
                    <a:pt x="1839101" y="1325573"/>
                    <a:pt x="1938388" y="1234177"/>
                  </a:cubicBezTo>
                  <a:cubicBezTo>
                    <a:pt x="1826608" y="1311108"/>
                    <a:pt x="1724034" y="1399874"/>
                    <a:pt x="1640528" y="1508366"/>
                  </a:cubicBezTo>
                  <a:close/>
                  <a:moveTo>
                    <a:pt x="2123810" y="4328496"/>
                  </a:moveTo>
                  <a:cubicBezTo>
                    <a:pt x="2058058" y="4283127"/>
                    <a:pt x="1994935" y="4240388"/>
                    <a:pt x="1931155" y="4196991"/>
                  </a:cubicBezTo>
                  <a:cubicBezTo>
                    <a:pt x="1929182" y="4198963"/>
                    <a:pt x="1927210" y="4201594"/>
                    <a:pt x="1925895" y="4203566"/>
                  </a:cubicBezTo>
                  <a:cubicBezTo>
                    <a:pt x="1981785" y="4252223"/>
                    <a:pt x="2037674" y="4301538"/>
                    <a:pt x="2094222" y="4350852"/>
                  </a:cubicBezTo>
                  <a:cubicBezTo>
                    <a:pt x="2104085" y="4342962"/>
                    <a:pt x="2112632" y="4336387"/>
                    <a:pt x="2123810" y="4328496"/>
                  </a:cubicBezTo>
                  <a:close/>
                  <a:moveTo>
                    <a:pt x="8066534" y="1896964"/>
                  </a:moveTo>
                  <a:cubicBezTo>
                    <a:pt x="8065219" y="1898279"/>
                    <a:pt x="8063247" y="1898936"/>
                    <a:pt x="8061931" y="1900251"/>
                  </a:cubicBezTo>
                  <a:cubicBezTo>
                    <a:pt x="8072451" y="1928525"/>
                    <a:pt x="8082972" y="1956141"/>
                    <a:pt x="8094807" y="1983757"/>
                  </a:cubicBezTo>
                  <a:cubicBezTo>
                    <a:pt x="8096780" y="1988360"/>
                    <a:pt x="8102040" y="1994277"/>
                    <a:pt x="8105986" y="1994277"/>
                  </a:cubicBezTo>
                  <a:cubicBezTo>
                    <a:pt x="8131629" y="1994935"/>
                    <a:pt x="8157272" y="1994935"/>
                    <a:pt x="8188177" y="1994935"/>
                  </a:cubicBezTo>
                  <a:cubicBezTo>
                    <a:pt x="8144122" y="1960086"/>
                    <a:pt x="8105328" y="1928525"/>
                    <a:pt x="8066534" y="1896964"/>
                  </a:cubicBezTo>
                  <a:close/>
                  <a:moveTo>
                    <a:pt x="4544165" y="5361470"/>
                  </a:moveTo>
                  <a:cubicBezTo>
                    <a:pt x="4481043" y="5341087"/>
                    <a:pt x="4417262" y="5320704"/>
                    <a:pt x="4354797" y="5300978"/>
                  </a:cubicBezTo>
                  <a:cubicBezTo>
                    <a:pt x="4399509" y="5376593"/>
                    <a:pt x="4472495" y="5368046"/>
                    <a:pt x="4544165" y="5361470"/>
                  </a:cubicBezTo>
                  <a:close/>
                  <a:moveTo>
                    <a:pt x="9047563" y="3665710"/>
                  </a:moveTo>
                  <a:cubicBezTo>
                    <a:pt x="9052165" y="3665710"/>
                    <a:pt x="9057426" y="3665710"/>
                    <a:pt x="9062028" y="3665052"/>
                  </a:cubicBezTo>
                  <a:cubicBezTo>
                    <a:pt x="9055453" y="3557875"/>
                    <a:pt x="9049536" y="3450041"/>
                    <a:pt x="9042961" y="3342864"/>
                  </a:cubicBezTo>
                  <a:cubicBezTo>
                    <a:pt x="9042961" y="3450698"/>
                    <a:pt x="9025864" y="3559190"/>
                    <a:pt x="9047563" y="3665710"/>
                  </a:cubicBezTo>
                  <a:close/>
                  <a:moveTo>
                    <a:pt x="1425517" y="2582764"/>
                  </a:moveTo>
                  <a:cubicBezTo>
                    <a:pt x="1430120" y="2613667"/>
                    <a:pt x="1434065" y="2640626"/>
                    <a:pt x="1439325" y="2674160"/>
                  </a:cubicBezTo>
                  <a:cubicBezTo>
                    <a:pt x="1464969" y="2643256"/>
                    <a:pt x="1486667" y="2617613"/>
                    <a:pt x="1511653" y="2588024"/>
                  </a:cubicBezTo>
                  <a:cubicBezTo>
                    <a:pt x="1480092" y="2586709"/>
                    <a:pt x="1455763" y="2584736"/>
                    <a:pt x="1425517" y="2582764"/>
                  </a:cubicBezTo>
                  <a:close/>
                  <a:moveTo>
                    <a:pt x="1107932" y="3494753"/>
                  </a:moveTo>
                  <a:cubicBezTo>
                    <a:pt x="1109247" y="3493438"/>
                    <a:pt x="1110562" y="3492122"/>
                    <a:pt x="1111877" y="3490808"/>
                  </a:cubicBezTo>
                  <a:cubicBezTo>
                    <a:pt x="1063220" y="3437548"/>
                    <a:pt x="1013906" y="3383631"/>
                    <a:pt x="965249" y="3330371"/>
                  </a:cubicBezTo>
                  <a:cubicBezTo>
                    <a:pt x="962619" y="3331029"/>
                    <a:pt x="959989" y="3331686"/>
                    <a:pt x="958016" y="3332344"/>
                  </a:cubicBezTo>
                  <a:cubicBezTo>
                    <a:pt x="959331" y="3341549"/>
                    <a:pt x="956701" y="3354700"/>
                    <a:pt x="961961" y="3359960"/>
                  </a:cubicBezTo>
                  <a:cubicBezTo>
                    <a:pt x="1009303" y="3405987"/>
                    <a:pt x="1058618" y="3450041"/>
                    <a:pt x="1107932" y="3494753"/>
                  </a:cubicBezTo>
                  <a:close/>
                  <a:moveTo>
                    <a:pt x="1215109" y="2457176"/>
                  </a:moveTo>
                  <a:cubicBezTo>
                    <a:pt x="1215109" y="2499915"/>
                    <a:pt x="1215109" y="2534764"/>
                    <a:pt x="1215109" y="2569613"/>
                  </a:cubicBezTo>
                  <a:cubicBezTo>
                    <a:pt x="1217081" y="2569613"/>
                    <a:pt x="1218396" y="2570271"/>
                    <a:pt x="1220369" y="2570271"/>
                  </a:cubicBezTo>
                  <a:cubicBezTo>
                    <a:pt x="1234177" y="2550545"/>
                    <a:pt x="1247985" y="2530162"/>
                    <a:pt x="1262451" y="2509121"/>
                  </a:cubicBezTo>
                  <a:cubicBezTo>
                    <a:pt x="1248643" y="2493340"/>
                    <a:pt x="1234835" y="2478875"/>
                    <a:pt x="1215109" y="2457176"/>
                  </a:cubicBezTo>
                  <a:close/>
                  <a:moveTo>
                    <a:pt x="6787645" y="833743"/>
                  </a:moveTo>
                  <a:cubicBezTo>
                    <a:pt x="6735701" y="836374"/>
                    <a:pt x="6687044" y="838346"/>
                    <a:pt x="6638386" y="840976"/>
                  </a:cubicBezTo>
                  <a:cubicBezTo>
                    <a:pt x="6638386" y="843606"/>
                    <a:pt x="6638386" y="845579"/>
                    <a:pt x="6638386" y="848209"/>
                  </a:cubicBezTo>
                  <a:cubicBezTo>
                    <a:pt x="6672578" y="852812"/>
                    <a:pt x="6707427" y="855442"/>
                    <a:pt x="6741619" y="862675"/>
                  </a:cubicBezTo>
                  <a:cubicBezTo>
                    <a:pt x="6765289" y="866620"/>
                    <a:pt x="6777783" y="858730"/>
                    <a:pt x="6787645" y="833743"/>
                  </a:cubicBezTo>
                  <a:close/>
                  <a:moveTo>
                    <a:pt x="6846165" y="5514674"/>
                  </a:moveTo>
                  <a:cubicBezTo>
                    <a:pt x="6847480" y="5497578"/>
                    <a:pt x="6848138" y="5485085"/>
                    <a:pt x="6849452" y="5469304"/>
                  </a:cubicBezTo>
                  <a:cubicBezTo>
                    <a:pt x="6811974" y="5481798"/>
                    <a:pt x="6779755" y="5491661"/>
                    <a:pt x="6747536" y="5502181"/>
                  </a:cubicBezTo>
                  <a:cubicBezTo>
                    <a:pt x="6747536" y="5504153"/>
                    <a:pt x="6748194" y="5506126"/>
                    <a:pt x="6748194" y="5508099"/>
                  </a:cubicBezTo>
                  <a:cubicBezTo>
                    <a:pt x="6779755" y="5510729"/>
                    <a:pt x="6811316" y="5512701"/>
                    <a:pt x="6846165" y="5514674"/>
                  </a:cubicBezTo>
                  <a:close/>
                  <a:moveTo>
                    <a:pt x="8015247" y="4738135"/>
                  </a:moveTo>
                  <a:cubicBezTo>
                    <a:pt x="8089548" y="4711834"/>
                    <a:pt x="8109273" y="4693423"/>
                    <a:pt x="8101383" y="4658575"/>
                  </a:cubicBezTo>
                  <a:cubicBezTo>
                    <a:pt x="8070479" y="4687506"/>
                    <a:pt x="8042863" y="4712492"/>
                    <a:pt x="8015247" y="4738135"/>
                  </a:cubicBezTo>
                  <a:close/>
                  <a:moveTo>
                    <a:pt x="6011764" y="981687"/>
                  </a:moveTo>
                  <a:cubicBezTo>
                    <a:pt x="6086064" y="1000098"/>
                    <a:pt x="6097242" y="992865"/>
                    <a:pt x="6088695" y="961961"/>
                  </a:cubicBezTo>
                  <a:cubicBezTo>
                    <a:pt x="6064366" y="967879"/>
                    <a:pt x="6040037" y="974454"/>
                    <a:pt x="6011764" y="981687"/>
                  </a:cubicBezTo>
                  <a:close/>
                  <a:moveTo>
                    <a:pt x="3125223" y="667389"/>
                  </a:moveTo>
                  <a:cubicBezTo>
                    <a:pt x="3148894" y="659499"/>
                    <a:pt x="3172565" y="651609"/>
                    <a:pt x="3199524" y="642403"/>
                  </a:cubicBezTo>
                  <a:cubicBezTo>
                    <a:pt x="3163360" y="623993"/>
                    <a:pt x="3146264" y="652924"/>
                    <a:pt x="3125223" y="667389"/>
                  </a:cubicBezTo>
                  <a:close/>
                </a:path>
              </a:pathLst>
            </a:custGeom>
            <a:solidFill>
              <a:schemeClr val="accent1"/>
            </a:solidFill>
            <a:ln w="65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585" name="Group 584">
              <a:extLst>
                <a:ext uri="{FF2B5EF4-FFF2-40B4-BE49-F238E27FC236}">
                  <a16:creationId xmlns:a16="http://schemas.microsoft.com/office/drawing/2014/main" id="{65ECC611-FE04-40D6-9DC9-D5C5519B8FC6}"/>
                </a:ext>
              </a:extLst>
            </p:cNvPr>
            <p:cNvGrpSpPr/>
            <p:nvPr/>
          </p:nvGrpSpPr>
          <p:grpSpPr>
            <a:xfrm rot="18318950">
              <a:off x="8860231" y="2742627"/>
              <a:ext cx="717978" cy="1773041"/>
              <a:chOff x="8897800" y="2758339"/>
              <a:chExt cx="717978" cy="1773041"/>
            </a:xfrm>
          </p:grpSpPr>
          <p:sp>
            <p:nvSpPr>
              <p:cNvPr id="593" name="Freeform: Shape 592">
                <a:extLst>
                  <a:ext uri="{FF2B5EF4-FFF2-40B4-BE49-F238E27FC236}">
                    <a16:creationId xmlns:a16="http://schemas.microsoft.com/office/drawing/2014/main" id="{6E2B0EA8-8684-483E-B474-00CB5CEF3969}"/>
                  </a:ext>
                </a:extLst>
              </p:cNvPr>
              <p:cNvSpPr/>
              <p:nvPr/>
            </p:nvSpPr>
            <p:spPr>
              <a:xfrm>
                <a:off x="8897800" y="2758339"/>
                <a:ext cx="717978" cy="1773041"/>
              </a:xfrm>
              <a:custGeom>
                <a:avLst/>
                <a:gdLst>
                  <a:gd name="connsiteX0" fmla="*/ 766248 w 879473"/>
                  <a:gd name="connsiteY0" fmla="*/ 359651 h 2171852"/>
                  <a:gd name="connsiteX1" fmla="*/ 792046 w 879473"/>
                  <a:gd name="connsiteY1" fmla="*/ 347431 h 2171852"/>
                  <a:gd name="connsiteX2" fmla="*/ 807435 w 879473"/>
                  <a:gd name="connsiteY2" fmla="*/ 336568 h 2171852"/>
                  <a:gd name="connsiteX3" fmla="*/ 861746 w 879473"/>
                  <a:gd name="connsiteY3" fmla="*/ 256006 h 2171852"/>
                  <a:gd name="connsiteX4" fmla="*/ 870346 w 879473"/>
                  <a:gd name="connsiteY4" fmla="*/ 239712 h 2171852"/>
                  <a:gd name="connsiteX5" fmla="*/ 878493 w 879473"/>
                  <a:gd name="connsiteY5" fmla="*/ 174991 h 2171852"/>
                  <a:gd name="connsiteX6" fmla="*/ 778921 w 879473"/>
                  <a:gd name="connsiteY6" fmla="*/ 31970 h 2171852"/>
                  <a:gd name="connsiteX7" fmla="*/ 624585 w 879473"/>
                  <a:gd name="connsiteY7" fmla="*/ 1193 h 2171852"/>
                  <a:gd name="connsiteX8" fmla="*/ 468891 w 879473"/>
                  <a:gd name="connsiteY8" fmla="*/ 73156 h 2171852"/>
                  <a:gd name="connsiteX9" fmla="*/ 458029 w 879473"/>
                  <a:gd name="connsiteY9" fmla="*/ 275015 h 2171852"/>
                  <a:gd name="connsiteX10" fmla="*/ 474323 w 879473"/>
                  <a:gd name="connsiteY10" fmla="*/ 297192 h 2171852"/>
                  <a:gd name="connsiteX11" fmla="*/ 108624 w 879473"/>
                  <a:gd name="connsiteY11" fmla="*/ 1558583 h 2171852"/>
                  <a:gd name="connsiteX12" fmla="*/ 0 w 879473"/>
                  <a:gd name="connsiteY12" fmla="*/ 2171400 h 2171852"/>
                  <a:gd name="connsiteX13" fmla="*/ 2263 w 879473"/>
                  <a:gd name="connsiteY13" fmla="*/ 2171853 h 2171852"/>
                  <a:gd name="connsiteX14" fmla="*/ 103192 w 879473"/>
                  <a:gd name="connsiteY14" fmla="*/ 1984478 h 2171852"/>
                  <a:gd name="connsiteX15" fmla="*/ 257981 w 879473"/>
                  <a:gd name="connsiteY15" fmla="*/ 1687573 h 2171852"/>
                  <a:gd name="connsiteX16" fmla="*/ 766248 w 879473"/>
                  <a:gd name="connsiteY16" fmla="*/ 359651 h 21718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879473" h="2171852">
                    <a:moveTo>
                      <a:pt x="766248" y="359651"/>
                    </a:moveTo>
                    <a:cubicBezTo>
                      <a:pt x="775300" y="356935"/>
                      <a:pt x="784805" y="354672"/>
                      <a:pt x="792046" y="347431"/>
                    </a:cubicBezTo>
                    <a:cubicBezTo>
                      <a:pt x="797025" y="343810"/>
                      <a:pt x="802456" y="340642"/>
                      <a:pt x="807435" y="336568"/>
                    </a:cubicBezTo>
                    <a:cubicBezTo>
                      <a:pt x="834138" y="315296"/>
                      <a:pt x="856768" y="291761"/>
                      <a:pt x="861746" y="256006"/>
                    </a:cubicBezTo>
                    <a:cubicBezTo>
                      <a:pt x="864915" y="250575"/>
                      <a:pt x="869441" y="246049"/>
                      <a:pt x="870346" y="239712"/>
                    </a:cubicBezTo>
                    <a:cubicBezTo>
                      <a:pt x="876682" y="218440"/>
                      <a:pt x="881661" y="197168"/>
                      <a:pt x="878493" y="174991"/>
                    </a:cubicBezTo>
                    <a:cubicBezTo>
                      <a:pt x="869893" y="110269"/>
                      <a:pt x="832780" y="65010"/>
                      <a:pt x="778921" y="31970"/>
                    </a:cubicBezTo>
                    <a:cubicBezTo>
                      <a:pt x="731398" y="2551"/>
                      <a:pt x="678444" y="-2880"/>
                      <a:pt x="624585" y="1193"/>
                    </a:cubicBezTo>
                    <a:cubicBezTo>
                      <a:pt x="563937" y="5719"/>
                      <a:pt x="510078" y="26991"/>
                      <a:pt x="468891" y="73156"/>
                    </a:cubicBezTo>
                    <a:cubicBezTo>
                      <a:pt x="423632" y="123847"/>
                      <a:pt x="396476" y="206220"/>
                      <a:pt x="458029" y="275015"/>
                    </a:cubicBezTo>
                    <a:cubicBezTo>
                      <a:pt x="461197" y="284067"/>
                      <a:pt x="472060" y="287688"/>
                      <a:pt x="474323" y="297192"/>
                    </a:cubicBezTo>
                    <a:cubicBezTo>
                      <a:pt x="424537" y="424372"/>
                      <a:pt x="154336" y="1361250"/>
                      <a:pt x="108624" y="1558583"/>
                    </a:cubicBezTo>
                    <a:cubicBezTo>
                      <a:pt x="68342" y="1733738"/>
                      <a:pt x="23082" y="1999866"/>
                      <a:pt x="0" y="2171400"/>
                    </a:cubicBezTo>
                    <a:cubicBezTo>
                      <a:pt x="905" y="2171400"/>
                      <a:pt x="1810" y="2171853"/>
                      <a:pt x="2263" y="2171853"/>
                    </a:cubicBezTo>
                    <a:cubicBezTo>
                      <a:pt x="7242" y="2156917"/>
                      <a:pt x="90520" y="2008013"/>
                      <a:pt x="103192" y="1984478"/>
                    </a:cubicBezTo>
                    <a:cubicBezTo>
                      <a:pt x="155241" y="1885811"/>
                      <a:pt x="210458" y="1788955"/>
                      <a:pt x="257981" y="1687573"/>
                    </a:cubicBezTo>
                    <a:cubicBezTo>
                      <a:pt x="310030" y="1578045"/>
                      <a:pt x="613270" y="809533"/>
                      <a:pt x="766248" y="359651"/>
                    </a:cubicBezTo>
                    <a:close/>
                  </a:path>
                </a:pathLst>
              </a:custGeom>
              <a:solidFill>
                <a:schemeClr val="tx1"/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4" name="Freeform: Shape 593">
                <a:extLst>
                  <a:ext uri="{FF2B5EF4-FFF2-40B4-BE49-F238E27FC236}">
                    <a16:creationId xmlns:a16="http://schemas.microsoft.com/office/drawing/2014/main" id="{BE6C6839-E350-46E8-9D8E-E18FD06F5A38}"/>
                  </a:ext>
                </a:extLst>
              </p:cNvPr>
              <p:cNvSpPr/>
              <p:nvPr/>
            </p:nvSpPr>
            <p:spPr>
              <a:xfrm>
                <a:off x="9259093" y="2872187"/>
                <a:ext cx="317308" cy="180130"/>
              </a:xfrm>
              <a:custGeom>
                <a:avLst/>
                <a:gdLst>
                  <a:gd name="connsiteX0" fmla="*/ 358993 w 388680"/>
                  <a:gd name="connsiteY0" fmla="*/ 189871 h 220647"/>
                  <a:gd name="connsiteX1" fmla="*/ 388412 w 388680"/>
                  <a:gd name="connsiteY1" fmla="*/ 130128 h 220647"/>
                  <a:gd name="connsiteX2" fmla="*/ 346320 w 388680"/>
                  <a:gd name="connsiteY2" fmla="*/ 50471 h 220647"/>
                  <a:gd name="connsiteX3" fmla="*/ 218688 w 388680"/>
                  <a:gd name="connsiteY3" fmla="*/ 4306 h 220647"/>
                  <a:gd name="connsiteX4" fmla="*/ 105991 w 388680"/>
                  <a:gd name="connsiteY4" fmla="*/ 5211 h 220647"/>
                  <a:gd name="connsiteX5" fmla="*/ 20902 w 388680"/>
                  <a:gd name="connsiteY5" fmla="*/ 56354 h 220647"/>
                  <a:gd name="connsiteX6" fmla="*/ 1893 w 388680"/>
                  <a:gd name="connsiteY6" fmla="*/ 113834 h 220647"/>
                  <a:gd name="connsiteX7" fmla="*/ 18639 w 388680"/>
                  <a:gd name="connsiteY7" fmla="*/ 143706 h 220647"/>
                  <a:gd name="connsiteX8" fmla="*/ 30407 w 388680"/>
                  <a:gd name="connsiteY8" fmla="*/ 158189 h 220647"/>
                  <a:gd name="connsiteX9" fmla="*/ 39459 w 388680"/>
                  <a:gd name="connsiteY9" fmla="*/ 136464 h 220647"/>
                  <a:gd name="connsiteX10" fmla="*/ 92865 w 388680"/>
                  <a:gd name="connsiteY10" fmla="*/ 85321 h 220647"/>
                  <a:gd name="connsiteX11" fmla="*/ 230908 w 388680"/>
                  <a:gd name="connsiteY11" fmla="*/ 82153 h 220647"/>
                  <a:gd name="connsiteX12" fmla="*/ 294724 w 388680"/>
                  <a:gd name="connsiteY12" fmla="*/ 105688 h 220647"/>
                  <a:gd name="connsiteX13" fmla="*/ 332290 w 388680"/>
                  <a:gd name="connsiteY13" fmla="*/ 178103 h 220647"/>
                  <a:gd name="connsiteX14" fmla="*/ 322332 w 388680"/>
                  <a:gd name="connsiteY14" fmla="*/ 220648 h 220647"/>
                  <a:gd name="connsiteX15" fmla="*/ 344510 w 388680"/>
                  <a:gd name="connsiteY15" fmla="*/ 204807 h 220647"/>
                  <a:gd name="connsiteX16" fmla="*/ 358993 w 388680"/>
                  <a:gd name="connsiteY16" fmla="*/ 189871 h 2206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388680" h="220647">
                    <a:moveTo>
                      <a:pt x="358993" y="189871"/>
                    </a:moveTo>
                    <a:cubicBezTo>
                      <a:pt x="373476" y="172220"/>
                      <a:pt x="386601" y="153663"/>
                      <a:pt x="388412" y="130128"/>
                    </a:cubicBezTo>
                    <a:cubicBezTo>
                      <a:pt x="391127" y="94825"/>
                      <a:pt x="373023" y="69932"/>
                      <a:pt x="346320" y="50471"/>
                    </a:cubicBezTo>
                    <a:cubicBezTo>
                      <a:pt x="308302" y="22862"/>
                      <a:pt x="264400" y="10189"/>
                      <a:pt x="218688" y="4306"/>
                    </a:cubicBezTo>
                    <a:cubicBezTo>
                      <a:pt x="181122" y="-673"/>
                      <a:pt x="143556" y="-2483"/>
                      <a:pt x="105991" y="5211"/>
                    </a:cubicBezTo>
                    <a:cubicBezTo>
                      <a:pt x="70235" y="12905"/>
                      <a:pt x="43985" y="27841"/>
                      <a:pt x="20902" y="56354"/>
                    </a:cubicBezTo>
                    <a:cubicBezTo>
                      <a:pt x="19092" y="58165"/>
                      <a:pt x="-7159" y="83510"/>
                      <a:pt x="1893" y="113834"/>
                    </a:cubicBezTo>
                    <a:cubicBezTo>
                      <a:pt x="5514" y="126055"/>
                      <a:pt x="11398" y="133296"/>
                      <a:pt x="18639" y="143706"/>
                    </a:cubicBezTo>
                    <a:cubicBezTo>
                      <a:pt x="26786" y="154116"/>
                      <a:pt x="26333" y="150947"/>
                      <a:pt x="30407" y="158189"/>
                    </a:cubicBezTo>
                    <a:cubicBezTo>
                      <a:pt x="33575" y="150947"/>
                      <a:pt x="36743" y="143706"/>
                      <a:pt x="39459" y="136464"/>
                    </a:cubicBezTo>
                    <a:cubicBezTo>
                      <a:pt x="48511" y="110214"/>
                      <a:pt x="66615" y="93467"/>
                      <a:pt x="92865" y="85321"/>
                    </a:cubicBezTo>
                    <a:cubicBezTo>
                      <a:pt x="138578" y="71290"/>
                      <a:pt x="184743" y="72648"/>
                      <a:pt x="230908" y="82153"/>
                    </a:cubicBezTo>
                    <a:cubicBezTo>
                      <a:pt x="248559" y="86226"/>
                      <a:pt x="286577" y="101614"/>
                      <a:pt x="294724" y="105688"/>
                    </a:cubicBezTo>
                    <a:cubicBezTo>
                      <a:pt x="330027" y="124244"/>
                      <a:pt x="341794" y="141895"/>
                      <a:pt x="332290" y="178103"/>
                    </a:cubicBezTo>
                    <a:cubicBezTo>
                      <a:pt x="328669" y="192134"/>
                      <a:pt x="322785" y="206164"/>
                      <a:pt x="322332" y="220648"/>
                    </a:cubicBezTo>
                    <a:cubicBezTo>
                      <a:pt x="331384" y="217932"/>
                      <a:pt x="337268" y="212048"/>
                      <a:pt x="344510" y="204807"/>
                    </a:cubicBezTo>
                    <a:cubicBezTo>
                      <a:pt x="353562" y="195755"/>
                      <a:pt x="354467" y="195755"/>
                      <a:pt x="358993" y="189871"/>
                    </a:cubicBezTo>
                    <a:close/>
                  </a:path>
                </a:pathLst>
              </a:custGeom>
              <a:solidFill>
                <a:srgbClr val="585858"/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5" name="Freeform: Shape 594">
                <a:extLst>
                  <a:ext uri="{FF2B5EF4-FFF2-40B4-BE49-F238E27FC236}">
                    <a16:creationId xmlns:a16="http://schemas.microsoft.com/office/drawing/2014/main" id="{7BA1EBE7-65A3-4F28-8CF8-73D6441CD11A}"/>
                  </a:ext>
                </a:extLst>
              </p:cNvPr>
              <p:cNvSpPr/>
              <p:nvPr/>
            </p:nvSpPr>
            <p:spPr>
              <a:xfrm>
                <a:off x="8910733" y="2944426"/>
                <a:ext cx="598677" cy="1551853"/>
              </a:xfrm>
              <a:custGeom>
                <a:avLst/>
                <a:gdLst>
                  <a:gd name="connsiteX0" fmla="*/ 716915 w 733338"/>
                  <a:gd name="connsiteY0" fmla="*/ 38923 h 1900911"/>
                  <a:gd name="connsiteX1" fmla="*/ 694285 w 733338"/>
                  <a:gd name="connsiteY1" fmla="*/ 7242 h 1900911"/>
                  <a:gd name="connsiteX2" fmla="*/ 674823 w 733338"/>
                  <a:gd name="connsiteY2" fmla="*/ 0 h 1900911"/>
                  <a:gd name="connsiteX3" fmla="*/ 657172 w 733338"/>
                  <a:gd name="connsiteY3" fmla="*/ 35303 h 1900911"/>
                  <a:gd name="connsiteX4" fmla="*/ 671203 w 733338"/>
                  <a:gd name="connsiteY4" fmla="*/ 33040 h 1900911"/>
                  <a:gd name="connsiteX5" fmla="*/ 667129 w 733338"/>
                  <a:gd name="connsiteY5" fmla="*/ 51596 h 1900911"/>
                  <a:gd name="connsiteX6" fmla="*/ 262959 w 733338"/>
                  <a:gd name="connsiteY6" fmla="*/ 1175849 h 1900911"/>
                  <a:gd name="connsiteX7" fmla="*/ 132159 w 733338"/>
                  <a:gd name="connsiteY7" fmla="*/ 1502173 h 1900911"/>
                  <a:gd name="connsiteX8" fmla="*/ 39829 w 733338"/>
                  <a:gd name="connsiteY8" fmla="*/ 1802245 h 1900911"/>
                  <a:gd name="connsiteX9" fmla="*/ 0 w 733338"/>
                  <a:gd name="connsiteY9" fmla="*/ 1900911 h 1900911"/>
                  <a:gd name="connsiteX10" fmla="*/ 118581 w 733338"/>
                  <a:gd name="connsiteY10" fmla="*/ 1641573 h 1900911"/>
                  <a:gd name="connsiteX11" fmla="*/ 235351 w 733338"/>
                  <a:gd name="connsiteY11" fmla="*/ 1352815 h 1900911"/>
                  <a:gd name="connsiteX12" fmla="*/ 668940 w 733338"/>
                  <a:gd name="connsiteY12" fmla="*/ 261602 h 1900911"/>
                  <a:gd name="connsiteX13" fmla="*/ 731398 w 733338"/>
                  <a:gd name="connsiteY13" fmla="*/ 85088 h 1900911"/>
                  <a:gd name="connsiteX14" fmla="*/ 716915 w 733338"/>
                  <a:gd name="connsiteY14" fmla="*/ 38923 h 1900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33338" h="1900911">
                    <a:moveTo>
                      <a:pt x="716915" y="38923"/>
                    </a:moveTo>
                    <a:cubicBezTo>
                      <a:pt x="707863" y="31229"/>
                      <a:pt x="696548" y="20367"/>
                      <a:pt x="694285" y="7242"/>
                    </a:cubicBezTo>
                    <a:cubicBezTo>
                      <a:pt x="689307" y="4979"/>
                      <a:pt x="683423" y="2263"/>
                      <a:pt x="674823" y="0"/>
                    </a:cubicBezTo>
                    <a:cubicBezTo>
                      <a:pt x="669392" y="11315"/>
                      <a:pt x="662151" y="23988"/>
                      <a:pt x="657172" y="35303"/>
                    </a:cubicBezTo>
                    <a:cubicBezTo>
                      <a:pt x="661698" y="34397"/>
                      <a:pt x="666224" y="33945"/>
                      <a:pt x="671203" y="33040"/>
                    </a:cubicBezTo>
                    <a:cubicBezTo>
                      <a:pt x="672560" y="40734"/>
                      <a:pt x="668940" y="46165"/>
                      <a:pt x="667129" y="51596"/>
                    </a:cubicBezTo>
                    <a:cubicBezTo>
                      <a:pt x="534518" y="426347"/>
                      <a:pt x="397834" y="802004"/>
                      <a:pt x="262959" y="1175849"/>
                    </a:cubicBezTo>
                    <a:cubicBezTo>
                      <a:pt x="222678" y="1286736"/>
                      <a:pt x="166556" y="1389476"/>
                      <a:pt x="132159" y="1502173"/>
                    </a:cubicBezTo>
                    <a:cubicBezTo>
                      <a:pt x="121296" y="1537928"/>
                      <a:pt x="66079" y="1719872"/>
                      <a:pt x="39829" y="1802245"/>
                    </a:cubicBezTo>
                    <a:cubicBezTo>
                      <a:pt x="30324" y="1832116"/>
                      <a:pt x="16746" y="1864703"/>
                      <a:pt x="0" y="1900911"/>
                    </a:cubicBezTo>
                    <a:cubicBezTo>
                      <a:pt x="24893" y="1871040"/>
                      <a:pt x="95046" y="1705389"/>
                      <a:pt x="118581" y="1641573"/>
                    </a:cubicBezTo>
                    <a:cubicBezTo>
                      <a:pt x="154788" y="1544264"/>
                      <a:pt x="195975" y="1448766"/>
                      <a:pt x="235351" y="1352815"/>
                    </a:cubicBezTo>
                    <a:cubicBezTo>
                      <a:pt x="382445" y="990284"/>
                      <a:pt x="528182" y="626848"/>
                      <a:pt x="668940" y="261602"/>
                    </a:cubicBezTo>
                    <a:cubicBezTo>
                      <a:pt x="691570" y="203216"/>
                      <a:pt x="715105" y="145737"/>
                      <a:pt x="731398" y="85088"/>
                    </a:cubicBezTo>
                    <a:cubicBezTo>
                      <a:pt x="736377" y="66079"/>
                      <a:pt x="731851" y="51596"/>
                      <a:pt x="716915" y="38923"/>
                    </a:cubicBez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6" name="Freeform: Shape 595">
                <a:extLst>
                  <a:ext uri="{FF2B5EF4-FFF2-40B4-BE49-F238E27FC236}">
                    <a16:creationId xmlns:a16="http://schemas.microsoft.com/office/drawing/2014/main" id="{3C359C1B-8AD3-4B2B-B4DF-EF14B5E9A829}"/>
                  </a:ext>
                </a:extLst>
              </p:cNvPr>
              <p:cNvSpPr/>
              <p:nvPr/>
            </p:nvSpPr>
            <p:spPr>
              <a:xfrm>
                <a:off x="9259289" y="2792867"/>
                <a:ext cx="347736" cy="175206"/>
              </a:xfrm>
              <a:custGeom>
                <a:avLst/>
                <a:gdLst>
                  <a:gd name="connsiteX0" fmla="*/ 425737 w 425952"/>
                  <a:gd name="connsiteY0" fmla="*/ 188818 h 214615"/>
                  <a:gd name="connsiteX1" fmla="*/ 350606 w 425952"/>
                  <a:gd name="connsiteY1" fmla="*/ 44892 h 214615"/>
                  <a:gd name="connsiteX2" fmla="*/ 237004 w 425952"/>
                  <a:gd name="connsiteY2" fmla="*/ 990 h 214615"/>
                  <a:gd name="connsiteX3" fmla="*/ 79952 w 425952"/>
                  <a:gd name="connsiteY3" fmla="*/ 29503 h 214615"/>
                  <a:gd name="connsiteX4" fmla="*/ 295 w 425952"/>
                  <a:gd name="connsiteY4" fmla="*/ 189723 h 214615"/>
                  <a:gd name="connsiteX5" fmla="*/ 9800 w 425952"/>
                  <a:gd name="connsiteY5" fmla="*/ 157589 h 214615"/>
                  <a:gd name="connsiteX6" fmla="*/ 130191 w 425952"/>
                  <a:gd name="connsiteY6" fmla="*/ 62996 h 214615"/>
                  <a:gd name="connsiteX7" fmla="*/ 346985 w 425952"/>
                  <a:gd name="connsiteY7" fmla="*/ 104182 h 214615"/>
                  <a:gd name="connsiteX8" fmla="*/ 416685 w 425952"/>
                  <a:gd name="connsiteY8" fmla="*/ 214616 h 214615"/>
                  <a:gd name="connsiteX9" fmla="*/ 425737 w 425952"/>
                  <a:gd name="connsiteY9" fmla="*/ 188818 h 2146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25952" h="214615">
                    <a:moveTo>
                      <a:pt x="425737" y="188818"/>
                    </a:moveTo>
                    <a:cubicBezTo>
                      <a:pt x="428905" y="127264"/>
                      <a:pt x="396771" y="80647"/>
                      <a:pt x="350606" y="44892"/>
                    </a:cubicBezTo>
                    <a:cubicBezTo>
                      <a:pt x="317566" y="18188"/>
                      <a:pt x="280453" y="990"/>
                      <a:pt x="237004" y="990"/>
                    </a:cubicBezTo>
                    <a:cubicBezTo>
                      <a:pt x="182240" y="-2179"/>
                      <a:pt x="128833" y="990"/>
                      <a:pt x="79952" y="29503"/>
                    </a:cubicBezTo>
                    <a:cubicBezTo>
                      <a:pt x="26546" y="66616"/>
                      <a:pt x="-3326" y="111424"/>
                      <a:pt x="295" y="189723"/>
                    </a:cubicBezTo>
                    <a:cubicBezTo>
                      <a:pt x="7084" y="171619"/>
                      <a:pt x="5726" y="169356"/>
                      <a:pt x="9800" y="157589"/>
                    </a:cubicBezTo>
                    <a:cubicBezTo>
                      <a:pt x="30167" y="101014"/>
                      <a:pt x="71806" y="71595"/>
                      <a:pt x="130191" y="62996"/>
                    </a:cubicBezTo>
                    <a:cubicBezTo>
                      <a:pt x="207585" y="51681"/>
                      <a:pt x="279548" y="66616"/>
                      <a:pt x="346985" y="104182"/>
                    </a:cubicBezTo>
                    <a:cubicBezTo>
                      <a:pt x="387266" y="130433"/>
                      <a:pt x="412612" y="165735"/>
                      <a:pt x="416685" y="214616"/>
                    </a:cubicBezTo>
                    <a:cubicBezTo>
                      <a:pt x="426642" y="199228"/>
                      <a:pt x="425285" y="192891"/>
                      <a:pt x="425737" y="188818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7" name="Freeform: Shape 596">
                <a:extLst>
                  <a:ext uri="{FF2B5EF4-FFF2-40B4-BE49-F238E27FC236}">
                    <a16:creationId xmlns:a16="http://schemas.microsoft.com/office/drawing/2014/main" id="{5B8A0D5C-4275-4234-AE99-229F2A5D4629}"/>
                  </a:ext>
                </a:extLst>
              </p:cNvPr>
              <p:cNvSpPr/>
              <p:nvPr/>
            </p:nvSpPr>
            <p:spPr>
              <a:xfrm>
                <a:off x="8910733" y="2939992"/>
                <a:ext cx="551646" cy="1556656"/>
              </a:xfrm>
              <a:custGeom>
                <a:avLst/>
                <a:gdLst>
                  <a:gd name="connsiteX0" fmla="*/ 657625 w 675728"/>
                  <a:gd name="connsiteY0" fmla="*/ 0 h 1906795"/>
                  <a:gd name="connsiteX1" fmla="*/ 592903 w 675728"/>
                  <a:gd name="connsiteY1" fmla="*/ 21725 h 1906795"/>
                  <a:gd name="connsiteX2" fmla="*/ 505552 w 675728"/>
                  <a:gd name="connsiteY2" fmla="*/ 83731 h 1906795"/>
                  <a:gd name="connsiteX3" fmla="*/ 229467 w 675728"/>
                  <a:gd name="connsiteY3" fmla="*/ 980780 h 1906795"/>
                  <a:gd name="connsiteX4" fmla="*/ 124464 w 675728"/>
                  <a:gd name="connsiteY4" fmla="*/ 1385855 h 1906795"/>
                  <a:gd name="connsiteX5" fmla="*/ 40734 w 675728"/>
                  <a:gd name="connsiteY5" fmla="*/ 1745218 h 1906795"/>
                  <a:gd name="connsiteX6" fmla="*/ 0 w 675728"/>
                  <a:gd name="connsiteY6" fmla="*/ 1906795 h 1906795"/>
                  <a:gd name="connsiteX7" fmla="*/ 161125 w 675728"/>
                  <a:gd name="connsiteY7" fmla="*/ 1411200 h 1906795"/>
                  <a:gd name="connsiteX8" fmla="*/ 622775 w 675728"/>
                  <a:gd name="connsiteY8" fmla="*/ 69700 h 1906795"/>
                  <a:gd name="connsiteX9" fmla="*/ 658077 w 675728"/>
                  <a:gd name="connsiteY9" fmla="*/ 41186 h 1906795"/>
                  <a:gd name="connsiteX10" fmla="*/ 658077 w 675728"/>
                  <a:gd name="connsiteY10" fmla="*/ 41186 h 1906795"/>
                  <a:gd name="connsiteX11" fmla="*/ 675729 w 675728"/>
                  <a:gd name="connsiteY11" fmla="*/ 5884 h 1906795"/>
                  <a:gd name="connsiteX12" fmla="*/ 657625 w 675728"/>
                  <a:gd name="connsiteY12" fmla="*/ 0 h 1906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75728" h="1906795">
                    <a:moveTo>
                      <a:pt x="657625" y="0"/>
                    </a:moveTo>
                    <a:cubicBezTo>
                      <a:pt x="639974" y="19914"/>
                      <a:pt x="616438" y="21725"/>
                      <a:pt x="592903" y="21725"/>
                    </a:cubicBezTo>
                    <a:cubicBezTo>
                      <a:pt x="548549" y="21272"/>
                      <a:pt x="520940" y="38471"/>
                      <a:pt x="505552" y="83731"/>
                    </a:cubicBezTo>
                    <a:cubicBezTo>
                      <a:pt x="404170" y="379730"/>
                      <a:pt x="308219" y="677539"/>
                      <a:pt x="229467" y="980780"/>
                    </a:cubicBezTo>
                    <a:cubicBezTo>
                      <a:pt x="194164" y="1115654"/>
                      <a:pt x="157504" y="1250076"/>
                      <a:pt x="124464" y="1385855"/>
                    </a:cubicBezTo>
                    <a:cubicBezTo>
                      <a:pt x="95498" y="1505341"/>
                      <a:pt x="68795" y="1625279"/>
                      <a:pt x="40734" y="1745218"/>
                    </a:cubicBezTo>
                    <a:cubicBezTo>
                      <a:pt x="28061" y="1799077"/>
                      <a:pt x="14483" y="1853388"/>
                      <a:pt x="0" y="1906795"/>
                    </a:cubicBezTo>
                    <a:cubicBezTo>
                      <a:pt x="38018" y="1847052"/>
                      <a:pt x="149810" y="1445145"/>
                      <a:pt x="161125" y="1411200"/>
                    </a:cubicBezTo>
                    <a:cubicBezTo>
                      <a:pt x="312293" y="963128"/>
                      <a:pt x="465723" y="515962"/>
                      <a:pt x="622775" y="69700"/>
                    </a:cubicBezTo>
                    <a:cubicBezTo>
                      <a:pt x="629564" y="50238"/>
                      <a:pt x="639974" y="43449"/>
                      <a:pt x="658077" y="41186"/>
                    </a:cubicBezTo>
                    <a:cubicBezTo>
                      <a:pt x="660340" y="40734"/>
                      <a:pt x="655814" y="41639"/>
                      <a:pt x="658077" y="41186"/>
                    </a:cubicBezTo>
                    <a:cubicBezTo>
                      <a:pt x="662603" y="31229"/>
                      <a:pt x="666224" y="21725"/>
                      <a:pt x="675729" y="5884"/>
                    </a:cubicBezTo>
                    <a:cubicBezTo>
                      <a:pt x="667129" y="1358"/>
                      <a:pt x="668035" y="1810"/>
                      <a:pt x="657625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586" name="Group 585">
              <a:extLst>
                <a:ext uri="{FF2B5EF4-FFF2-40B4-BE49-F238E27FC236}">
                  <a16:creationId xmlns:a16="http://schemas.microsoft.com/office/drawing/2014/main" id="{6F5CBD11-047F-46DA-A791-447775CAAF57}"/>
                </a:ext>
              </a:extLst>
            </p:cNvPr>
            <p:cNvGrpSpPr/>
            <p:nvPr/>
          </p:nvGrpSpPr>
          <p:grpSpPr>
            <a:xfrm rot="20709635">
              <a:off x="8180074" y="3129592"/>
              <a:ext cx="1764046" cy="769935"/>
              <a:chOff x="8425856" y="3118165"/>
              <a:chExt cx="1764046" cy="769935"/>
            </a:xfrm>
          </p:grpSpPr>
          <p:sp>
            <p:nvSpPr>
              <p:cNvPr id="587" name="Freeform: Shape 586">
                <a:extLst>
                  <a:ext uri="{FF2B5EF4-FFF2-40B4-BE49-F238E27FC236}">
                    <a16:creationId xmlns:a16="http://schemas.microsoft.com/office/drawing/2014/main" id="{1143F1E1-A90E-4D0E-8C97-904458EF83E2}"/>
                  </a:ext>
                </a:extLst>
              </p:cNvPr>
              <p:cNvSpPr/>
              <p:nvPr/>
            </p:nvSpPr>
            <p:spPr>
              <a:xfrm>
                <a:off x="8607012" y="3137669"/>
                <a:ext cx="2216" cy="1847"/>
              </a:xfrm>
              <a:custGeom>
                <a:avLst/>
                <a:gdLst>
                  <a:gd name="connsiteX0" fmla="*/ 2716 w 2715"/>
                  <a:gd name="connsiteY0" fmla="*/ 2263 h 2262"/>
                  <a:gd name="connsiteX1" fmla="*/ 0 w 2715"/>
                  <a:gd name="connsiteY1" fmla="*/ 0 h 2262"/>
                  <a:gd name="connsiteX2" fmla="*/ 2716 w 2715"/>
                  <a:gd name="connsiteY2" fmla="*/ 2263 h 2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15" h="2262">
                    <a:moveTo>
                      <a:pt x="2716" y="2263"/>
                    </a:moveTo>
                    <a:cubicBezTo>
                      <a:pt x="1810" y="1810"/>
                      <a:pt x="905" y="905"/>
                      <a:pt x="0" y="0"/>
                    </a:cubicBezTo>
                    <a:cubicBezTo>
                      <a:pt x="905" y="905"/>
                      <a:pt x="1810" y="1810"/>
                      <a:pt x="2716" y="2263"/>
                    </a:cubicBezTo>
                    <a:close/>
                  </a:path>
                </a:pathLst>
              </a:custGeom>
              <a:noFill/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8" name="Freeform: Shape 587">
                <a:extLst>
                  <a:ext uri="{FF2B5EF4-FFF2-40B4-BE49-F238E27FC236}">
                    <a16:creationId xmlns:a16="http://schemas.microsoft.com/office/drawing/2014/main" id="{9DC1D583-BB25-4571-A0AD-8DAAC4484BAB}"/>
                  </a:ext>
                </a:extLst>
              </p:cNvPr>
              <p:cNvSpPr/>
              <p:nvPr/>
            </p:nvSpPr>
            <p:spPr>
              <a:xfrm>
                <a:off x="8425856" y="3118165"/>
                <a:ext cx="1764046" cy="769935"/>
              </a:xfrm>
              <a:custGeom>
                <a:avLst/>
                <a:gdLst>
                  <a:gd name="connsiteX0" fmla="*/ 266258 w 2160833"/>
                  <a:gd name="connsiteY0" fmla="*/ 411315 h 943117"/>
                  <a:gd name="connsiteX1" fmla="*/ 240913 w 2160833"/>
                  <a:gd name="connsiteY1" fmla="*/ 423988 h 943117"/>
                  <a:gd name="connsiteX2" fmla="*/ 222809 w 2160833"/>
                  <a:gd name="connsiteY2" fmla="*/ 429419 h 943117"/>
                  <a:gd name="connsiteX3" fmla="*/ 125953 w 2160833"/>
                  <a:gd name="connsiteY3" fmla="*/ 421725 h 943117"/>
                  <a:gd name="connsiteX4" fmla="*/ 107849 w 2160833"/>
                  <a:gd name="connsiteY4" fmla="*/ 418104 h 943117"/>
                  <a:gd name="connsiteX5" fmla="*/ 52179 w 2160833"/>
                  <a:gd name="connsiteY5" fmla="*/ 384160 h 943117"/>
                  <a:gd name="connsiteX6" fmla="*/ 1941 w 2160833"/>
                  <a:gd name="connsiteY6" fmla="*/ 217151 h 943117"/>
                  <a:gd name="connsiteX7" fmla="*/ 73904 w 2160833"/>
                  <a:gd name="connsiteY7" fmla="*/ 77298 h 943117"/>
                  <a:gd name="connsiteX8" fmla="*/ 226882 w 2160833"/>
                  <a:gd name="connsiteY8" fmla="*/ 357 h 943117"/>
                  <a:gd name="connsiteX9" fmla="*/ 391628 w 2160833"/>
                  <a:gd name="connsiteY9" fmla="*/ 117579 h 943117"/>
                  <a:gd name="connsiteX10" fmla="*/ 398869 w 2160833"/>
                  <a:gd name="connsiteY10" fmla="*/ 144283 h 943117"/>
                  <a:gd name="connsiteX11" fmla="*/ 1613642 w 2160833"/>
                  <a:gd name="connsiteY11" fmla="*/ 643951 h 943117"/>
                  <a:gd name="connsiteX12" fmla="*/ 2160833 w 2160833"/>
                  <a:gd name="connsiteY12" fmla="*/ 940855 h 943117"/>
                  <a:gd name="connsiteX13" fmla="*/ 2159475 w 2160833"/>
                  <a:gd name="connsiteY13" fmla="*/ 943118 h 943117"/>
                  <a:gd name="connsiteX14" fmla="*/ 1949922 w 2160833"/>
                  <a:gd name="connsiteY14" fmla="*/ 905100 h 943117"/>
                  <a:gd name="connsiteX15" fmla="*/ 1621336 w 2160833"/>
                  <a:gd name="connsiteY15" fmla="*/ 841283 h 943117"/>
                  <a:gd name="connsiteX16" fmla="*/ 266258 w 2160833"/>
                  <a:gd name="connsiteY16" fmla="*/ 411315 h 9431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160833" h="943117">
                    <a:moveTo>
                      <a:pt x="266258" y="411315"/>
                    </a:moveTo>
                    <a:cubicBezTo>
                      <a:pt x="258564" y="416747"/>
                      <a:pt x="250870" y="422630"/>
                      <a:pt x="240913" y="423988"/>
                    </a:cubicBezTo>
                    <a:cubicBezTo>
                      <a:pt x="235029" y="425799"/>
                      <a:pt x="229145" y="428062"/>
                      <a:pt x="222809" y="429419"/>
                    </a:cubicBezTo>
                    <a:cubicBezTo>
                      <a:pt x="189769" y="437114"/>
                      <a:pt x="156730" y="440282"/>
                      <a:pt x="125953" y="421725"/>
                    </a:cubicBezTo>
                    <a:cubicBezTo>
                      <a:pt x="119616" y="420820"/>
                      <a:pt x="113280" y="421725"/>
                      <a:pt x="107849" y="418104"/>
                    </a:cubicBezTo>
                    <a:cubicBezTo>
                      <a:pt x="87482" y="409958"/>
                      <a:pt x="67568" y="400453"/>
                      <a:pt x="52179" y="384160"/>
                    </a:cubicBezTo>
                    <a:cubicBezTo>
                      <a:pt x="6920" y="337089"/>
                      <a:pt x="-5301" y="280062"/>
                      <a:pt x="1941" y="217151"/>
                    </a:cubicBezTo>
                    <a:cubicBezTo>
                      <a:pt x="8277" y="161481"/>
                      <a:pt x="37244" y="117127"/>
                      <a:pt x="73904" y="77298"/>
                    </a:cubicBezTo>
                    <a:cubicBezTo>
                      <a:pt x="115090" y="32944"/>
                      <a:pt x="165329" y="3977"/>
                      <a:pt x="226882" y="357"/>
                    </a:cubicBezTo>
                    <a:cubicBezTo>
                      <a:pt x="294772" y="-3717"/>
                      <a:pt x="375787" y="26607"/>
                      <a:pt x="391628" y="117579"/>
                    </a:cubicBezTo>
                    <a:cubicBezTo>
                      <a:pt x="396606" y="125726"/>
                      <a:pt x="392533" y="136588"/>
                      <a:pt x="398869" y="144283"/>
                    </a:cubicBezTo>
                    <a:cubicBezTo>
                      <a:pt x="529218" y="184564"/>
                      <a:pt x="1430793" y="556147"/>
                      <a:pt x="1613642" y="643951"/>
                    </a:cubicBezTo>
                    <a:cubicBezTo>
                      <a:pt x="1775672" y="721345"/>
                      <a:pt x="2012381" y="851693"/>
                      <a:pt x="2160833" y="940855"/>
                    </a:cubicBezTo>
                    <a:cubicBezTo>
                      <a:pt x="2160381" y="941760"/>
                      <a:pt x="2159928" y="942213"/>
                      <a:pt x="2159475" y="943118"/>
                    </a:cubicBezTo>
                    <a:cubicBezTo>
                      <a:pt x="2144992" y="937687"/>
                      <a:pt x="1976173" y="910078"/>
                      <a:pt x="1949922" y="905100"/>
                    </a:cubicBezTo>
                    <a:cubicBezTo>
                      <a:pt x="1840394" y="884280"/>
                      <a:pt x="1729960" y="867082"/>
                      <a:pt x="1621336" y="841283"/>
                    </a:cubicBezTo>
                    <a:cubicBezTo>
                      <a:pt x="1504114" y="812770"/>
                      <a:pt x="713425" y="571988"/>
                      <a:pt x="266258" y="411315"/>
                    </a:cubicBezTo>
                    <a:close/>
                  </a:path>
                </a:pathLst>
              </a:custGeom>
              <a:solidFill>
                <a:schemeClr val="tx1"/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9" name="Freeform: Shape 588">
                <a:extLst>
                  <a:ext uri="{FF2B5EF4-FFF2-40B4-BE49-F238E27FC236}">
                    <a16:creationId xmlns:a16="http://schemas.microsoft.com/office/drawing/2014/main" id="{2DC2C171-30A2-4F96-9B08-2BCF41BDBCA9}"/>
                  </a:ext>
                </a:extLst>
              </p:cNvPr>
              <p:cNvSpPr/>
              <p:nvPr/>
            </p:nvSpPr>
            <p:spPr>
              <a:xfrm>
                <a:off x="8523397" y="3176519"/>
                <a:ext cx="230302" cy="284821"/>
              </a:xfrm>
              <a:custGeom>
                <a:avLst/>
                <a:gdLst>
                  <a:gd name="connsiteX0" fmla="*/ 101518 w 282104"/>
                  <a:gd name="connsiteY0" fmla="*/ 348886 h 348886"/>
                  <a:gd name="connsiteX1" fmla="*/ 36344 w 282104"/>
                  <a:gd name="connsiteY1" fmla="*/ 334403 h 348886"/>
                  <a:gd name="connsiteX2" fmla="*/ 136 w 282104"/>
                  <a:gd name="connsiteY2" fmla="*/ 251578 h 348886"/>
                  <a:gd name="connsiteX3" fmla="*/ 43585 w 282104"/>
                  <a:gd name="connsiteY3" fmla="*/ 123040 h 348886"/>
                  <a:gd name="connsiteX4" fmla="*/ 114643 w 282104"/>
                  <a:gd name="connsiteY4" fmla="*/ 35236 h 348886"/>
                  <a:gd name="connsiteX5" fmla="*/ 207878 w 282104"/>
                  <a:gd name="connsiteY5" fmla="*/ 386 h 348886"/>
                  <a:gd name="connsiteX6" fmla="*/ 264906 w 282104"/>
                  <a:gd name="connsiteY6" fmla="*/ 21206 h 348886"/>
                  <a:gd name="connsiteX7" fmla="*/ 278031 w 282104"/>
                  <a:gd name="connsiteY7" fmla="*/ 52887 h 348886"/>
                  <a:gd name="connsiteX8" fmla="*/ 282104 w 282104"/>
                  <a:gd name="connsiteY8" fmla="*/ 70991 h 348886"/>
                  <a:gd name="connsiteX9" fmla="*/ 259474 w 282104"/>
                  <a:gd name="connsiteY9" fmla="*/ 64655 h 348886"/>
                  <a:gd name="connsiteX10" fmla="*/ 186153 w 282104"/>
                  <a:gd name="connsiteY10" fmla="*/ 74612 h 348886"/>
                  <a:gd name="connsiteX11" fmla="*/ 97897 w 282104"/>
                  <a:gd name="connsiteY11" fmla="*/ 180973 h 348886"/>
                  <a:gd name="connsiteX12" fmla="*/ 76625 w 282104"/>
                  <a:gd name="connsiteY12" fmla="*/ 245694 h 348886"/>
                  <a:gd name="connsiteX13" fmla="*/ 110117 w 282104"/>
                  <a:gd name="connsiteY13" fmla="*/ 319920 h 348886"/>
                  <a:gd name="connsiteX14" fmla="*/ 149493 w 282104"/>
                  <a:gd name="connsiteY14" fmla="*/ 338929 h 348886"/>
                  <a:gd name="connsiteX15" fmla="*/ 123242 w 282104"/>
                  <a:gd name="connsiteY15" fmla="*/ 346623 h 348886"/>
                  <a:gd name="connsiteX16" fmla="*/ 101518 w 282104"/>
                  <a:gd name="connsiteY16" fmla="*/ 348886 h 3488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82104" h="348886">
                    <a:moveTo>
                      <a:pt x="101518" y="348886"/>
                    </a:moveTo>
                    <a:cubicBezTo>
                      <a:pt x="78888" y="348886"/>
                      <a:pt x="55805" y="347981"/>
                      <a:pt x="36344" y="334403"/>
                    </a:cubicBezTo>
                    <a:cubicBezTo>
                      <a:pt x="7377" y="314489"/>
                      <a:pt x="-1222" y="285070"/>
                      <a:pt x="136" y="251578"/>
                    </a:cubicBezTo>
                    <a:cubicBezTo>
                      <a:pt x="1946" y="204508"/>
                      <a:pt x="19597" y="162869"/>
                      <a:pt x="43585" y="123040"/>
                    </a:cubicBezTo>
                    <a:cubicBezTo>
                      <a:pt x="63047" y="90453"/>
                      <a:pt x="85224" y="59676"/>
                      <a:pt x="114643" y="35236"/>
                    </a:cubicBezTo>
                    <a:cubicBezTo>
                      <a:pt x="142704" y="12154"/>
                      <a:pt x="171218" y="839"/>
                      <a:pt x="207878" y="386"/>
                    </a:cubicBezTo>
                    <a:cubicBezTo>
                      <a:pt x="210594" y="386"/>
                      <a:pt x="246349" y="-4592"/>
                      <a:pt x="264906" y="21206"/>
                    </a:cubicBezTo>
                    <a:cubicBezTo>
                      <a:pt x="272147" y="31615"/>
                      <a:pt x="274410" y="40667"/>
                      <a:pt x="278031" y="52887"/>
                    </a:cubicBezTo>
                    <a:cubicBezTo>
                      <a:pt x="281199" y="66013"/>
                      <a:pt x="278936" y="63297"/>
                      <a:pt x="282104" y="70991"/>
                    </a:cubicBezTo>
                    <a:cubicBezTo>
                      <a:pt x="274410" y="68728"/>
                      <a:pt x="266716" y="66918"/>
                      <a:pt x="259474" y="64655"/>
                    </a:cubicBezTo>
                    <a:cubicBezTo>
                      <a:pt x="233224" y="55603"/>
                      <a:pt x="208783" y="59224"/>
                      <a:pt x="186153" y="74612"/>
                    </a:cubicBezTo>
                    <a:cubicBezTo>
                      <a:pt x="146777" y="101768"/>
                      <a:pt x="119169" y="138428"/>
                      <a:pt x="97897" y="180973"/>
                    </a:cubicBezTo>
                    <a:cubicBezTo>
                      <a:pt x="89750" y="197266"/>
                      <a:pt x="78435" y="236642"/>
                      <a:pt x="76625" y="245694"/>
                    </a:cubicBezTo>
                    <a:cubicBezTo>
                      <a:pt x="68931" y="284618"/>
                      <a:pt x="75267" y="304984"/>
                      <a:pt x="110117" y="319920"/>
                    </a:cubicBezTo>
                    <a:cubicBezTo>
                      <a:pt x="123242" y="325804"/>
                      <a:pt x="137726" y="329877"/>
                      <a:pt x="149493" y="338929"/>
                    </a:cubicBezTo>
                    <a:cubicBezTo>
                      <a:pt x="141799" y="344360"/>
                      <a:pt x="133200" y="345266"/>
                      <a:pt x="123242" y="346623"/>
                    </a:cubicBezTo>
                    <a:cubicBezTo>
                      <a:pt x="109212" y="348434"/>
                      <a:pt x="108759" y="348886"/>
                      <a:pt x="101518" y="348886"/>
                    </a:cubicBezTo>
                    <a:close/>
                  </a:path>
                </a:pathLst>
              </a:custGeom>
              <a:solidFill>
                <a:srgbClr val="585858"/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0" name="Freeform: Shape 589">
                <a:extLst>
                  <a:ext uri="{FF2B5EF4-FFF2-40B4-BE49-F238E27FC236}">
                    <a16:creationId xmlns:a16="http://schemas.microsoft.com/office/drawing/2014/main" id="{F3760244-1290-4EA2-956A-10342E1EC151}"/>
                  </a:ext>
                </a:extLst>
              </p:cNvPr>
              <p:cNvSpPr/>
              <p:nvPr/>
            </p:nvSpPr>
            <p:spPr>
              <a:xfrm>
                <a:off x="8592233" y="3339040"/>
                <a:ext cx="1563306" cy="534660"/>
              </a:xfrm>
              <a:custGeom>
                <a:avLst/>
                <a:gdLst>
                  <a:gd name="connsiteX0" fmla="*/ 10862 w 1914941"/>
                  <a:gd name="connsiteY0" fmla="*/ 57027 h 654921"/>
                  <a:gd name="connsiteX1" fmla="*/ 0 w 1914941"/>
                  <a:gd name="connsiteY1" fmla="*/ 19462 h 654921"/>
                  <a:gd name="connsiteX2" fmla="*/ 6336 w 1914941"/>
                  <a:gd name="connsiteY2" fmla="*/ 0 h 654921"/>
                  <a:gd name="connsiteX3" fmla="*/ 45260 w 1914941"/>
                  <a:gd name="connsiteY3" fmla="*/ 8147 h 654921"/>
                  <a:gd name="connsiteX4" fmla="*/ 34850 w 1914941"/>
                  <a:gd name="connsiteY4" fmla="*/ 17651 h 654921"/>
                  <a:gd name="connsiteX5" fmla="*/ 52049 w 1914941"/>
                  <a:gd name="connsiteY5" fmla="*/ 25798 h 654921"/>
                  <a:gd name="connsiteX6" fmla="*/ 1183544 w 1914941"/>
                  <a:gd name="connsiteY6" fmla="*/ 409149 h 654921"/>
                  <a:gd name="connsiteX7" fmla="*/ 1520729 w 1914941"/>
                  <a:gd name="connsiteY7" fmla="*/ 510078 h 654921"/>
                  <a:gd name="connsiteX8" fmla="*/ 1813107 w 1914941"/>
                  <a:gd name="connsiteY8" fmla="*/ 624585 h 654921"/>
                  <a:gd name="connsiteX9" fmla="*/ 1914942 w 1914941"/>
                  <a:gd name="connsiteY9" fmla="*/ 654909 h 654921"/>
                  <a:gd name="connsiteX10" fmla="*/ 1637952 w 1914941"/>
                  <a:gd name="connsiteY10" fmla="*/ 586114 h 654921"/>
                  <a:gd name="connsiteX11" fmla="*/ 1339237 w 1914941"/>
                  <a:gd name="connsiteY11" fmla="*/ 497405 h 654921"/>
                  <a:gd name="connsiteX12" fmla="*/ 215437 w 1914941"/>
                  <a:gd name="connsiteY12" fmla="*/ 157504 h 654921"/>
                  <a:gd name="connsiteX13" fmla="*/ 38471 w 1914941"/>
                  <a:gd name="connsiteY13" fmla="*/ 96856 h 654921"/>
                  <a:gd name="connsiteX14" fmla="*/ 10862 w 1914941"/>
                  <a:gd name="connsiteY14" fmla="*/ 57027 h 6549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4941" h="654921">
                    <a:moveTo>
                      <a:pt x="10862" y="57027"/>
                    </a:moveTo>
                    <a:cubicBezTo>
                      <a:pt x="10410" y="45260"/>
                      <a:pt x="9052" y="29419"/>
                      <a:pt x="0" y="19462"/>
                    </a:cubicBezTo>
                    <a:cubicBezTo>
                      <a:pt x="1810" y="14030"/>
                      <a:pt x="2716" y="8147"/>
                      <a:pt x="6336" y="0"/>
                    </a:cubicBezTo>
                    <a:cubicBezTo>
                      <a:pt x="18557" y="3168"/>
                      <a:pt x="33040" y="4979"/>
                      <a:pt x="45260" y="8147"/>
                    </a:cubicBezTo>
                    <a:cubicBezTo>
                      <a:pt x="42092" y="11315"/>
                      <a:pt x="38471" y="14483"/>
                      <a:pt x="34850" y="17651"/>
                    </a:cubicBezTo>
                    <a:cubicBezTo>
                      <a:pt x="39829" y="23535"/>
                      <a:pt x="46165" y="23988"/>
                      <a:pt x="52049" y="25798"/>
                    </a:cubicBezTo>
                    <a:cubicBezTo>
                      <a:pt x="428158" y="155241"/>
                      <a:pt x="806982" y="282421"/>
                      <a:pt x="1183544" y="409149"/>
                    </a:cubicBezTo>
                    <a:cubicBezTo>
                      <a:pt x="1295335" y="446714"/>
                      <a:pt x="1410748" y="466628"/>
                      <a:pt x="1520729" y="510078"/>
                    </a:cubicBezTo>
                    <a:cubicBezTo>
                      <a:pt x="1555579" y="523656"/>
                      <a:pt x="1732092" y="593808"/>
                      <a:pt x="1813107" y="624585"/>
                    </a:cubicBezTo>
                    <a:cubicBezTo>
                      <a:pt x="1842526" y="635900"/>
                      <a:pt x="1876471" y="645405"/>
                      <a:pt x="1914942" y="654909"/>
                    </a:cubicBezTo>
                    <a:cubicBezTo>
                      <a:pt x="1876018" y="655814"/>
                      <a:pt x="1702673" y="607386"/>
                      <a:pt x="1637952" y="586114"/>
                    </a:cubicBezTo>
                    <a:cubicBezTo>
                      <a:pt x="1539286" y="553527"/>
                      <a:pt x="1438809" y="526824"/>
                      <a:pt x="1339237" y="497405"/>
                    </a:cubicBezTo>
                    <a:cubicBezTo>
                      <a:pt x="963581" y="386971"/>
                      <a:pt x="588830" y="274727"/>
                      <a:pt x="215437" y="157504"/>
                    </a:cubicBezTo>
                    <a:cubicBezTo>
                      <a:pt x="156146" y="138948"/>
                      <a:pt x="95951" y="121296"/>
                      <a:pt x="38471" y="96856"/>
                    </a:cubicBezTo>
                    <a:cubicBezTo>
                      <a:pt x="19914" y="88709"/>
                      <a:pt x="11768" y="76489"/>
                      <a:pt x="10862" y="57027"/>
                    </a:cubicBez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1" name="Freeform: Shape 590">
                <a:extLst>
                  <a:ext uri="{FF2B5EF4-FFF2-40B4-BE49-F238E27FC236}">
                    <a16:creationId xmlns:a16="http://schemas.microsoft.com/office/drawing/2014/main" id="{25BA8D64-6E17-4E12-A8C9-9B6953EAE540}"/>
                  </a:ext>
                </a:extLst>
              </p:cNvPr>
              <p:cNvSpPr/>
              <p:nvPr/>
            </p:nvSpPr>
            <p:spPr>
              <a:xfrm>
                <a:off x="8455510" y="3143682"/>
                <a:ext cx="270478" cy="318028"/>
              </a:xfrm>
              <a:custGeom>
                <a:avLst/>
                <a:gdLst>
                  <a:gd name="connsiteX0" fmla="*/ 66095 w 331317"/>
                  <a:gd name="connsiteY0" fmla="*/ 380058 h 389562"/>
                  <a:gd name="connsiteX1" fmla="*/ 15 w 331317"/>
                  <a:gd name="connsiteY1" fmla="*/ 231606 h 389562"/>
                  <a:gd name="connsiteX2" fmla="*/ 36223 w 331317"/>
                  <a:gd name="connsiteY2" fmla="*/ 115288 h 389562"/>
                  <a:gd name="connsiteX3" fmla="*/ 156614 w 331317"/>
                  <a:gd name="connsiteY3" fmla="*/ 10286 h 389562"/>
                  <a:gd name="connsiteX4" fmla="*/ 331317 w 331317"/>
                  <a:gd name="connsiteY4" fmla="*/ 47851 h 389562"/>
                  <a:gd name="connsiteX5" fmla="*/ 300088 w 331317"/>
                  <a:gd name="connsiteY5" fmla="*/ 35631 h 389562"/>
                  <a:gd name="connsiteX6" fmla="*/ 151183 w 331317"/>
                  <a:gd name="connsiteY6" fmla="*/ 70934 h 389562"/>
                  <a:gd name="connsiteX7" fmla="*/ 48443 w 331317"/>
                  <a:gd name="connsiteY7" fmla="*/ 266456 h 389562"/>
                  <a:gd name="connsiteX8" fmla="*/ 91440 w 331317"/>
                  <a:gd name="connsiteY8" fmla="*/ 389563 h 389562"/>
                  <a:gd name="connsiteX9" fmla="*/ 66095 w 331317"/>
                  <a:gd name="connsiteY9" fmla="*/ 380058 h 3895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31317" h="389562">
                    <a:moveTo>
                      <a:pt x="66095" y="380058"/>
                    </a:moveTo>
                    <a:cubicBezTo>
                      <a:pt x="15856" y="344303"/>
                      <a:pt x="-437" y="289991"/>
                      <a:pt x="15" y="231606"/>
                    </a:cubicBezTo>
                    <a:cubicBezTo>
                      <a:pt x="-437" y="189062"/>
                      <a:pt x="9067" y="149233"/>
                      <a:pt x="36223" y="115288"/>
                    </a:cubicBezTo>
                    <a:cubicBezTo>
                      <a:pt x="67905" y="70481"/>
                      <a:pt x="103660" y="30653"/>
                      <a:pt x="156614" y="10286"/>
                    </a:cubicBezTo>
                    <a:cubicBezTo>
                      <a:pt x="219073" y="-8723"/>
                      <a:pt x="272479" y="-4197"/>
                      <a:pt x="331317" y="47851"/>
                    </a:cubicBezTo>
                    <a:cubicBezTo>
                      <a:pt x="312760" y="41968"/>
                      <a:pt x="311855" y="39252"/>
                      <a:pt x="300088" y="35631"/>
                    </a:cubicBezTo>
                    <a:cubicBezTo>
                      <a:pt x="243060" y="16170"/>
                      <a:pt x="194180" y="30653"/>
                      <a:pt x="151183" y="70934"/>
                    </a:cubicBezTo>
                    <a:cubicBezTo>
                      <a:pt x="94156" y="124340"/>
                      <a:pt x="61116" y="189967"/>
                      <a:pt x="48443" y="266456"/>
                    </a:cubicBezTo>
                    <a:cubicBezTo>
                      <a:pt x="43465" y="314432"/>
                      <a:pt x="55685" y="356071"/>
                      <a:pt x="91440" y="389563"/>
                    </a:cubicBezTo>
                    <a:cubicBezTo>
                      <a:pt x="73336" y="387752"/>
                      <a:pt x="69263" y="382321"/>
                      <a:pt x="66095" y="380058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2" name="Freeform: Shape 591">
                <a:extLst>
                  <a:ext uri="{FF2B5EF4-FFF2-40B4-BE49-F238E27FC236}">
                    <a16:creationId xmlns:a16="http://schemas.microsoft.com/office/drawing/2014/main" id="{C9E15510-B9AB-491C-BFF5-ED770605B733}"/>
                  </a:ext>
                </a:extLst>
              </p:cNvPr>
              <p:cNvSpPr/>
              <p:nvPr/>
            </p:nvSpPr>
            <p:spPr>
              <a:xfrm>
                <a:off x="8597406" y="3264502"/>
                <a:ext cx="1557764" cy="609557"/>
              </a:xfrm>
              <a:custGeom>
                <a:avLst/>
                <a:gdLst>
                  <a:gd name="connsiteX0" fmla="*/ 6789 w 1908152"/>
                  <a:gd name="connsiteY0" fmla="*/ 74105 h 746665"/>
                  <a:gd name="connsiteX1" fmla="*/ 64269 w 1908152"/>
                  <a:gd name="connsiteY1" fmla="*/ 36992 h 746665"/>
                  <a:gd name="connsiteX2" fmla="*/ 167009 w 1908152"/>
                  <a:gd name="connsiteY2" fmla="*/ 7120 h 746665"/>
                  <a:gd name="connsiteX3" fmla="*/ 1040523 w 1908152"/>
                  <a:gd name="connsiteY3" fmla="*/ 349284 h 746665"/>
                  <a:gd name="connsiteX4" fmla="*/ 1422515 w 1908152"/>
                  <a:gd name="connsiteY4" fmla="*/ 519461 h 746665"/>
                  <a:gd name="connsiteX5" fmla="*/ 1756080 w 1908152"/>
                  <a:gd name="connsiteY5" fmla="*/ 677871 h 746665"/>
                  <a:gd name="connsiteX6" fmla="*/ 1908153 w 1908152"/>
                  <a:gd name="connsiteY6" fmla="*/ 746665 h 746665"/>
                  <a:gd name="connsiteX7" fmla="*/ 1419800 w 1908152"/>
                  <a:gd name="connsiteY7" fmla="*/ 564268 h 746665"/>
                  <a:gd name="connsiteX8" fmla="*/ 82825 w 1908152"/>
                  <a:gd name="connsiteY8" fmla="*/ 89493 h 746665"/>
                  <a:gd name="connsiteX9" fmla="*/ 38923 w 1908152"/>
                  <a:gd name="connsiteY9" fmla="*/ 99450 h 746665"/>
                  <a:gd name="connsiteX10" fmla="*/ 38923 w 1908152"/>
                  <a:gd name="connsiteY10" fmla="*/ 99450 h 746665"/>
                  <a:gd name="connsiteX11" fmla="*/ 0 w 1908152"/>
                  <a:gd name="connsiteY11" fmla="*/ 91304 h 746665"/>
                  <a:gd name="connsiteX12" fmla="*/ 6789 w 1908152"/>
                  <a:gd name="connsiteY12" fmla="*/ 74105 h 746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908152" h="746665">
                    <a:moveTo>
                      <a:pt x="6789" y="74105"/>
                    </a:moveTo>
                    <a:cubicBezTo>
                      <a:pt x="33040" y="72747"/>
                      <a:pt x="49786" y="55548"/>
                      <a:pt x="64269" y="36992"/>
                    </a:cubicBezTo>
                    <a:cubicBezTo>
                      <a:pt x="91877" y="2142"/>
                      <a:pt x="122654" y="-8721"/>
                      <a:pt x="167009" y="7120"/>
                    </a:cubicBezTo>
                    <a:cubicBezTo>
                      <a:pt x="461650" y="112123"/>
                      <a:pt x="754481" y="222557"/>
                      <a:pt x="1040523" y="349284"/>
                    </a:cubicBezTo>
                    <a:cubicBezTo>
                      <a:pt x="1168155" y="405859"/>
                      <a:pt x="1296240" y="460623"/>
                      <a:pt x="1422515" y="519461"/>
                    </a:cubicBezTo>
                    <a:cubicBezTo>
                      <a:pt x="1534307" y="571057"/>
                      <a:pt x="1644741" y="624917"/>
                      <a:pt x="1756080" y="677871"/>
                    </a:cubicBezTo>
                    <a:cubicBezTo>
                      <a:pt x="1806318" y="701858"/>
                      <a:pt x="1857009" y="724488"/>
                      <a:pt x="1908153" y="746665"/>
                    </a:cubicBezTo>
                    <a:cubicBezTo>
                      <a:pt x="1838000" y="739424"/>
                      <a:pt x="1453292" y="576489"/>
                      <a:pt x="1419800" y="564268"/>
                    </a:cubicBezTo>
                    <a:cubicBezTo>
                      <a:pt x="975349" y="403144"/>
                      <a:pt x="529540" y="244734"/>
                      <a:pt x="82825" y="89493"/>
                    </a:cubicBezTo>
                    <a:cubicBezTo>
                      <a:pt x="63364" y="82704"/>
                      <a:pt x="51144" y="86778"/>
                      <a:pt x="38923" y="99450"/>
                    </a:cubicBezTo>
                    <a:cubicBezTo>
                      <a:pt x="37113" y="101261"/>
                      <a:pt x="40734" y="97640"/>
                      <a:pt x="38923" y="99450"/>
                    </a:cubicBezTo>
                    <a:cubicBezTo>
                      <a:pt x="28061" y="97187"/>
                      <a:pt x="18557" y="94019"/>
                      <a:pt x="0" y="91304"/>
                    </a:cubicBezTo>
                    <a:cubicBezTo>
                      <a:pt x="1810" y="82704"/>
                      <a:pt x="1810" y="83609"/>
                      <a:pt x="6789" y="74105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598" name="TextBox 597">
            <a:extLst>
              <a:ext uri="{FF2B5EF4-FFF2-40B4-BE49-F238E27FC236}">
                <a16:creationId xmlns:a16="http://schemas.microsoft.com/office/drawing/2014/main" id="{9FCA776D-F43F-4750-AB2B-3E121B257FC5}"/>
              </a:ext>
            </a:extLst>
          </p:cNvPr>
          <p:cNvSpPr txBox="1"/>
          <p:nvPr/>
        </p:nvSpPr>
        <p:spPr>
          <a:xfrm>
            <a:off x="908858" y="3337561"/>
            <a:ext cx="3798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  <a:endParaRPr lang="ko-KR" altLang="en-US" sz="12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599" name="TextBox 598">
            <a:extLst>
              <a:ext uri="{FF2B5EF4-FFF2-40B4-BE49-F238E27FC236}">
                <a16:creationId xmlns:a16="http://schemas.microsoft.com/office/drawing/2014/main" id="{BC107B09-1B49-40F4-809C-06B36CD9503B}"/>
              </a:ext>
            </a:extLst>
          </p:cNvPr>
          <p:cNvSpPr txBox="1"/>
          <p:nvPr/>
        </p:nvSpPr>
        <p:spPr>
          <a:xfrm>
            <a:off x="908858" y="4340877"/>
            <a:ext cx="1920068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Presentation</a:t>
            </a:r>
          </a:p>
        </p:txBody>
      </p:sp>
      <p:sp>
        <p:nvSpPr>
          <p:cNvPr id="600" name="TextBox 599">
            <a:extLst>
              <a:ext uri="{FF2B5EF4-FFF2-40B4-BE49-F238E27FC236}">
                <a16:creationId xmlns:a16="http://schemas.microsoft.com/office/drawing/2014/main" id="{5FD3C2D3-94E2-44DD-BB54-23213AE15C80}"/>
              </a:ext>
            </a:extLst>
          </p:cNvPr>
          <p:cNvSpPr txBox="1"/>
          <p:nvPr/>
        </p:nvSpPr>
        <p:spPr>
          <a:xfrm>
            <a:off x="908858" y="5304357"/>
            <a:ext cx="1920068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601" name="TextBox 600">
            <a:extLst>
              <a:ext uri="{FF2B5EF4-FFF2-40B4-BE49-F238E27FC236}">
                <a16:creationId xmlns:a16="http://schemas.microsoft.com/office/drawing/2014/main" id="{7B228134-6A67-4E01-BB92-7DD8C972D685}"/>
              </a:ext>
            </a:extLst>
          </p:cNvPr>
          <p:cNvSpPr txBox="1"/>
          <p:nvPr/>
        </p:nvSpPr>
        <p:spPr>
          <a:xfrm>
            <a:off x="908858" y="4983197"/>
            <a:ext cx="1920068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Simple Portfolio</a:t>
            </a:r>
          </a:p>
        </p:txBody>
      </p:sp>
      <p:sp>
        <p:nvSpPr>
          <p:cNvPr id="602" name="TextBox 601">
            <a:extLst>
              <a:ext uri="{FF2B5EF4-FFF2-40B4-BE49-F238E27FC236}">
                <a16:creationId xmlns:a16="http://schemas.microsoft.com/office/drawing/2014/main" id="{E79C59A7-44ED-4C6B-AD96-26863756C33F}"/>
              </a:ext>
            </a:extLst>
          </p:cNvPr>
          <p:cNvSpPr txBox="1"/>
          <p:nvPr/>
        </p:nvSpPr>
        <p:spPr>
          <a:xfrm>
            <a:off x="908858" y="4662037"/>
            <a:ext cx="1920068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solidFill>
                  <a:schemeClr val="accent2"/>
                </a:solidFill>
                <a:cs typeface="Arial" pitchFamily="34" charset="0"/>
              </a:rPr>
              <a:t>Portfolio</a:t>
            </a:r>
          </a:p>
        </p:txBody>
      </p:sp>
      <p:sp>
        <p:nvSpPr>
          <p:cNvPr id="603" name="TextBox 602">
            <a:extLst>
              <a:ext uri="{FF2B5EF4-FFF2-40B4-BE49-F238E27FC236}">
                <a16:creationId xmlns:a16="http://schemas.microsoft.com/office/drawing/2014/main" id="{E4C8274C-C881-4630-81E0-C86DFB5431A6}"/>
              </a:ext>
            </a:extLst>
          </p:cNvPr>
          <p:cNvSpPr txBox="1"/>
          <p:nvPr/>
        </p:nvSpPr>
        <p:spPr>
          <a:xfrm>
            <a:off x="908858" y="1896094"/>
            <a:ext cx="4368669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800" dirty="0">
                <a:solidFill>
                  <a:schemeClr val="accent1"/>
                </a:solidFill>
                <a:cs typeface="Arial" pitchFamily="34" charset="0"/>
              </a:rPr>
              <a:t>ALLPPT </a:t>
            </a:r>
            <a:r>
              <a:rPr lang="en-GB" altLang="ko-KR" sz="28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Layout</a:t>
            </a:r>
          </a:p>
          <a:p>
            <a:r>
              <a:rPr lang="en-GB" altLang="ko-KR" sz="28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Clean </a:t>
            </a:r>
            <a:r>
              <a:rPr lang="en-GB" altLang="ko-KR" sz="2800" dirty="0">
                <a:solidFill>
                  <a:schemeClr val="accent2"/>
                </a:solidFill>
                <a:cs typeface="Arial" pitchFamily="34" charset="0"/>
              </a:rPr>
              <a:t>Text Slide </a:t>
            </a:r>
            <a:r>
              <a:rPr lang="en-GB" altLang="ko-KR" sz="28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28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604" name="TextBox 603">
            <a:extLst>
              <a:ext uri="{FF2B5EF4-FFF2-40B4-BE49-F238E27FC236}">
                <a16:creationId xmlns:a16="http://schemas.microsoft.com/office/drawing/2014/main" id="{364FC276-F8EA-40F9-A82B-F026F600F9AB}"/>
              </a:ext>
            </a:extLst>
          </p:cNvPr>
          <p:cNvSpPr txBox="1"/>
          <p:nvPr/>
        </p:nvSpPr>
        <p:spPr>
          <a:xfrm>
            <a:off x="908858" y="5625517"/>
            <a:ext cx="1920068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solidFill>
                  <a:schemeClr val="accent5"/>
                </a:solidFill>
                <a:cs typeface="Arial" pitchFamily="34" charset="0"/>
              </a:rPr>
              <a:t>Presentation</a:t>
            </a:r>
          </a:p>
        </p:txBody>
      </p:sp>
      <p:sp>
        <p:nvSpPr>
          <p:cNvPr id="605" name="TextBox 604">
            <a:extLst>
              <a:ext uri="{FF2B5EF4-FFF2-40B4-BE49-F238E27FC236}">
                <a16:creationId xmlns:a16="http://schemas.microsoft.com/office/drawing/2014/main" id="{7959A232-8B32-4D55-A30B-17E1CF11EA7D}"/>
              </a:ext>
            </a:extLst>
          </p:cNvPr>
          <p:cNvSpPr txBox="1"/>
          <p:nvPr/>
        </p:nvSpPr>
        <p:spPr>
          <a:xfrm>
            <a:off x="3006105" y="4340877"/>
            <a:ext cx="31932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06" name="TextBox 605">
            <a:extLst>
              <a:ext uri="{FF2B5EF4-FFF2-40B4-BE49-F238E27FC236}">
                <a16:creationId xmlns:a16="http://schemas.microsoft.com/office/drawing/2014/main" id="{1BFD4F35-45B4-4D4F-9F8F-33ECD608B5AC}"/>
              </a:ext>
            </a:extLst>
          </p:cNvPr>
          <p:cNvSpPr txBox="1"/>
          <p:nvPr/>
        </p:nvSpPr>
        <p:spPr>
          <a:xfrm>
            <a:off x="3006105" y="4662037"/>
            <a:ext cx="31932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This text can be replaced with your own text.</a:t>
            </a:r>
          </a:p>
        </p:txBody>
      </p:sp>
      <p:sp>
        <p:nvSpPr>
          <p:cNvPr id="607" name="TextBox 606">
            <a:extLst>
              <a:ext uri="{FF2B5EF4-FFF2-40B4-BE49-F238E27FC236}">
                <a16:creationId xmlns:a16="http://schemas.microsoft.com/office/drawing/2014/main" id="{841C2F0D-002F-4A74-BDAA-3A74D725DA6C}"/>
              </a:ext>
            </a:extLst>
          </p:cNvPr>
          <p:cNvSpPr txBox="1"/>
          <p:nvPr/>
        </p:nvSpPr>
        <p:spPr>
          <a:xfrm>
            <a:off x="3006105" y="4983197"/>
            <a:ext cx="31932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08" name="TextBox 607">
            <a:extLst>
              <a:ext uri="{FF2B5EF4-FFF2-40B4-BE49-F238E27FC236}">
                <a16:creationId xmlns:a16="http://schemas.microsoft.com/office/drawing/2014/main" id="{DE8E49CC-94ED-4C93-876E-AC8599200E46}"/>
              </a:ext>
            </a:extLst>
          </p:cNvPr>
          <p:cNvSpPr txBox="1"/>
          <p:nvPr/>
        </p:nvSpPr>
        <p:spPr>
          <a:xfrm>
            <a:off x="3006105" y="5304357"/>
            <a:ext cx="31932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This text can be replaced with your own text.</a:t>
            </a:r>
          </a:p>
        </p:txBody>
      </p:sp>
      <p:sp>
        <p:nvSpPr>
          <p:cNvPr id="609" name="TextBox 608">
            <a:extLst>
              <a:ext uri="{FF2B5EF4-FFF2-40B4-BE49-F238E27FC236}">
                <a16:creationId xmlns:a16="http://schemas.microsoft.com/office/drawing/2014/main" id="{8EC1C47F-890E-41E7-9EC9-92C0B16E1920}"/>
              </a:ext>
            </a:extLst>
          </p:cNvPr>
          <p:cNvSpPr txBox="1"/>
          <p:nvPr/>
        </p:nvSpPr>
        <p:spPr>
          <a:xfrm>
            <a:off x="3006105" y="5625517"/>
            <a:ext cx="31932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11220</TotalTime>
  <Words>101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24</cp:revision>
  <dcterms:created xsi:type="dcterms:W3CDTF">2018-02-18T19:39:47Z</dcterms:created>
  <dcterms:modified xsi:type="dcterms:W3CDTF">2021-04-16T07:27:38Z</dcterms:modified>
</cp:coreProperties>
</file>