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6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83" name="TextBox 682">
            <a:extLst>
              <a:ext uri="{FF2B5EF4-FFF2-40B4-BE49-F238E27FC236}">
                <a16:creationId xmlns:a16="http://schemas.microsoft.com/office/drawing/2014/main" id="{0F1D09D2-B272-4D1E-8CF3-3191791B8527}"/>
              </a:ext>
            </a:extLst>
          </p:cNvPr>
          <p:cNvSpPr txBox="1"/>
          <p:nvPr/>
        </p:nvSpPr>
        <p:spPr>
          <a:xfrm>
            <a:off x="5777768" y="3891764"/>
            <a:ext cx="1465560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cs typeface="Arial" pitchFamily="34" charset="0"/>
              </a:rPr>
              <a:t>Contents Title</a:t>
            </a:r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684" name="TextBox 683">
            <a:extLst>
              <a:ext uri="{FF2B5EF4-FFF2-40B4-BE49-F238E27FC236}">
                <a16:creationId xmlns:a16="http://schemas.microsoft.com/office/drawing/2014/main" id="{C5DB3FA7-1060-4B9F-ABC9-DD5A58900926}"/>
              </a:ext>
            </a:extLst>
          </p:cNvPr>
          <p:cNvSpPr txBox="1"/>
          <p:nvPr/>
        </p:nvSpPr>
        <p:spPr>
          <a:xfrm>
            <a:off x="6830482" y="3273895"/>
            <a:ext cx="1465560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cs typeface="Arial" pitchFamily="34" charset="0"/>
              </a:rPr>
              <a:t>Contents Title</a:t>
            </a:r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685" name="TextBox 684">
            <a:extLst>
              <a:ext uri="{FF2B5EF4-FFF2-40B4-BE49-F238E27FC236}">
                <a16:creationId xmlns:a16="http://schemas.microsoft.com/office/drawing/2014/main" id="{B0D3648B-5559-472B-899A-FA531BE0456E}"/>
              </a:ext>
            </a:extLst>
          </p:cNvPr>
          <p:cNvSpPr txBox="1"/>
          <p:nvPr/>
        </p:nvSpPr>
        <p:spPr>
          <a:xfrm>
            <a:off x="7883196" y="3605896"/>
            <a:ext cx="1465560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cs typeface="Arial" pitchFamily="34" charset="0"/>
              </a:rPr>
              <a:t>Contents Title</a:t>
            </a:r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686" name="TextBox 685">
            <a:extLst>
              <a:ext uri="{FF2B5EF4-FFF2-40B4-BE49-F238E27FC236}">
                <a16:creationId xmlns:a16="http://schemas.microsoft.com/office/drawing/2014/main" id="{7B37318E-6557-4A25-9988-CF51A25AA6ED}"/>
              </a:ext>
            </a:extLst>
          </p:cNvPr>
          <p:cNvSpPr txBox="1"/>
          <p:nvPr/>
        </p:nvSpPr>
        <p:spPr>
          <a:xfrm>
            <a:off x="8935910" y="4167064"/>
            <a:ext cx="1465560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cs typeface="Arial" pitchFamily="34" charset="0"/>
              </a:rPr>
              <a:t>Contents Title</a:t>
            </a:r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687" name="TextBox 686">
            <a:extLst>
              <a:ext uri="{FF2B5EF4-FFF2-40B4-BE49-F238E27FC236}">
                <a16:creationId xmlns:a16="http://schemas.microsoft.com/office/drawing/2014/main" id="{496DC798-F8A1-4513-82F5-BED58EC621D3}"/>
              </a:ext>
            </a:extLst>
          </p:cNvPr>
          <p:cNvSpPr txBox="1"/>
          <p:nvPr/>
        </p:nvSpPr>
        <p:spPr>
          <a:xfrm>
            <a:off x="9988623" y="3285688"/>
            <a:ext cx="1465560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cs typeface="Arial" pitchFamily="34" charset="0"/>
              </a:rPr>
              <a:t>Contents Title</a:t>
            </a:r>
            <a:endParaRPr lang="ko-KR" altLang="en-US" sz="1400" b="1" dirty="0">
              <a:cs typeface="Arial" pitchFamily="34" charset="0"/>
            </a:endParaRPr>
          </a:p>
        </p:txBody>
      </p:sp>
      <p:grpSp>
        <p:nvGrpSpPr>
          <p:cNvPr id="688" name="Group 687">
            <a:extLst>
              <a:ext uri="{FF2B5EF4-FFF2-40B4-BE49-F238E27FC236}">
                <a16:creationId xmlns:a16="http://schemas.microsoft.com/office/drawing/2014/main" id="{539CD903-CB3F-48DE-B746-86EA4F838175}"/>
              </a:ext>
            </a:extLst>
          </p:cNvPr>
          <p:cNvGrpSpPr/>
          <p:nvPr/>
        </p:nvGrpSpPr>
        <p:grpSpPr>
          <a:xfrm>
            <a:off x="565970" y="1851463"/>
            <a:ext cx="3987976" cy="842537"/>
            <a:chOff x="6324699" y="2356411"/>
            <a:chExt cx="2736305" cy="842537"/>
          </a:xfrm>
        </p:grpSpPr>
        <p:sp>
          <p:nvSpPr>
            <p:cNvPr id="689" name="TextBox 688">
              <a:extLst>
                <a:ext uri="{FF2B5EF4-FFF2-40B4-BE49-F238E27FC236}">
                  <a16:creationId xmlns:a16="http://schemas.microsoft.com/office/drawing/2014/main" id="{DD043022-B256-4862-A56E-9FA646F0C274}"/>
                </a:ext>
              </a:extLst>
            </p:cNvPr>
            <p:cNvSpPr txBox="1"/>
            <p:nvPr/>
          </p:nvSpPr>
          <p:spPr>
            <a:xfrm>
              <a:off x="6324700" y="2737283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Simple Presentation  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690" name="TextBox 689">
              <a:extLst>
                <a:ext uri="{FF2B5EF4-FFF2-40B4-BE49-F238E27FC236}">
                  <a16:creationId xmlns:a16="http://schemas.microsoft.com/office/drawing/2014/main" id="{3E56CD6A-12EC-41BA-B56E-C12FCDEA90C4}"/>
                </a:ext>
              </a:extLst>
            </p:cNvPr>
            <p:cNvSpPr txBox="1"/>
            <p:nvPr/>
          </p:nvSpPr>
          <p:spPr>
            <a:xfrm>
              <a:off x="6324699" y="2356411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691" name="TextBox 690">
            <a:extLst>
              <a:ext uri="{FF2B5EF4-FFF2-40B4-BE49-F238E27FC236}">
                <a16:creationId xmlns:a16="http://schemas.microsoft.com/office/drawing/2014/main" id="{A6972B98-CAD7-4135-9B16-9E2D6B2A3BD5}"/>
              </a:ext>
            </a:extLst>
          </p:cNvPr>
          <p:cNvSpPr txBox="1"/>
          <p:nvPr/>
        </p:nvSpPr>
        <p:spPr>
          <a:xfrm>
            <a:off x="575769" y="3069943"/>
            <a:ext cx="39879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663" name="Group 662">
            <a:extLst>
              <a:ext uri="{FF2B5EF4-FFF2-40B4-BE49-F238E27FC236}">
                <a16:creationId xmlns:a16="http://schemas.microsoft.com/office/drawing/2014/main" id="{987FEE06-E066-4CF6-B38C-8220C67A2AAD}"/>
              </a:ext>
            </a:extLst>
          </p:cNvPr>
          <p:cNvGrpSpPr/>
          <p:nvPr/>
        </p:nvGrpSpPr>
        <p:grpSpPr>
          <a:xfrm>
            <a:off x="9133472" y="4679348"/>
            <a:ext cx="961076" cy="1452703"/>
            <a:chOff x="5987340" y="3717661"/>
            <a:chExt cx="1101691" cy="1952974"/>
          </a:xfrm>
          <a:solidFill>
            <a:schemeClr val="accent4"/>
          </a:solidFill>
        </p:grpSpPr>
        <p:sp>
          <p:nvSpPr>
            <p:cNvPr id="664" name="Rectangle 663">
              <a:extLst>
                <a:ext uri="{FF2B5EF4-FFF2-40B4-BE49-F238E27FC236}">
                  <a16:creationId xmlns:a16="http://schemas.microsoft.com/office/drawing/2014/main" id="{876E6861-1656-4D93-9F81-0B7735F47A9A}"/>
                </a:ext>
              </a:extLst>
            </p:cNvPr>
            <p:cNvSpPr/>
            <p:nvPr/>
          </p:nvSpPr>
          <p:spPr>
            <a:xfrm>
              <a:off x="6207368" y="4062046"/>
              <a:ext cx="659423" cy="160858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5" name="Freeform: Shape 664">
              <a:extLst>
                <a:ext uri="{FF2B5EF4-FFF2-40B4-BE49-F238E27FC236}">
                  <a16:creationId xmlns:a16="http://schemas.microsoft.com/office/drawing/2014/main" id="{286DD9BC-2665-4803-82AD-CF2F6ACBD386}"/>
                </a:ext>
              </a:extLst>
            </p:cNvPr>
            <p:cNvSpPr/>
            <p:nvPr/>
          </p:nvSpPr>
          <p:spPr>
            <a:xfrm>
              <a:off x="5987340" y="3717661"/>
              <a:ext cx="1101691" cy="853811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666" name="Group 665">
            <a:extLst>
              <a:ext uri="{FF2B5EF4-FFF2-40B4-BE49-F238E27FC236}">
                <a16:creationId xmlns:a16="http://schemas.microsoft.com/office/drawing/2014/main" id="{9BF2C3A5-B223-423B-85C8-303F4BAE9808}"/>
              </a:ext>
            </a:extLst>
          </p:cNvPr>
          <p:cNvGrpSpPr/>
          <p:nvPr/>
        </p:nvGrpSpPr>
        <p:grpSpPr>
          <a:xfrm>
            <a:off x="6071395" y="4384665"/>
            <a:ext cx="961076" cy="1747386"/>
            <a:chOff x="5987340" y="3717661"/>
            <a:chExt cx="1101691" cy="1931585"/>
          </a:xfrm>
          <a:solidFill>
            <a:schemeClr val="accent1"/>
          </a:solidFill>
        </p:grpSpPr>
        <p:sp>
          <p:nvSpPr>
            <p:cNvPr id="667" name="Rectangle 666">
              <a:extLst>
                <a:ext uri="{FF2B5EF4-FFF2-40B4-BE49-F238E27FC236}">
                  <a16:creationId xmlns:a16="http://schemas.microsoft.com/office/drawing/2014/main" id="{B4B1A267-0065-4E17-90F0-EDE68A0473A8}"/>
                </a:ext>
              </a:extLst>
            </p:cNvPr>
            <p:cNvSpPr/>
            <p:nvPr/>
          </p:nvSpPr>
          <p:spPr>
            <a:xfrm>
              <a:off x="6216160" y="4062046"/>
              <a:ext cx="659423" cy="158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8" name="Freeform: Shape 667">
              <a:extLst>
                <a:ext uri="{FF2B5EF4-FFF2-40B4-BE49-F238E27FC236}">
                  <a16:creationId xmlns:a16="http://schemas.microsoft.com/office/drawing/2014/main" id="{FD0E91FD-C16F-41F4-8168-13E17F88FADB}"/>
                </a:ext>
              </a:extLst>
            </p:cNvPr>
            <p:cNvSpPr/>
            <p:nvPr/>
          </p:nvSpPr>
          <p:spPr>
            <a:xfrm>
              <a:off x="5987340" y="3717661"/>
              <a:ext cx="1101691" cy="853811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669" name="Group 668">
            <a:extLst>
              <a:ext uri="{FF2B5EF4-FFF2-40B4-BE49-F238E27FC236}">
                <a16:creationId xmlns:a16="http://schemas.microsoft.com/office/drawing/2014/main" id="{7137FD79-FB14-4640-8725-05B2E91FAFCC}"/>
              </a:ext>
            </a:extLst>
          </p:cNvPr>
          <p:cNvGrpSpPr/>
          <p:nvPr/>
        </p:nvGrpSpPr>
        <p:grpSpPr>
          <a:xfrm>
            <a:off x="8112780" y="4145359"/>
            <a:ext cx="961076" cy="1986692"/>
            <a:chOff x="5987340" y="3717661"/>
            <a:chExt cx="1101691" cy="2196117"/>
          </a:xfrm>
          <a:solidFill>
            <a:schemeClr val="accent3"/>
          </a:solidFill>
        </p:grpSpPr>
        <p:sp>
          <p:nvSpPr>
            <p:cNvPr id="670" name="Rectangle 669">
              <a:extLst>
                <a:ext uri="{FF2B5EF4-FFF2-40B4-BE49-F238E27FC236}">
                  <a16:creationId xmlns:a16="http://schemas.microsoft.com/office/drawing/2014/main" id="{A94BBD54-383A-456F-8730-9026555DD957}"/>
                </a:ext>
              </a:extLst>
            </p:cNvPr>
            <p:cNvSpPr/>
            <p:nvPr/>
          </p:nvSpPr>
          <p:spPr>
            <a:xfrm>
              <a:off x="6216160" y="4062045"/>
              <a:ext cx="659423" cy="18517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1" name="Freeform: Shape 670">
              <a:extLst>
                <a:ext uri="{FF2B5EF4-FFF2-40B4-BE49-F238E27FC236}">
                  <a16:creationId xmlns:a16="http://schemas.microsoft.com/office/drawing/2014/main" id="{6F2FAF29-B60C-4625-B75D-4E5F5619D2D3}"/>
                </a:ext>
              </a:extLst>
            </p:cNvPr>
            <p:cNvSpPr/>
            <p:nvPr/>
          </p:nvSpPr>
          <p:spPr>
            <a:xfrm>
              <a:off x="5987340" y="3717661"/>
              <a:ext cx="1101691" cy="853811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672" name="Group 671">
            <a:extLst>
              <a:ext uri="{FF2B5EF4-FFF2-40B4-BE49-F238E27FC236}">
                <a16:creationId xmlns:a16="http://schemas.microsoft.com/office/drawing/2014/main" id="{222EB944-22F2-44CE-87E2-FB0EA6E2AB4A}"/>
              </a:ext>
            </a:extLst>
          </p:cNvPr>
          <p:cNvGrpSpPr/>
          <p:nvPr/>
        </p:nvGrpSpPr>
        <p:grpSpPr>
          <a:xfrm>
            <a:off x="7092087" y="3906052"/>
            <a:ext cx="961076" cy="2225999"/>
            <a:chOff x="5987340" y="3717661"/>
            <a:chExt cx="1101691" cy="2460651"/>
          </a:xfrm>
          <a:solidFill>
            <a:schemeClr val="accent2"/>
          </a:solidFill>
        </p:grpSpPr>
        <p:sp>
          <p:nvSpPr>
            <p:cNvPr id="673" name="Rectangle 672">
              <a:extLst>
                <a:ext uri="{FF2B5EF4-FFF2-40B4-BE49-F238E27FC236}">
                  <a16:creationId xmlns:a16="http://schemas.microsoft.com/office/drawing/2014/main" id="{8CA80CCB-8482-48BC-9423-2416633579FA}"/>
                </a:ext>
              </a:extLst>
            </p:cNvPr>
            <p:cNvSpPr/>
            <p:nvPr/>
          </p:nvSpPr>
          <p:spPr>
            <a:xfrm>
              <a:off x="6216160" y="4062045"/>
              <a:ext cx="659423" cy="21162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4" name="Freeform: Shape 673">
              <a:extLst>
                <a:ext uri="{FF2B5EF4-FFF2-40B4-BE49-F238E27FC236}">
                  <a16:creationId xmlns:a16="http://schemas.microsoft.com/office/drawing/2014/main" id="{F4A1BCFA-7CC6-4A82-9B9F-BA3BA84D89BD}"/>
                </a:ext>
              </a:extLst>
            </p:cNvPr>
            <p:cNvSpPr/>
            <p:nvPr/>
          </p:nvSpPr>
          <p:spPr>
            <a:xfrm>
              <a:off x="5987340" y="3717661"/>
              <a:ext cx="1101691" cy="853811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675" name="Group 674">
            <a:extLst>
              <a:ext uri="{FF2B5EF4-FFF2-40B4-BE49-F238E27FC236}">
                <a16:creationId xmlns:a16="http://schemas.microsoft.com/office/drawing/2014/main" id="{EB8F39EB-8355-4C9B-A6F6-67C44D480619}"/>
              </a:ext>
            </a:extLst>
          </p:cNvPr>
          <p:cNvGrpSpPr/>
          <p:nvPr/>
        </p:nvGrpSpPr>
        <p:grpSpPr>
          <a:xfrm>
            <a:off x="10154165" y="3666745"/>
            <a:ext cx="961076" cy="2465306"/>
            <a:chOff x="5987340" y="3717661"/>
            <a:chExt cx="1101691" cy="2725185"/>
          </a:xfrm>
          <a:solidFill>
            <a:schemeClr val="accent5"/>
          </a:solidFill>
        </p:grpSpPr>
        <p:sp>
          <p:nvSpPr>
            <p:cNvPr id="676" name="Rectangle 675">
              <a:extLst>
                <a:ext uri="{FF2B5EF4-FFF2-40B4-BE49-F238E27FC236}">
                  <a16:creationId xmlns:a16="http://schemas.microsoft.com/office/drawing/2014/main" id="{65F0F3C2-A67E-496A-84AF-F835EC92FEBA}"/>
                </a:ext>
              </a:extLst>
            </p:cNvPr>
            <p:cNvSpPr/>
            <p:nvPr/>
          </p:nvSpPr>
          <p:spPr>
            <a:xfrm>
              <a:off x="6216160" y="4062045"/>
              <a:ext cx="659423" cy="23808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7" name="Freeform: Shape 676">
              <a:extLst>
                <a:ext uri="{FF2B5EF4-FFF2-40B4-BE49-F238E27FC236}">
                  <a16:creationId xmlns:a16="http://schemas.microsoft.com/office/drawing/2014/main" id="{C2F90215-3F55-41D4-B21C-445B63B32FFD}"/>
                </a:ext>
              </a:extLst>
            </p:cNvPr>
            <p:cNvSpPr/>
            <p:nvPr/>
          </p:nvSpPr>
          <p:spPr>
            <a:xfrm>
              <a:off x="5987340" y="3717661"/>
              <a:ext cx="1101691" cy="853811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</p:grpSp>
      <p:sp>
        <p:nvSpPr>
          <p:cNvPr id="678" name="Isosceles Triangle 51">
            <a:extLst>
              <a:ext uri="{FF2B5EF4-FFF2-40B4-BE49-F238E27FC236}">
                <a16:creationId xmlns:a16="http://schemas.microsoft.com/office/drawing/2014/main" id="{A434DE5C-61B1-4C80-8819-161858918A7A}"/>
              </a:ext>
            </a:extLst>
          </p:cNvPr>
          <p:cNvSpPr/>
          <p:nvPr/>
        </p:nvSpPr>
        <p:spPr>
          <a:xfrm>
            <a:off x="8448759" y="4566720"/>
            <a:ext cx="298999" cy="21925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79" name="Rectangle 16">
            <a:extLst>
              <a:ext uri="{FF2B5EF4-FFF2-40B4-BE49-F238E27FC236}">
                <a16:creationId xmlns:a16="http://schemas.microsoft.com/office/drawing/2014/main" id="{DCE88438-2708-49AE-951C-B42A606C480D}"/>
              </a:ext>
            </a:extLst>
          </p:cNvPr>
          <p:cNvSpPr/>
          <p:nvPr/>
        </p:nvSpPr>
        <p:spPr>
          <a:xfrm rot="2700000">
            <a:off x="9494642" y="4922125"/>
            <a:ext cx="238737" cy="42801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80" name="Oval 7">
            <a:extLst>
              <a:ext uri="{FF2B5EF4-FFF2-40B4-BE49-F238E27FC236}">
                <a16:creationId xmlns:a16="http://schemas.microsoft.com/office/drawing/2014/main" id="{60AA9FA1-39E0-4F3C-852B-BED8B5433912}"/>
              </a:ext>
            </a:extLst>
          </p:cNvPr>
          <p:cNvSpPr/>
          <p:nvPr/>
        </p:nvSpPr>
        <p:spPr>
          <a:xfrm>
            <a:off x="7414019" y="4282505"/>
            <a:ext cx="324348" cy="32434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81" name="Donut 39">
            <a:extLst>
              <a:ext uri="{FF2B5EF4-FFF2-40B4-BE49-F238E27FC236}">
                <a16:creationId xmlns:a16="http://schemas.microsoft.com/office/drawing/2014/main" id="{55096A37-BD8F-4577-8FE2-3EFE94E15364}"/>
              </a:ext>
            </a:extLst>
          </p:cNvPr>
          <p:cNvSpPr/>
          <p:nvPr/>
        </p:nvSpPr>
        <p:spPr>
          <a:xfrm>
            <a:off x="6387564" y="4746676"/>
            <a:ext cx="342146" cy="34214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82" name="Frame 17">
            <a:extLst>
              <a:ext uri="{FF2B5EF4-FFF2-40B4-BE49-F238E27FC236}">
                <a16:creationId xmlns:a16="http://schemas.microsoft.com/office/drawing/2014/main" id="{1C2D26FD-36CE-448E-B72D-650416A5EAEC}"/>
              </a:ext>
            </a:extLst>
          </p:cNvPr>
          <p:cNvSpPr/>
          <p:nvPr/>
        </p:nvSpPr>
        <p:spPr>
          <a:xfrm>
            <a:off x="10502513" y="4078700"/>
            <a:ext cx="277790" cy="27779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92" name="Oval Callout 8">
            <a:extLst>
              <a:ext uri="{FF2B5EF4-FFF2-40B4-BE49-F238E27FC236}">
                <a16:creationId xmlns:a16="http://schemas.microsoft.com/office/drawing/2014/main" id="{861074D5-E3CA-412A-9932-562D30D8B998}"/>
              </a:ext>
            </a:extLst>
          </p:cNvPr>
          <p:cNvSpPr/>
          <p:nvPr/>
        </p:nvSpPr>
        <p:spPr>
          <a:xfrm>
            <a:off x="10127106" y="1836702"/>
            <a:ext cx="1064074" cy="1064192"/>
          </a:xfrm>
          <a:prstGeom prst="wedgeEllipseCallout">
            <a:avLst>
              <a:gd name="adj1" fmla="val -8709"/>
              <a:gd name="adj2" fmla="val 7268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693" name="Oval Callout 52">
            <a:extLst>
              <a:ext uri="{FF2B5EF4-FFF2-40B4-BE49-F238E27FC236}">
                <a16:creationId xmlns:a16="http://schemas.microsoft.com/office/drawing/2014/main" id="{A2B65571-FE61-4A95-8C22-B984DFF99227}"/>
              </a:ext>
            </a:extLst>
          </p:cNvPr>
          <p:cNvSpPr/>
          <p:nvPr/>
        </p:nvSpPr>
        <p:spPr>
          <a:xfrm>
            <a:off x="5572685" y="2380505"/>
            <a:ext cx="1064074" cy="1064192"/>
          </a:xfrm>
          <a:prstGeom prst="wedgeEllipseCallout">
            <a:avLst>
              <a:gd name="adj1" fmla="val 34241"/>
              <a:gd name="adj2" fmla="val 6661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694" name="Oval Callout 54">
            <a:extLst>
              <a:ext uri="{FF2B5EF4-FFF2-40B4-BE49-F238E27FC236}">
                <a16:creationId xmlns:a16="http://schemas.microsoft.com/office/drawing/2014/main" id="{64D95AB9-A28B-4394-9BEE-AA54044630EC}"/>
              </a:ext>
            </a:extLst>
          </p:cNvPr>
          <p:cNvSpPr/>
          <p:nvPr/>
        </p:nvSpPr>
        <p:spPr>
          <a:xfrm>
            <a:off x="6711291" y="1779109"/>
            <a:ext cx="1064074" cy="1064192"/>
          </a:xfrm>
          <a:prstGeom prst="wedgeEllipseCallout">
            <a:avLst>
              <a:gd name="adj1" fmla="val 19291"/>
              <a:gd name="adj2" fmla="val 6734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695" name="Oval Callout 55">
            <a:extLst>
              <a:ext uri="{FF2B5EF4-FFF2-40B4-BE49-F238E27FC236}">
                <a16:creationId xmlns:a16="http://schemas.microsoft.com/office/drawing/2014/main" id="{B0597879-CAE0-4D33-9861-31265A9E268C}"/>
              </a:ext>
            </a:extLst>
          </p:cNvPr>
          <p:cNvSpPr/>
          <p:nvPr/>
        </p:nvSpPr>
        <p:spPr>
          <a:xfrm>
            <a:off x="7849895" y="2166411"/>
            <a:ext cx="1064074" cy="1064192"/>
          </a:xfrm>
          <a:prstGeom prst="wedgeEllipseCallout">
            <a:avLst>
              <a:gd name="adj1" fmla="val 2017"/>
              <a:gd name="adj2" fmla="val 6701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696" name="Oval Callout 56">
            <a:extLst>
              <a:ext uri="{FF2B5EF4-FFF2-40B4-BE49-F238E27FC236}">
                <a16:creationId xmlns:a16="http://schemas.microsoft.com/office/drawing/2014/main" id="{7A2CB403-046D-4464-946E-4F82B9EA7201}"/>
              </a:ext>
            </a:extLst>
          </p:cNvPr>
          <p:cNvSpPr/>
          <p:nvPr/>
        </p:nvSpPr>
        <p:spPr>
          <a:xfrm>
            <a:off x="8988500" y="2474645"/>
            <a:ext cx="1064074" cy="1064192"/>
          </a:xfrm>
          <a:prstGeom prst="wedgeEllipseCallout">
            <a:avLst>
              <a:gd name="adj1" fmla="val -720"/>
              <a:gd name="adj2" fmla="val 7405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11203</TotalTime>
  <Words>177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33</cp:revision>
  <dcterms:created xsi:type="dcterms:W3CDTF">2018-02-18T19:39:47Z</dcterms:created>
  <dcterms:modified xsi:type="dcterms:W3CDTF">2021-04-19T04:43:53Z</dcterms:modified>
</cp:coreProperties>
</file>