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Freeform: Shape 765">
            <a:extLst>
              <a:ext uri="{FF2B5EF4-FFF2-40B4-BE49-F238E27FC236}">
                <a16:creationId xmlns:a16="http://schemas.microsoft.com/office/drawing/2014/main" id="{C2A48DE0-795D-4BCE-9B38-F9C89A39357F}"/>
              </a:ext>
            </a:extLst>
          </p:cNvPr>
          <p:cNvSpPr/>
          <p:nvPr/>
        </p:nvSpPr>
        <p:spPr>
          <a:xfrm rot="18900000">
            <a:off x="3412949" y="1378462"/>
            <a:ext cx="5337264" cy="5337264"/>
          </a:xfrm>
          <a:custGeom>
            <a:avLst/>
            <a:gdLst>
              <a:gd name="connsiteX0" fmla="*/ 3224904 w 5337264"/>
              <a:gd name="connsiteY0" fmla="*/ 230415 h 5337264"/>
              <a:gd name="connsiteX1" fmla="*/ 3455319 w 5337264"/>
              <a:gd name="connsiteY1" fmla="*/ 786686 h 5337264"/>
              <a:gd name="connsiteX2" fmla="*/ 3455319 w 5337264"/>
              <a:gd name="connsiteY2" fmla="*/ 933661 h 5337264"/>
              <a:gd name="connsiteX3" fmla="*/ 3456491 w 5337264"/>
              <a:gd name="connsiteY3" fmla="*/ 934833 h 5337264"/>
              <a:gd name="connsiteX4" fmla="*/ 3444177 w 5337264"/>
              <a:gd name="connsiteY4" fmla="*/ 1063313 h 5337264"/>
              <a:gd name="connsiteX5" fmla="*/ 3688660 w 5337264"/>
              <a:gd name="connsiteY5" fmla="*/ 1653546 h 5337264"/>
              <a:gd name="connsiteX6" fmla="*/ 4438317 w 5337264"/>
              <a:gd name="connsiteY6" fmla="*/ 1882748 h 5337264"/>
              <a:gd name="connsiteX7" fmla="*/ 4441024 w 5337264"/>
              <a:gd name="connsiteY7" fmla="*/ 1881946 h 5337264"/>
              <a:gd name="connsiteX8" fmla="*/ 4550578 w 5337264"/>
              <a:gd name="connsiteY8" fmla="*/ 1881946 h 5337264"/>
              <a:gd name="connsiteX9" fmla="*/ 5337264 w 5337264"/>
              <a:gd name="connsiteY9" fmla="*/ 2668632 h 5337264"/>
              <a:gd name="connsiteX10" fmla="*/ 4550578 w 5337264"/>
              <a:gd name="connsiteY10" fmla="*/ 3455318 h 5337264"/>
              <a:gd name="connsiteX11" fmla="*/ 4403601 w 5337264"/>
              <a:gd name="connsiteY11" fmla="*/ 3455318 h 5337264"/>
              <a:gd name="connsiteX12" fmla="*/ 4403317 w 5337264"/>
              <a:gd name="connsiteY12" fmla="*/ 3455602 h 5337264"/>
              <a:gd name="connsiteX13" fmla="*/ 4285629 w 5337264"/>
              <a:gd name="connsiteY13" fmla="*/ 3444322 h 5337264"/>
              <a:gd name="connsiteX14" fmla="*/ 3695397 w 5337264"/>
              <a:gd name="connsiteY14" fmla="*/ 3688804 h 5337264"/>
              <a:gd name="connsiteX15" fmla="*/ 3450915 w 5337264"/>
              <a:gd name="connsiteY15" fmla="*/ 4279036 h 5337264"/>
              <a:gd name="connsiteX16" fmla="*/ 3462195 w 5337264"/>
              <a:gd name="connsiteY16" fmla="*/ 4396724 h 5337264"/>
              <a:gd name="connsiteX17" fmla="*/ 3455318 w 5337264"/>
              <a:gd name="connsiteY17" fmla="*/ 4403601 h 5337264"/>
              <a:gd name="connsiteX18" fmla="*/ 3455318 w 5337264"/>
              <a:gd name="connsiteY18" fmla="*/ 4550578 h 5337264"/>
              <a:gd name="connsiteX19" fmla="*/ 2668632 w 5337264"/>
              <a:gd name="connsiteY19" fmla="*/ 5337264 h 5337264"/>
              <a:gd name="connsiteX20" fmla="*/ 2668633 w 5337264"/>
              <a:gd name="connsiteY20" fmla="*/ 5337263 h 5337264"/>
              <a:gd name="connsiteX21" fmla="*/ 1881947 w 5337264"/>
              <a:gd name="connsiteY21" fmla="*/ 4550577 h 5337264"/>
              <a:gd name="connsiteX22" fmla="*/ 1881947 w 5337264"/>
              <a:gd name="connsiteY22" fmla="*/ 4456420 h 5337264"/>
              <a:gd name="connsiteX23" fmla="*/ 1889234 w 5337264"/>
              <a:gd name="connsiteY23" fmla="*/ 4431831 h 5337264"/>
              <a:gd name="connsiteX24" fmla="*/ 1660032 w 5337264"/>
              <a:gd name="connsiteY24" fmla="*/ 3682173 h 5337264"/>
              <a:gd name="connsiteX25" fmla="*/ 910374 w 5337264"/>
              <a:gd name="connsiteY25" fmla="*/ 3452971 h 5337264"/>
              <a:gd name="connsiteX26" fmla="*/ 902458 w 5337264"/>
              <a:gd name="connsiteY26" fmla="*/ 3455317 h 5337264"/>
              <a:gd name="connsiteX27" fmla="*/ 786686 w 5337264"/>
              <a:gd name="connsiteY27" fmla="*/ 3455317 h 5337264"/>
              <a:gd name="connsiteX28" fmla="*/ 0 w 5337264"/>
              <a:gd name="connsiteY28" fmla="*/ 2668631 h 5337264"/>
              <a:gd name="connsiteX29" fmla="*/ 1 w 5337264"/>
              <a:gd name="connsiteY29" fmla="*/ 2668632 h 5337264"/>
              <a:gd name="connsiteX30" fmla="*/ 786687 w 5337264"/>
              <a:gd name="connsiteY30" fmla="*/ 1881946 h 5337264"/>
              <a:gd name="connsiteX31" fmla="*/ 921214 w 5337264"/>
              <a:gd name="connsiteY31" fmla="*/ 1881946 h 5337264"/>
              <a:gd name="connsiteX32" fmla="*/ 1067883 w 5337264"/>
              <a:gd name="connsiteY32" fmla="*/ 1896004 h 5337264"/>
              <a:gd name="connsiteX33" fmla="*/ 1658115 w 5337264"/>
              <a:gd name="connsiteY33" fmla="*/ 1651522 h 5337264"/>
              <a:gd name="connsiteX34" fmla="*/ 1887316 w 5337264"/>
              <a:gd name="connsiteY34" fmla="*/ 901864 h 5337264"/>
              <a:gd name="connsiteX35" fmla="*/ 1881947 w 5337264"/>
              <a:gd name="connsiteY35" fmla="*/ 883746 h 5337264"/>
              <a:gd name="connsiteX36" fmla="*/ 1881947 w 5337264"/>
              <a:gd name="connsiteY36" fmla="*/ 786686 h 5337264"/>
              <a:gd name="connsiteX37" fmla="*/ 2668633 w 5337264"/>
              <a:gd name="connsiteY37" fmla="*/ 0 h 5337264"/>
              <a:gd name="connsiteX38" fmla="*/ 3224904 w 5337264"/>
              <a:gd name="connsiteY38" fmla="*/ 230415 h 533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337264" h="5337264">
                <a:moveTo>
                  <a:pt x="3224904" y="230415"/>
                </a:moveTo>
                <a:cubicBezTo>
                  <a:pt x="3367266" y="372777"/>
                  <a:pt x="3455319" y="569449"/>
                  <a:pt x="3455319" y="786686"/>
                </a:cubicBezTo>
                <a:lnTo>
                  <a:pt x="3455319" y="933661"/>
                </a:lnTo>
                <a:lnTo>
                  <a:pt x="3456491" y="934833"/>
                </a:lnTo>
                <a:lnTo>
                  <a:pt x="3444177" y="1063313"/>
                </a:lnTo>
                <a:cubicBezTo>
                  <a:pt x="3444178" y="1276936"/>
                  <a:pt x="3525672" y="1490557"/>
                  <a:pt x="3688660" y="1653546"/>
                </a:cubicBezTo>
                <a:cubicBezTo>
                  <a:pt x="3892395" y="1857281"/>
                  <a:pt x="4175246" y="1933682"/>
                  <a:pt x="4438317" y="1882748"/>
                </a:cubicBezTo>
                <a:lnTo>
                  <a:pt x="4441024" y="1881946"/>
                </a:lnTo>
                <a:lnTo>
                  <a:pt x="4550578" y="1881946"/>
                </a:lnTo>
                <a:cubicBezTo>
                  <a:pt x="4985053" y="1881946"/>
                  <a:pt x="5337264" y="2234157"/>
                  <a:pt x="5337264" y="2668632"/>
                </a:cubicBezTo>
                <a:cubicBezTo>
                  <a:pt x="5337264" y="3103107"/>
                  <a:pt x="4985053" y="3455318"/>
                  <a:pt x="4550578" y="3455318"/>
                </a:cubicBezTo>
                <a:lnTo>
                  <a:pt x="4403601" y="3455318"/>
                </a:lnTo>
                <a:lnTo>
                  <a:pt x="4403317" y="3455602"/>
                </a:lnTo>
                <a:lnTo>
                  <a:pt x="4285629" y="3444322"/>
                </a:lnTo>
                <a:cubicBezTo>
                  <a:pt x="4072007" y="3444322"/>
                  <a:pt x="3858385" y="3525816"/>
                  <a:pt x="3695397" y="3688804"/>
                </a:cubicBezTo>
                <a:cubicBezTo>
                  <a:pt x="3532409" y="3851792"/>
                  <a:pt x="3450915" y="4065414"/>
                  <a:pt x="3450915" y="4279036"/>
                </a:cubicBezTo>
                <a:lnTo>
                  <a:pt x="3462195" y="4396724"/>
                </a:lnTo>
                <a:lnTo>
                  <a:pt x="3455318" y="4403601"/>
                </a:lnTo>
                <a:lnTo>
                  <a:pt x="3455318" y="4550578"/>
                </a:lnTo>
                <a:cubicBezTo>
                  <a:pt x="3455318" y="4985053"/>
                  <a:pt x="3103107" y="5337264"/>
                  <a:pt x="2668632" y="5337264"/>
                </a:cubicBezTo>
                <a:lnTo>
                  <a:pt x="2668633" y="5337263"/>
                </a:lnTo>
                <a:cubicBezTo>
                  <a:pt x="2234158" y="5337263"/>
                  <a:pt x="1881947" y="4985052"/>
                  <a:pt x="1881947" y="4550577"/>
                </a:cubicBezTo>
                <a:lnTo>
                  <a:pt x="1881947" y="4456420"/>
                </a:lnTo>
                <a:lnTo>
                  <a:pt x="1889234" y="4431831"/>
                </a:lnTo>
                <a:cubicBezTo>
                  <a:pt x="1940168" y="4168759"/>
                  <a:pt x="1863767" y="3885909"/>
                  <a:pt x="1660032" y="3682173"/>
                </a:cubicBezTo>
                <a:cubicBezTo>
                  <a:pt x="1456297" y="3478438"/>
                  <a:pt x="1173446" y="3402037"/>
                  <a:pt x="910374" y="3452971"/>
                </a:cubicBezTo>
                <a:lnTo>
                  <a:pt x="902458" y="3455317"/>
                </a:lnTo>
                <a:lnTo>
                  <a:pt x="786686" y="3455317"/>
                </a:lnTo>
                <a:cubicBezTo>
                  <a:pt x="352211" y="3455317"/>
                  <a:pt x="0" y="3103106"/>
                  <a:pt x="0" y="2668631"/>
                </a:cubicBezTo>
                <a:lnTo>
                  <a:pt x="1" y="2668632"/>
                </a:lnTo>
                <a:cubicBezTo>
                  <a:pt x="1" y="2234157"/>
                  <a:pt x="352212" y="1881946"/>
                  <a:pt x="786687" y="1881946"/>
                </a:cubicBezTo>
                <a:lnTo>
                  <a:pt x="921214" y="1881946"/>
                </a:lnTo>
                <a:lnTo>
                  <a:pt x="1067883" y="1896004"/>
                </a:lnTo>
                <a:cubicBezTo>
                  <a:pt x="1281505" y="1896004"/>
                  <a:pt x="1495127" y="1814510"/>
                  <a:pt x="1658115" y="1651522"/>
                </a:cubicBezTo>
                <a:cubicBezTo>
                  <a:pt x="1861850" y="1447787"/>
                  <a:pt x="1938250" y="1164936"/>
                  <a:pt x="1887316" y="901864"/>
                </a:cubicBezTo>
                <a:lnTo>
                  <a:pt x="1881947" y="883746"/>
                </a:lnTo>
                <a:lnTo>
                  <a:pt x="1881947" y="786686"/>
                </a:lnTo>
                <a:cubicBezTo>
                  <a:pt x="1881947" y="352211"/>
                  <a:pt x="2234158" y="0"/>
                  <a:pt x="2668633" y="0"/>
                </a:cubicBezTo>
                <a:cubicBezTo>
                  <a:pt x="2885870" y="0"/>
                  <a:pt x="3082542" y="88053"/>
                  <a:pt x="3224904" y="2304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31" name="Group 730">
            <a:extLst>
              <a:ext uri="{FF2B5EF4-FFF2-40B4-BE49-F238E27FC236}">
                <a16:creationId xmlns:a16="http://schemas.microsoft.com/office/drawing/2014/main" id="{EDD47B62-2C49-4931-968B-2192DF45A81C}"/>
              </a:ext>
            </a:extLst>
          </p:cNvPr>
          <p:cNvGrpSpPr/>
          <p:nvPr/>
        </p:nvGrpSpPr>
        <p:grpSpPr>
          <a:xfrm rot="20889783">
            <a:off x="4065433" y="4186715"/>
            <a:ext cx="2219809" cy="1731437"/>
            <a:chOff x="6781252" y="4181409"/>
            <a:chExt cx="2219809" cy="1731437"/>
          </a:xfrm>
        </p:grpSpPr>
        <p:sp>
          <p:nvSpPr>
            <p:cNvPr id="732" name="Rectangle: Rounded Corners 731">
              <a:extLst>
                <a:ext uri="{FF2B5EF4-FFF2-40B4-BE49-F238E27FC236}">
                  <a16:creationId xmlns:a16="http://schemas.microsoft.com/office/drawing/2014/main" id="{C5DCB963-E54A-47AB-9203-5CD8C8DACE1A}"/>
                </a:ext>
              </a:extLst>
            </p:cNvPr>
            <p:cNvSpPr/>
            <p:nvPr/>
          </p:nvSpPr>
          <p:spPr>
            <a:xfrm rot="14190664">
              <a:off x="7762294" y="3347936"/>
              <a:ext cx="405294" cy="20722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3" name="Group 732">
              <a:extLst>
                <a:ext uri="{FF2B5EF4-FFF2-40B4-BE49-F238E27FC236}">
                  <a16:creationId xmlns:a16="http://schemas.microsoft.com/office/drawing/2014/main" id="{4758DAB1-4BE3-42E3-9869-22F1C19A37E4}"/>
                </a:ext>
              </a:extLst>
            </p:cNvPr>
            <p:cNvGrpSpPr/>
            <p:nvPr/>
          </p:nvGrpSpPr>
          <p:grpSpPr>
            <a:xfrm>
              <a:off x="6781252" y="4614676"/>
              <a:ext cx="1298170" cy="1298170"/>
              <a:chOff x="1089413" y="2131797"/>
              <a:chExt cx="2968238" cy="2968238"/>
            </a:xfrm>
          </p:grpSpPr>
          <p:sp>
            <p:nvSpPr>
              <p:cNvPr id="734" name="Freeform: Shape 733">
                <a:extLst>
                  <a:ext uri="{FF2B5EF4-FFF2-40B4-BE49-F238E27FC236}">
                    <a16:creationId xmlns:a16="http://schemas.microsoft.com/office/drawing/2014/main" id="{CD043475-CC42-442A-BB78-5AE3BC4E2DBC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5" name="Freeform: Shape 734">
                <a:extLst>
                  <a:ext uri="{FF2B5EF4-FFF2-40B4-BE49-F238E27FC236}">
                    <a16:creationId xmlns:a16="http://schemas.microsoft.com/office/drawing/2014/main" id="{C2A1FAA2-61B6-48F0-AC57-7A387866BB7D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A9C88EEA-0FEB-4CF1-B46E-54110AAC9A03}"/>
              </a:ext>
            </a:extLst>
          </p:cNvPr>
          <p:cNvGrpSpPr/>
          <p:nvPr/>
        </p:nvGrpSpPr>
        <p:grpSpPr>
          <a:xfrm rot="4656490">
            <a:off x="3939751" y="2246314"/>
            <a:ext cx="2219809" cy="1731437"/>
            <a:chOff x="6781252" y="4181409"/>
            <a:chExt cx="2219809" cy="1731437"/>
          </a:xfrm>
        </p:grpSpPr>
        <p:sp>
          <p:nvSpPr>
            <p:cNvPr id="737" name="Rectangle: Rounded Corners 736">
              <a:extLst>
                <a:ext uri="{FF2B5EF4-FFF2-40B4-BE49-F238E27FC236}">
                  <a16:creationId xmlns:a16="http://schemas.microsoft.com/office/drawing/2014/main" id="{460C229E-5F66-42D2-B298-DCAC87F9B786}"/>
                </a:ext>
              </a:extLst>
            </p:cNvPr>
            <p:cNvSpPr/>
            <p:nvPr/>
          </p:nvSpPr>
          <p:spPr>
            <a:xfrm rot="14190664">
              <a:off x="7762294" y="3347936"/>
              <a:ext cx="405294" cy="20722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8" name="Group 737">
              <a:extLst>
                <a:ext uri="{FF2B5EF4-FFF2-40B4-BE49-F238E27FC236}">
                  <a16:creationId xmlns:a16="http://schemas.microsoft.com/office/drawing/2014/main" id="{D382587B-8BFF-4B0D-B933-FCED6358810A}"/>
                </a:ext>
              </a:extLst>
            </p:cNvPr>
            <p:cNvGrpSpPr/>
            <p:nvPr/>
          </p:nvGrpSpPr>
          <p:grpSpPr>
            <a:xfrm>
              <a:off x="6781252" y="4614676"/>
              <a:ext cx="1298170" cy="1298170"/>
              <a:chOff x="1089413" y="2131797"/>
              <a:chExt cx="2968238" cy="2968238"/>
            </a:xfrm>
          </p:grpSpPr>
          <p:sp>
            <p:nvSpPr>
              <p:cNvPr id="739" name="Freeform: Shape 738">
                <a:extLst>
                  <a:ext uri="{FF2B5EF4-FFF2-40B4-BE49-F238E27FC236}">
                    <a16:creationId xmlns:a16="http://schemas.microsoft.com/office/drawing/2014/main" id="{759C3E60-156F-4971-8000-C601D7B6BA30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0" name="Freeform: Shape 739">
                <a:extLst>
                  <a:ext uri="{FF2B5EF4-FFF2-40B4-BE49-F238E27FC236}">
                    <a16:creationId xmlns:a16="http://schemas.microsoft.com/office/drawing/2014/main" id="{F235DADA-36F8-430D-AFC3-A37E99A58047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BB4B8509-9877-4516-B12F-EFC7D189B6AE}"/>
              </a:ext>
            </a:extLst>
          </p:cNvPr>
          <p:cNvGrpSpPr/>
          <p:nvPr/>
        </p:nvGrpSpPr>
        <p:grpSpPr>
          <a:xfrm rot="15432875">
            <a:off x="5995437" y="4103894"/>
            <a:ext cx="2219809" cy="1731437"/>
            <a:chOff x="6781252" y="4181409"/>
            <a:chExt cx="2219809" cy="1731437"/>
          </a:xfrm>
        </p:grpSpPr>
        <p:sp>
          <p:nvSpPr>
            <p:cNvPr id="742" name="Rectangle: Rounded Corners 741">
              <a:extLst>
                <a:ext uri="{FF2B5EF4-FFF2-40B4-BE49-F238E27FC236}">
                  <a16:creationId xmlns:a16="http://schemas.microsoft.com/office/drawing/2014/main" id="{4F39DAEF-5E7E-4645-8AC4-581DA731FF8F}"/>
                </a:ext>
              </a:extLst>
            </p:cNvPr>
            <p:cNvSpPr/>
            <p:nvPr/>
          </p:nvSpPr>
          <p:spPr>
            <a:xfrm rot="14190664">
              <a:off x="7762294" y="3347936"/>
              <a:ext cx="405294" cy="20722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3" name="Group 742">
              <a:extLst>
                <a:ext uri="{FF2B5EF4-FFF2-40B4-BE49-F238E27FC236}">
                  <a16:creationId xmlns:a16="http://schemas.microsoft.com/office/drawing/2014/main" id="{728A1D93-59F7-48BC-881E-6D07AAB7E459}"/>
                </a:ext>
              </a:extLst>
            </p:cNvPr>
            <p:cNvGrpSpPr/>
            <p:nvPr/>
          </p:nvGrpSpPr>
          <p:grpSpPr>
            <a:xfrm>
              <a:off x="6781252" y="4614676"/>
              <a:ext cx="1298170" cy="1298170"/>
              <a:chOff x="1089413" y="2131797"/>
              <a:chExt cx="2968238" cy="2968238"/>
            </a:xfrm>
          </p:grpSpPr>
          <p:sp>
            <p:nvSpPr>
              <p:cNvPr id="744" name="Freeform: Shape 743">
                <a:extLst>
                  <a:ext uri="{FF2B5EF4-FFF2-40B4-BE49-F238E27FC236}">
                    <a16:creationId xmlns:a16="http://schemas.microsoft.com/office/drawing/2014/main" id="{C43527F3-5848-4AD1-994B-9C666BD5BBB0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5" name="Freeform: Shape 744">
                <a:extLst>
                  <a:ext uri="{FF2B5EF4-FFF2-40B4-BE49-F238E27FC236}">
                    <a16:creationId xmlns:a16="http://schemas.microsoft.com/office/drawing/2014/main" id="{7C233F87-CED7-456A-B7D2-B2494DC0D2C7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46" name="Group 745">
            <a:extLst>
              <a:ext uri="{FF2B5EF4-FFF2-40B4-BE49-F238E27FC236}">
                <a16:creationId xmlns:a16="http://schemas.microsoft.com/office/drawing/2014/main" id="{13D27146-F7AA-425E-943C-3FBB68AC2303}"/>
              </a:ext>
            </a:extLst>
          </p:cNvPr>
          <p:cNvGrpSpPr/>
          <p:nvPr/>
        </p:nvGrpSpPr>
        <p:grpSpPr>
          <a:xfrm rot="10049375">
            <a:off x="5908085" y="2166948"/>
            <a:ext cx="2219809" cy="1731437"/>
            <a:chOff x="6781252" y="4181409"/>
            <a:chExt cx="2219809" cy="1731437"/>
          </a:xfrm>
        </p:grpSpPr>
        <p:sp>
          <p:nvSpPr>
            <p:cNvPr id="747" name="Rectangle: Rounded Corners 746">
              <a:extLst>
                <a:ext uri="{FF2B5EF4-FFF2-40B4-BE49-F238E27FC236}">
                  <a16:creationId xmlns:a16="http://schemas.microsoft.com/office/drawing/2014/main" id="{83CB0EDB-9FD7-457A-9835-6D9B46571D84}"/>
                </a:ext>
              </a:extLst>
            </p:cNvPr>
            <p:cNvSpPr/>
            <p:nvPr/>
          </p:nvSpPr>
          <p:spPr>
            <a:xfrm rot="14190664">
              <a:off x="7762294" y="3347936"/>
              <a:ext cx="405294" cy="20722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8" name="Group 747">
              <a:extLst>
                <a:ext uri="{FF2B5EF4-FFF2-40B4-BE49-F238E27FC236}">
                  <a16:creationId xmlns:a16="http://schemas.microsoft.com/office/drawing/2014/main" id="{E9C53E4F-0CC2-4FA3-8E5E-CE5AFA0ADCE4}"/>
                </a:ext>
              </a:extLst>
            </p:cNvPr>
            <p:cNvGrpSpPr/>
            <p:nvPr/>
          </p:nvGrpSpPr>
          <p:grpSpPr>
            <a:xfrm>
              <a:off x="6781252" y="4614676"/>
              <a:ext cx="1298170" cy="1298170"/>
              <a:chOff x="1089413" y="2131797"/>
              <a:chExt cx="2968238" cy="2968238"/>
            </a:xfrm>
          </p:grpSpPr>
          <p:sp>
            <p:nvSpPr>
              <p:cNvPr id="749" name="Freeform: Shape 748">
                <a:extLst>
                  <a:ext uri="{FF2B5EF4-FFF2-40B4-BE49-F238E27FC236}">
                    <a16:creationId xmlns:a16="http://schemas.microsoft.com/office/drawing/2014/main" id="{755C3BD4-D874-4A85-93FF-03FF51479511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0" name="Freeform: Shape 749">
                <a:extLst>
                  <a:ext uri="{FF2B5EF4-FFF2-40B4-BE49-F238E27FC236}">
                    <a16:creationId xmlns:a16="http://schemas.microsoft.com/office/drawing/2014/main" id="{CD462142-5DB5-4E87-800C-B7E13A980BD7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5F8105F4-72BF-4D65-B4F0-49EF8C596537}"/>
              </a:ext>
            </a:extLst>
          </p:cNvPr>
          <p:cNvGrpSpPr/>
          <p:nvPr/>
        </p:nvGrpSpPr>
        <p:grpSpPr>
          <a:xfrm>
            <a:off x="5409167" y="3374680"/>
            <a:ext cx="1344828" cy="1344828"/>
            <a:chOff x="1089413" y="2131797"/>
            <a:chExt cx="2968238" cy="2968238"/>
          </a:xfrm>
        </p:grpSpPr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9AEEAF1A-029F-4D2B-8529-AB285BEB4CC0}"/>
                </a:ext>
              </a:extLst>
            </p:cNvPr>
            <p:cNvSpPr/>
            <p:nvPr/>
          </p:nvSpPr>
          <p:spPr>
            <a:xfrm>
              <a:off x="1089413" y="2131797"/>
              <a:ext cx="2968238" cy="2968238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3" name="Freeform: Shape 752">
              <a:extLst>
                <a:ext uri="{FF2B5EF4-FFF2-40B4-BE49-F238E27FC236}">
                  <a16:creationId xmlns:a16="http://schemas.microsoft.com/office/drawing/2014/main" id="{9052BAB9-8C67-40B0-AEBF-C6DB1C704842}"/>
                </a:ext>
              </a:extLst>
            </p:cNvPr>
            <p:cNvSpPr/>
            <p:nvPr/>
          </p:nvSpPr>
          <p:spPr>
            <a:xfrm>
              <a:off x="1234570" y="2279534"/>
              <a:ext cx="2678023" cy="2676273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F3E689FA-A366-484F-B1FA-B42CAE4097FC}"/>
              </a:ext>
            </a:extLst>
          </p:cNvPr>
          <p:cNvGrpSpPr/>
          <p:nvPr/>
        </p:nvGrpSpPr>
        <p:grpSpPr>
          <a:xfrm>
            <a:off x="8686367" y="1788204"/>
            <a:ext cx="2738140" cy="1085948"/>
            <a:chOff x="302738" y="4417056"/>
            <a:chExt cx="2851594" cy="1085948"/>
          </a:xfrm>
        </p:grpSpPr>
        <p:sp>
          <p:nvSpPr>
            <p:cNvPr id="755" name="TextBox 754">
              <a:extLst>
                <a:ext uri="{FF2B5EF4-FFF2-40B4-BE49-F238E27FC236}">
                  <a16:creationId xmlns:a16="http://schemas.microsoft.com/office/drawing/2014/main" id="{1D25C3E4-F8E5-4ACF-8D46-CFA1A76A09ED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86108FBC-20B6-46DA-8EC6-A7C997EA2E1B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00CCDD6C-1B91-497D-AE80-2E3D3C266A7B}"/>
              </a:ext>
            </a:extLst>
          </p:cNvPr>
          <p:cNvGrpSpPr/>
          <p:nvPr/>
        </p:nvGrpSpPr>
        <p:grpSpPr>
          <a:xfrm>
            <a:off x="810431" y="5014332"/>
            <a:ext cx="2738140" cy="1085948"/>
            <a:chOff x="302738" y="4417056"/>
            <a:chExt cx="2851594" cy="1085948"/>
          </a:xfrm>
        </p:grpSpPr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327C3798-CD00-4E96-B1A5-CF0C61231CDF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6332EE52-E05E-4AEE-8F51-6181FBA0629B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57B4BC2D-152B-4B67-8060-64AE523D8C24}"/>
              </a:ext>
            </a:extLst>
          </p:cNvPr>
          <p:cNvGrpSpPr/>
          <p:nvPr/>
        </p:nvGrpSpPr>
        <p:grpSpPr>
          <a:xfrm>
            <a:off x="810431" y="1846690"/>
            <a:ext cx="2738140" cy="1085948"/>
            <a:chOff x="302738" y="4417056"/>
            <a:chExt cx="2851594" cy="1085948"/>
          </a:xfrm>
        </p:grpSpPr>
        <p:sp>
          <p:nvSpPr>
            <p:cNvPr id="761" name="TextBox 760">
              <a:extLst>
                <a:ext uri="{FF2B5EF4-FFF2-40B4-BE49-F238E27FC236}">
                  <a16:creationId xmlns:a16="http://schemas.microsoft.com/office/drawing/2014/main" id="{650F69B1-CED8-4D32-B6FA-F20D98FCE610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A5401006-5D5C-447C-B4F5-043589874DCB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8A0821FA-8E10-45AC-A05A-65AA32FCFDA7}"/>
              </a:ext>
            </a:extLst>
          </p:cNvPr>
          <p:cNvGrpSpPr/>
          <p:nvPr/>
        </p:nvGrpSpPr>
        <p:grpSpPr>
          <a:xfrm>
            <a:off x="8686367" y="5014332"/>
            <a:ext cx="2738140" cy="1085948"/>
            <a:chOff x="302738" y="4417056"/>
            <a:chExt cx="2851594" cy="1085948"/>
          </a:xfrm>
        </p:grpSpPr>
        <p:sp>
          <p:nvSpPr>
            <p:cNvPr id="764" name="TextBox 763">
              <a:extLst>
                <a:ext uri="{FF2B5EF4-FFF2-40B4-BE49-F238E27FC236}">
                  <a16:creationId xmlns:a16="http://schemas.microsoft.com/office/drawing/2014/main" id="{E354CB67-2A5B-40A0-952B-922754206F59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75911D62-FEBB-49E2-9089-74CE2C61D0C6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112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2021-04-15T02:58:39Z</dcterms:modified>
</cp:coreProperties>
</file>