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10" name="Freeform: Shape 1209">
            <a:extLst>
              <a:ext uri="{FF2B5EF4-FFF2-40B4-BE49-F238E27FC236}">
                <a16:creationId xmlns:a16="http://schemas.microsoft.com/office/drawing/2014/main" id="{903B49C6-44E6-40D0-8249-B499B451FAA6}"/>
              </a:ext>
            </a:extLst>
          </p:cNvPr>
          <p:cNvSpPr/>
          <p:nvPr/>
        </p:nvSpPr>
        <p:spPr>
          <a:xfrm>
            <a:off x="660321" y="1571136"/>
            <a:ext cx="2822827" cy="1658692"/>
          </a:xfrm>
          <a:custGeom>
            <a:avLst/>
            <a:gdLst>
              <a:gd name="connsiteX0" fmla="*/ 113380 w 3584566"/>
              <a:gd name="connsiteY0" fmla="*/ 1853015 h 2106290"/>
              <a:gd name="connsiteX1" fmla="*/ 75670 w 3584566"/>
              <a:gd name="connsiteY1" fmla="*/ 1879468 h 2106290"/>
              <a:gd name="connsiteX2" fmla="*/ 84394 w 3584566"/>
              <a:gd name="connsiteY2" fmla="*/ 1932093 h 2106290"/>
              <a:gd name="connsiteX3" fmla="*/ 142928 w 3584566"/>
              <a:gd name="connsiteY3" fmla="*/ 1929279 h 2106290"/>
              <a:gd name="connsiteX4" fmla="*/ 153059 w 3584566"/>
              <a:gd name="connsiteY4" fmla="*/ 1902544 h 2106290"/>
              <a:gd name="connsiteX5" fmla="*/ 147712 w 3584566"/>
              <a:gd name="connsiteY5" fmla="*/ 1879750 h 2106290"/>
              <a:gd name="connsiteX6" fmla="*/ 113380 w 3584566"/>
              <a:gd name="connsiteY6" fmla="*/ 1853015 h 2106290"/>
              <a:gd name="connsiteX7" fmla="*/ 443198 w 3584566"/>
              <a:gd name="connsiteY7" fmla="*/ 1805738 h 2106290"/>
              <a:gd name="connsiteX8" fmla="*/ 404926 w 3584566"/>
              <a:gd name="connsiteY8" fmla="*/ 1853578 h 2106290"/>
              <a:gd name="connsiteX9" fmla="*/ 445731 w 3584566"/>
              <a:gd name="connsiteY9" fmla="*/ 1900856 h 2106290"/>
              <a:gd name="connsiteX10" fmla="*/ 484848 w 3584566"/>
              <a:gd name="connsiteY10" fmla="*/ 1853860 h 2106290"/>
              <a:gd name="connsiteX11" fmla="*/ 443198 w 3584566"/>
              <a:gd name="connsiteY11" fmla="*/ 1805738 h 2106290"/>
              <a:gd name="connsiteX12" fmla="*/ 295174 w 3584566"/>
              <a:gd name="connsiteY12" fmla="*/ 1473386 h 2106290"/>
              <a:gd name="connsiteX13" fmla="*/ 289827 w 3584566"/>
              <a:gd name="connsiteY13" fmla="*/ 1497025 h 2106290"/>
              <a:gd name="connsiteX14" fmla="*/ 398172 w 3584566"/>
              <a:gd name="connsiteY14" fmla="*/ 1515036 h 2106290"/>
              <a:gd name="connsiteX15" fmla="*/ 1076383 w 3584566"/>
              <a:gd name="connsiteY15" fmla="*/ 1624225 h 2106290"/>
              <a:gd name="connsiteX16" fmla="*/ 1270559 w 3584566"/>
              <a:gd name="connsiteY16" fmla="*/ 1655743 h 2106290"/>
              <a:gd name="connsiteX17" fmla="*/ 1289977 w 3584566"/>
              <a:gd name="connsiteY17" fmla="*/ 1644205 h 2106290"/>
              <a:gd name="connsiteX18" fmla="*/ 1291947 w 3584566"/>
              <a:gd name="connsiteY18" fmla="*/ 1632386 h 2106290"/>
              <a:gd name="connsiteX19" fmla="*/ 295174 w 3584566"/>
              <a:gd name="connsiteY19" fmla="*/ 1473386 h 2106290"/>
              <a:gd name="connsiteX20" fmla="*/ 3290487 w 3584566"/>
              <a:gd name="connsiteY20" fmla="*/ 1327435 h 2106290"/>
              <a:gd name="connsiteX21" fmla="*/ 3356339 w 3584566"/>
              <a:gd name="connsiteY21" fmla="*/ 1455760 h 2106290"/>
              <a:gd name="connsiteX22" fmla="*/ 3316659 w 3584566"/>
              <a:gd name="connsiteY22" fmla="*/ 1753216 h 2106290"/>
              <a:gd name="connsiteX23" fmla="*/ 3119387 w 3584566"/>
              <a:gd name="connsiteY23" fmla="*/ 1987072 h 2106290"/>
              <a:gd name="connsiteX24" fmla="*/ 2970518 w 3584566"/>
              <a:gd name="connsiteY24" fmla="*/ 2031817 h 2106290"/>
              <a:gd name="connsiteX25" fmla="*/ 2956729 w 3584566"/>
              <a:gd name="connsiteY25" fmla="*/ 2030973 h 2106290"/>
              <a:gd name="connsiteX26" fmla="*/ 3287392 w 3584566"/>
              <a:gd name="connsiteY26" fmla="*/ 1756030 h 2106290"/>
              <a:gd name="connsiteX27" fmla="*/ 3290487 w 3584566"/>
              <a:gd name="connsiteY27" fmla="*/ 1327435 h 2106290"/>
              <a:gd name="connsiteX28" fmla="*/ 122104 w 3584566"/>
              <a:gd name="connsiteY28" fmla="*/ 1319452 h 2106290"/>
              <a:gd name="connsiteX29" fmla="*/ 84957 w 3584566"/>
              <a:gd name="connsiteY29" fmla="*/ 1342528 h 2106290"/>
              <a:gd name="connsiteX30" fmla="*/ 79328 w 3584566"/>
              <a:gd name="connsiteY30" fmla="*/ 1361102 h 2106290"/>
              <a:gd name="connsiteX31" fmla="*/ 117882 w 3584566"/>
              <a:gd name="connsiteY31" fmla="*/ 1413445 h 2106290"/>
              <a:gd name="connsiteX32" fmla="*/ 158969 w 3584566"/>
              <a:gd name="connsiteY32" fmla="*/ 1367011 h 2106290"/>
              <a:gd name="connsiteX33" fmla="*/ 154466 w 3584566"/>
              <a:gd name="connsiteY33" fmla="*/ 1346749 h 2106290"/>
              <a:gd name="connsiteX34" fmla="*/ 122104 w 3584566"/>
              <a:gd name="connsiteY34" fmla="*/ 1319452 h 2106290"/>
              <a:gd name="connsiteX35" fmla="*/ 442073 w 3584566"/>
              <a:gd name="connsiteY35" fmla="*/ 1278365 h 2106290"/>
              <a:gd name="connsiteX36" fmla="*/ 404363 w 3584566"/>
              <a:gd name="connsiteY36" fmla="*/ 1310165 h 2106290"/>
              <a:gd name="connsiteX37" fmla="*/ 403800 w 3584566"/>
              <a:gd name="connsiteY37" fmla="*/ 1334930 h 2106290"/>
              <a:gd name="connsiteX38" fmla="*/ 444887 w 3584566"/>
              <a:gd name="connsiteY38" fmla="*/ 1371514 h 2106290"/>
              <a:gd name="connsiteX39" fmla="*/ 480908 w 3584566"/>
              <a:gd name="connsiteY39" fmla="*/ 1322548 h 2106290"/>
              <a:gd name="connsiteX40" fmla="*/ 477531 w 3584566"/>
              <a:gd name="connsiteY40" fmla="*/ 1307351 h 2106290"/>
              <a:gd name="connsiteX41" fmla="*/ 442073 w 3584566"/>
              <a:gd name="connsiteY41" fmla="*/ 1278365 h 2106290"/>
              <a:gd name="connsiteX42" fmla="*/ 3141751 w 3584566"/>
              <a:gd name="connsiteY42" fmla="*/ 1260393 h 2106290"/>
              <a:gd name="connsiteX43" fmla="*/ 3191148 w 3584566"/>
              <a:gd name="connsiteY43" fmla="*/ 1263554 h 2106290"/>
              <a:gd name="connsiteX44" fmla="*/ 3193962 w 3584566"/>
              <a:gd name="connsiteY44" fmla="*/ 1263836 h 2106290"/>
              <a:gd name="connsiteX45" fmla="*/ 3252497 w 3584566"/>
              <a:gd name="connsiteY45" fmla="*/ 1303234 h 2106290"/>
              <a:gd name="connsiteX46" fmla="*/ 3317222 w 3584566"/>
              <a:gd name="connsiteY46" fmla="*/ 1551161 h 2106290"/>
              <a:gd name="connsiteX47" fmla="*/ 3054099 w 3584566"/>
              <a:gd name="connsiteY47" fmla="*/ 1974691 h 2106290"/>
              <a:gd name="connsiteX48" fmla="*/ 2880184 w 3584566"/>
              <a:gd name="connsiteY48" fmla="*/ 2012119 h 2106290"/>
              <a:gd name="connsiteX49" fmla="*/ 2859922 w 3584566"/>
              <a:gd name="connsiteY49" fmla="*/ 2003958 h 2106290"/>
              <a:gd name="connsiteX50" fmla="*/ 2765930 w 3584566"/>
              <a:gd name="connsiteY50" fmla="*/ 1856778 h 2106290"/>
              <a:gd name="connsiteX51" fmla="*/ 2788161 w 3584566"/>
              <a:gd name="connsiteY51" fmla="*/ 1580709 h 2106290"/>
              <a:gd name="connsiteX52" fmla="*/ 3005695 w 3584566"/>
              <a:gd name="connsiteY52" fmla="*/ 1304359 h 2106290"/>
              <a:gd name="connsiteX53" fmla="*/ 3141751 w 3584566"/>
              <a:gd name="connsiteY53" fmla="*/ 1260393 h 2106290"/>
              <a:gd name="connsiteX54" fmla="*/ 3134302 w 3584566"/>
              <a:gd name="connsiteY54" fmla="*/ 1239915 h 2106290"/>
              <a:gd name="connsiteX55" fmla="*/ 2957011 w 3584566"/>
              <a:gd name="connsiteY55" fmla="*/ 1311676 h 2106290"/>
              <a:gd name="connsiteX56" fmla="*/ 2740602 w 3584566"/>
              <a:gd name="connsiteY56" fmla="*/ 1681174 h 2106290"/>
              <a:gd name="connsiteX57" fmla="*/ 2766492 w 3584566"/>
              <a:gd name="connsiteY57" fmla="*/ 1919251 h 2106290"/>
              <a:gd name="connsiteX58" fmla="*/ 2889471 w 3584566"/>
              <a:gd name="connsiteY58" fmla="*/ 2036883 h 2106290"/>
              <a:gd name="connsiteX59" fmla="*/ 3098562 w 3584566"/>
              <a:gd name="connsiteY59" fmla="*/ 2022531 h 2106290"/>
              <a:gd name="connsiteX60" fmla="*/ 3261220 w 3584566"/>
              <a:gd name="connsiteY60" fmla="*/ 1886889 h 2106290"/>
              <a:gd name="connsiteX61" fmla="*/ 3386450 w 3584566"/>
              <a:gd name="connsiteY61" fmla="*/ 1536245 h 2106290"/>
              <a:gd name="connsiteX62" fmla="*/ 3381666 w 3584566"/>
              <a:gd name="connsiteY62" fmla="*/ 1478274 h 2106290"/>
              <a:gd name="connsiteX63" fmla="*/ 3304558 w 3584566"/>
              <a:gd name="connsiteY63" fmla="*/ 1309987 h 2106290"/>
              <a:gd name="connsiteX64" fmla="*/ 3245180 w 3584566"/>
              <a:gd name="connsiteY64" fmla="*/ 1259051 h 2106290"/>
              <a:gd name="connsiteX65" fmla="*/ 3233923 w 3584566"/>
              <a:gd name="connsiteY65" fmla="*/ 1253423 h 2106290"/>
              <a:gd name="connsiteX66" fmla="*/ 3134302 w 3584566"/>
              <a:gd name="connsiteY66" fmla="*/ 1239915 h 2106290"/>
              <a:gd name="connsiteX67" fmla="*/ 485006 w 3584566"/>
              <a:gd name="connsiteY67" fmla="*/ 1232130 h 2106290"/>
              <a:gd name="connsiteX68" fmla="*/ 459520 w 3584566"/>
              <a:gd name="connsiteY68" fmla="*/ 1232776 h 2106290"/>
              <a:gd name="connsiteX69" fmla="*/ 126325 w 3584566"/>
              <a:gd name="connsiteY69" fmla="*/ 1275833 h 2106290"/>
              <a:gd name="connsiteX70" fmla="*/ 47528 w 3584566"/>
              <a:gd name="connsiteY70" fmla="*/ 1351252 h 2106290"/>
              <a:gd name="connsiteX71" fmla="*/ 46403 w 3584566"/>
              <a:gd name="connsiteY71" fmla="*/ 1365323 h 2106290"/>
              <a:gd name="connsiteX72" fmla="*/ 46403 w 3584566"/>
              <a:gd name="connsiteY72" fmla="*/ 1643642 h 2106290"/>
              <a:gd name="connsiteX73" fmla="*/ 44433 w 3584566"/>
              <a:gd name="connsiteY73" fmla="*/ 1643642 h 2106290"/>
              <a:gd name="connsiteX74" fmla="*/ 44714 w 3584566"/>
              <a:gd name="connsiteY74" fmla="*/ 1885660 h 2106290"/>
              <a:gd name="connsiteX75" fmla="*/ 48373 w 3584566"/>
              <a:gd name="connsiteY75" fmla="*/ 1940254 h 2106290"/>
              <a:gd name="connsiteX76" fmla="*/ 103249 w 3584566"/>
              <a:gd name="connsiteY76" fmla="*/ 1985281 h 2106290"/>
              <a:gd name="connsiteX77" fmla="*/ 117319 w 3584566"/>
              <a:gd name="connsiteY77" fmla="*/ 1984155 h 2106290"/>
              <a:gd name="connsiteX78" fmla="*/ 252399 w 3584566"/>
              <a:gd name="connsiteY78" fmla="*/ 1965863 h 2106290"/>
              <a:gd name="connsiteX79" fmla="*/ 464304 w 3584566"/>
              <a:gd name="connsiteY79" fmla="*/ 1937721 h 2106290"/>
              <a:gd name="connsiteX80" fmla="*/ 519743 w 3584566"/>
              <a:gd name="connsiteY80" fmla="*/ 1880875 h 2106290"/>
              <a:gd name="connsiteX81" fmla="*/ 523965 w 3584566"/>
              <a:gd name="connsiteY81" fmla="*/ 1755646 h 2106290"/>
              <a:gd name="connsiteX82" fmla="*/ 518336 w 3584566"/>
              <a:gd name="connsiteY82" fmla="*/ 1741856 h 2106290"/>
              <a:gd name="connsiteX83" fmla="*/ 508768 w 3584566"/>
              <a:gd name="connsiteY83" fmla="*/ 1736791 h 2106290"/>
              <a:gd name="connsiteX84" fmla="*/ 502577 w 3584566"/>
              <a:gd name="connsiteY84" fmla="*/ 1746922 h 2106290"/>
              <a:gd name="connsiteX85" fmla="*/ 502858 w 3584566"/>
              <a:gd name="connsiteY85" fmla="*/ 1796170 h 2106290"/>
              <a:gd name="connsiteX86" fmla="*/ 493009 w 3584566"/>
              <a:gd name="connsiteY86" fmla="*/ 1873840 h 2106290"/>
              <a:gd name="connsiteX87" fmla="*/ 444605 w 3584566"/>
              <a:gd name="connsiteY87" fmla="*/ 1916334 h 2106290"/>
              <a:gd name="connsiteX88" fmla="*/ 103530 w 3584566"/>
              <a:gd name="connsiteY88" fmla="*/ 1963612 h 2106290"/>
              <a:gd name="connsiteX89" fmla="*/ 59629 w 3584566"/>
              <a:gd name="connsiteY89" fmla="*/ 1934344 h 2106290"/>
              <a:gd name="connsiteX90" fmla="*/ 51750 w 3584566"/>
              <a:gd name="connsiteY90" fmla="*/ 1877498 h 2106290"/>
              <a:gd name="connsiteX91" fmla="*/ 51468 w 3584566"/>
              <a:gd name="connsiteY91" fmla="*/ 1390932 h 2106290"/>
              <a:gd name="connsiteX92" fmla="*/ 56534 w 3584566"/>
              <a:gd name="connsiteY92" fmla="*/ 1352096 h 2106290"/>
              <a:gd name="connsiteX93" fmla="*/ 114224 w 3584566"/>
              <a:gd name="connsiteY93" fmla="*/ 1298065 h 2106290"/>
              <a:gd name="connsiteX94" fmla="*/ 448827 w 3584566"/>
              <a:gd name="connsiteY94" fmla="*/ 1254445 h 2106290"/>
              <a:gd name="connsiteX95" fmla="*/ 494697 w 3584566"/>
              <a:gd name="connsiteY95" fmla="*/ 1286526 h 2106290"/>
              <a:gd name="connsiteX96" fmla="*/ 502014 w 3584566"/>
              <a:gd name="connsiteY96" fmla="*/ 1353503 h 2106290"/>
              <a:gd name="connsiteX97" fmla="*/ 510457 w 3584566"/>
              <a:gd name="connsiteY97" fmla="*/ 1394590 h 2106290"/>
              <a:gd name="connsiteX98" fmla="*/ 520025 w 3584566"/>
              <a:gd name="connsiteY98" fmla="*/ 1402470 h 2106290"/>
              <a:gd name="connsiteX99" fmla="*/ 527342 w 3584566"/>
              <a:gd name="connsiteY99" fmla="*/ 1391213 h 2106290"/>
              <a:gd name="connsiteX100" fmla="*/ 520306 w 3584566"/>
              <a:gd name="connsiteY100" fmla="*/ 1277521 h 2106290"/>
              <a:gd name="connsiteX101" fmla="*/ 485006 w 3584566"/>
              <a:gd name="connsiteY101" fmla="*/ 1232130 h 2106290"/>
              <a:gd name="connsiteX102" fmla="*/ 3149780 w 3584566"/>
              <a:gd name="connsiteY102" fmla="*/ 1193763 h 2106290"/>
              <a:gd name="connsiteX103" fmla="*/ 3390671 w 3584566"/>
              <a:gd name="connsiteY103" fmla="*/ 1342069 h 2106290"/>
              <a:gd name="connsiteX104" fmla="*/ 3422471 w 3584566"/>
              <a:gd name="connsiteY104" fmla="*/ 1589714 h 2106290"/>
              <a:gd name="connsiteX105" fmla="*/ 3238989 w 3584566"/>
              <a:gd name="connsiteY105" fmla="*/ 1970750 h 2106290"/>
              <a:gd name="connsiteX106" fmla="*/ 3034400 w 3584566"/>
              <a:gd name="connsiteY106" fmla="*/ 2096543 h 2106290"/>
              <a:gd name="connsiteX107" fmla="*/ 2731597 w 3584566"/>
              <a:gd name="connsiteY107" fmla="*/ 1943453 h 2106290"/>
              <a:gd name="connsiteX108" fmla="*/ 2701204 w 3584566"/>
              <a:gd name="connsiteY108" fmla="*/ 1750683 h 2106290"/>
              <a:gd name="connsiteX109" fmla="*/ 2980931 w 3584566"/>
              <a:gd name="connsiteY109" fmla="*/ 1253986 h 2106290"/>
              <a:gd name="connsiteX110" fmla="*/ 3149780 w 3584566"/>
              <a:gd name="connsiteY110" fmla="*/ 1193763 h 2106290"/>
              <a:gd name="connsiteX111" fmla="*/ 3066480 w 3584566"/>
              <a:gd name="connsiteY111" fmla="*/ 1149300 h 2106290"/>
              <a:gd name="connsiteX112" fmla="*/ 3188614 w 3584566"/>
              <a:gd name="connsiteY112" fmla="*/ 1167873 h 2106290"/>
              <a:gd name="connsiteX113" fmla="*/ 3197338 w 3584566"/>
              <a:gd name="connsiteY113" fmla="*/ 1171250 h 2106290"/>
              <a:gd name="connsiteX114" fmla="*/ 3110944 w 3584566"/>
              <a:gd name="connsiteY114" fmla="*/ 1178004 h 2106290"/>
              <a:gd name="connsiteX115" fmla="*/ 2914797 w 3584566"/>
              <a:gd name="connsiteY115" fmla="*/ 1276218 h 2106290"/>
              <a:gd name="connsiteX116" fmla="*/ 2686288 w 3584566"/>
              <a:gd name="connsiteY116" fmla="*/ 1698341 h 2106290"/>
              <a:gd name="connsiteX117" fmla="*/ 2708520 w 3584566"/>
              <a:gd name="connsiteY117" fmla="*/ 1944579 h 2106290"/>
              <a:gd name="connsiteX118" fmla="*/ 2773245 w 3584566"/>
              <a:gd name="connsiteY118" fmla="*/ 2047577 h 2106290"/>
              <a:gd name="connsiteX119" fmla="*/ 2780281 w 3584566"/>
              <a:gd name="connsiteY119" fmla="*/ 2057426 h 2106290"/>
              <a:gd name="connsiteX120" fmla="*/ 2711334 w 3584566"/>
              <a:gd name="connsiteY120" fmla="*/ 2001706 h 2106290"/>
              <a:gd name="connsiteX121" fmla="*/ 2618749 w 3584566"/>
              <a:gd name="connsiteY121" fmla="*/ 1733799 h 2106290"/>
              <a:gd name="connsiteX122" fmla="*/ 2696138 w 3584566"/>
              <a:gd name="connsiteY122" fmla="*/ 1438876 h 2106290"/>
              <a:gd name="connsiteX123" fmla="*/ 2948567 w 3584566"/>
              <a:gd name="connsiteY123" fmla="*/ 1185602 h 2106290"/>
              <a:gd name="connsiteX124" fmla="*/ 3066480 w 3584566"/>
              <a:gd name="connsiteY124" fmla="*/ 1149300 h 2106290"/>
              <a:gd name="connsiteX125" fmla="*/ 2988282 w 3584566"/>
              <a:gd name="connsiteY125" fmla="*/ 1088056 h 2106290"/>
              <a:gd name="connsiteX126" fmla="*/ 3025394 w 3584566"/>
              <a:gd name="connsiteY126" fmla="*/ 1092453 h 2106290"/>
              <a:gd name="connsiteX127" fmla="*/ 3150624 w 3584566"/>
              <a:gd name="connsiteY127" fmla="*/ 1133821 h 2106290"/>
              <a:gd name="connsiteX128" fmla="*/ 3144995 w 3584566"/>
              <a:gd name="connsiteY128" fmla="*/ 1134103 h 2106290"/>
              <a:gd name="connsiteX129" fmla="*/ 2937311 w 3584566"/>
              <a:gd name="connsiteY129" fmla="*/ 1168435 h 2106290"/>
              <a:gd name="connsiteX130" fmla="*/ 2759175 w 3584566"/>
              <a:gd name="connsiteY130" fmla="*/ 1313083 h 2106290"/>
              <a:gd name="connsiteX131" fmla="*/ 2598768 w 3584566"/>
              <a:gd name="connsiteY131" fmla="*/ 1715507 h 2106290"/>
              <a:gd name="connsiteX132" fmla="*/ 2664901 w 3584566"/>
              <a:gd name="connsiteY132" fmla="*/ 1976097 h 2106290"/>
              <a:gd name="connsiteX133" fmla="*/ 2707958 w 3584566"/>
              <a:gd name="connsiteY133" fmla="*/ 2031255 h 2106290"/>
              <a:gd name="connsiteX134" fmla="*/ 2494926 w 3584566"/>
              <a:gd name="connsiteY134" fmla="*/ 1660068 h 2106290"/>
              <a:gd name="connsiteX135" fmla="*/ 2534887 w 3584566"/>
              <a:gd name="connsiteY135" fmla="*/ 1486998 h 2106290"/>
              <a:gd name="connsiteX136" fmla="*/ 2733848 w 3584566"/>
              <a:gd name="connsiteY136" fmla="*/ 1196577 h 2106290"/>
              <a:gd name="connsiteX137" fmla="*/ 2951382 w 3584566"/>
              <a:gd name="connsiteY137" fmla="*/ 1088513 h 2106290"/>
              <a:gd name="connsiteX138" fmla="*/ 2988282 w 3584566"/>
              <a:gd name="connsiteY138" fmla="*/ 1088056 h 2106290"/>
              <a:gd name="connsiteX139" fmla="*/ 2711053 w 3584566"/>
              <a:gd name="connsiteY139" fmla="*/ 991707 h 2106290"/>
              <a:gd name="connsiteX140" fmla="*/ 2747637 w 3584566"/>
              <a:gd name="connsiteY140" fmla="*/ 999024 h 2106290"/>
              <a:gd name="connsiteX141" fmla="*/ 2898194 w 3584566"/>
              <a:gd name="connsiteY141" fmla="*/ 1064594 h 2106290"/>
              <a:gd name="connsiteX142" fmla="*/ 2912546 w 3584566"/>
              <a:gd name="connsiteY142" fmla="*/ 1071910 h 2106290"/>
              <a:gd name="connsiteX143" fmla="*/ 2902416 w 3584566"/>
              <a:gd name="connsiteY143" fmla="*/ 1075569 h 2106290"/>
              <a:gd name="connsiteX144" fmla="*/ 2702892 w 3584566"/>
              <a:gd name="connsiteY144" fmla="*/ 1196296 h 2106290"/>
              <a:gd name="connsiteX145" fmla="*/ 2508153 w 3584566"/>
              <a:gd name="connsiteY145" fmla="*/ 1497692 h 2106290"/>
              <a:gd name="connsiteX146" fmla="*/ 2484233 w 3584566"/>
              <a:gd name="connsiteY146" fmla="*/ 1786142 h 2106290"/>
              <a:gd name="connsiteX147" fmla="*/ 2507308 w 3584566"/>
              <a:gd name="connsiteY147" fmla="*/ 1860999 h 2106290"/>
              <a:gd name="connsiteX148" fmla="*/ 2343525 w 3584566"/>
              <a:gd name="connsiteY148" fmla="*/ 1767006 h 2106290"/>
              <a:gd name="connsiteX149" fmla="*/ 2288086 w 3584566"/>
              <a:gd name="connsiteY149" fmla="*/ 1697497 h 2106290"/>
              <a:gd name="connsiteX150" fmla="*/ 2251783 w 3584566"/>
              <a:gd name="connsiteY150" fmla="*/ 1486435 h 2106290"/>
              <a:gd name="connsiteX151" fmla="*/ 2424854 w 3584566"/>
              <a:gd name="connsiteY151" fmla="*/ 1115530 h 2106290"/>
              <a:gd name="connsiteX152" fmla="*/ 2711053 w 3584566"/>
              <a:gd name="connsiteY152" fmla="*/ 991707 h 2106290"/>
              <a:gd name="connsiteX153" fmla="*/ 3314689 w 3584566"/>
              <a:gd name="connsiteY153" fmla="*/ 935706 h 2106290"/>
              <a:gd name="connsiteX154" fmla="*/ 3372942 w 3584566"/>
              <a:gd name="connsiteY154" fmla="*/ 999024 h 2106290"/>
              <a:gd name="connsiteX155" fmla="*/ 3335796 w 3584566"/>
              <a:gd name="connsiteY155" fmla="*/ 1226407 h 2106290"/>
              <a:gd name="connsiteX156" fmla="*/ 3333544 w 3584566"/>
              <a:gd name="connsiteY156" fmla="*/ 1230629 h 2106290"/>
              <a:gd name="connsiteX157" fmla="*/ 3323132 w 3584566"/>
              <a:gd name="connsiteY157" fmla="*/ 1223875 h 2106290"/>
              <a:gd name="connsiteX158" fmla="*/ 3304840 w 3584566"/>
              <a:gd name="connsiteY158" fmla="*/ 1210930 h 2106290"/>
              <a:gd name="connsiteX159" fmla="*/ 3223792 w 3584566"/>
              <a:gd name="connsiteY159" fmla="*/ 1159149 h 2106290"/>
              <a:gd name="connsiteX160" fmla="*/ 3219290 w 3584566"/>
              <a:gd name="connsiteY160" fmla="*/ 1155772 h 2106290"/>
              <a:gd name="connsiteX161" fmla="*/ 3179610 w 3584566"/>
              <a:gd name="connsiteY161" fmla="*/ 1122847 h 2106290"/>
              <a:gd name="connsiteX162" fmla="*/ 2991343 w 3584566"/>
              <a:gd name="connsiteY162" fmla="*/ 1064594 h 2106290"/>
              <a:gd name="connsiteX163" fmla="*/ 2985715 w 3584566"/>
              <a:gd name="connsiteY163" fmla="*/ 1064312 h 2106290"/>
              <a:gd name="connsiteX164" fmla="*/ 2910577 w 3584566"/>
              <a:gd name="connsiteY164" fmla="*/ 1047146 h 2106290"/>
              <a:gd name="connsiteX165" fmla="*/ 2782252 w 3584566"/>
              <a:gd name="connsiteY165" fmla="*/ 989737 h 2106290"/>
              <a:gd name="connsiteX166" fmla="*/ 2661806 w 3584566"/>
              <a:gd name="connsiteY166" fmla="*/ 972571 h 2106290"/>
              <a:gd name="connsiteX167" fmla="*/ 2401215 w 3584566"/>
              <a:gd name="connsiteY167" fmla="*/ 1110746 h 2106290"/>
              <a:gd name="connsiteX168" fmla="*/ 2232366 w 3584566"/>
              <a:gd name="connsiteY168" fmla="*/ 1476867 h 2106290"/>
              <a:gd name="connsiteX169" fmla="*/ 2277393 w 3584566"/>
              <a:gd name="connsiteY169" fmla="*/ 1722261 h 2106290"/>
              <a:gd name="connsiteX170" fmla="*/ 2358159 w 3584566"/>
              <a:gd name="connsiteY170" fmla="*/ 1803027 h 2106290"/>
              <a:gd name="connsiteX171" fmla="*/ 2352249 w 3584566"/>
              <a:gd name="connsiteY171" fmla="*/ 1804153 h 2106290"/>
              <a:gd name="connsiteX172" fmla="*/ 2051416 w 3584566"/>
              <a:gd name="connsiteY172" fmla="*/ 1813158 h 2106290"/>
              <a:gd name="connsiteX173" fmla="*/ 2038752 w 3584566"/>
              <a:gd name="connsiteY173" fmla="*/ 1813158 h 2106290"/>
              <a:gd name="connsiteX174" fmla="*/ 1991475 w 3584566"/>
              <a:gd name="connsiteY174" fmla="*/ 1759971 h 2106290"/>
              <a:gd name="connsiteX175" fmla="*/ 2005827 w 3584566"/>
              <a:gd name="connsiteY175" fmla="*/ 1687084 h 2106290"/>
              <a:gd name="connsiteX176" fmla="*/ 2145972 w 3584566"/>
              <a:gd name="connsiteY176" fmla="*/ 1057277 h 2106290"/>
              <a:gd name="connsiteX177" fmla="*/ 2238557 w 3584566"/>
              <a:gd name="connsiteY177" fmla="*/ 980451 h 2106290"/>
              <a:gd name="connsiteX178" fmla="*/ 2658710 w 3584566"/>
              <a:gd name="connsiteY178" fmla="*/ 963003 h 2106290"/>
              <a:gd name="connsiteX179" fmla="*/ 3035244 w 3584566"/>
              <a:gd name="connsiteY179" fmla="*/ 947525 h 2106290"/>
              <a:gd name="connsiteX180" fmla="*/ 3226325 w 3584566"/>
              <a:gd name="connsiteY180" fmla="*/ 940208 h 2106290"/>
              <a:gd name="connsiteX181" fmla="*/ 3314689 w 3584566"/>
              <a:gd name="connsiteY181" fmla="*/ 935706 h 2106290"/>
              <a:gd name="connsiteX182" fmla="*/ 3414028 w 3584566"/>
              <a:gd name="connsiteY182" fmla="*/ 924449 h 2106290"/>
              <a:gd name="connsiteX183" fmla="*/ 3514775 w 3584566"/>
              <a:gd name="connsiteY183" fmla="*/ 928107 h 2106290"/>
              <a:gd name="connsiteX184" fmla="*/ 3584566 w 3584566"/>
              <a:gd name="connsiteY184" fmla="*/ 993396 h 2106290"/>
              <a:gd name="connsiteX185" fmla="*/ 3584566 w 3584566"/>
              <a:gd name="connsiteY185" fmla="*/ 1032794 h 2106290"/>
              <a:gd name="connsiteX186" fmla="*/ 3439074 w 3584566"/>
              <a:gd name="connsiteY186" fmla="*/ 1421428 h 2106290"/>
              <a:gd name="connsiteX187" fmla="*/ 3435416 w 3584566"/>
              <a:gd name="connsiteY187" fmla="*/ 1409327 h 2106290"/>
              <a:gd name="connsiteX188" fmla="*/ 3369565 w 3584566"/>
              <a:gd name="connsiteY188" fmla="*/ 1269464 h 2106290"/>
              <a:gd name="connsiteX189" fmla="*/ 3362811 w 3584566"/>
              <a:gd name="connsiteY189" fmla="*/ 1243574 h 2106290"/>
              <a:gd name="connsiteX190" fmla="*/ 3405304 w 3584566"/>
              <a:gd name="connsiteY190" fmla="*/ 934299 h 2106290"/>
              <a:gd name="connsiteX191" fmla="*/ 3414028 w 3584566"/>
              <a:gd name="connsiteY191" fmla="*/ 924449 h 2106290"/>
              <a:gd name="connsiteX192" fmla="*/ 592277 w 3584566"/>
              <a:gd name="connsiteY192" fmla="*/ 545945 h 2106290"/>
              <a:gd name="connsiteX193" fmla="*/ 604378 w 3584566"/>
              <a:gd name="connsiteY193" fmla="*/ 552980 h 2106290"/>
              <a:gd name="connsiteX194" fmla="*/ 736081 w 3584566"/>
              <a:gd name="connsiteY194" fmla="*/ 660762 h 2106290"/>
              <a:gd name="connsiteX195" fmla="*/ 762534 w 3584566"/>
              <a:gd name="connsiteY195" fmla="*/ 713387 h 2106290"/>
              <a:gd name="connsiteX196" fmla="*/ 773790 w 3584566"/>
              <a:gd name="connsiteY196" fmla="*/ 791339 h 2106290"/>
              <a:gd name="connsiteX197" fmla="*/ 787298 w 3584566"/>
              <a:gd name="connsiteY197" fmla="*/ 814134 h 2106290"/>
              <a:gd name="connsiteX198" fmla="*/ 1849359 w 3584566"/>
              <a:gd name="connsiteY198" fmla="*/ 1592247 h 2106290"/>
              <a:gd name="connsiteX199" fmla="*/ 1935754 w 3584566"/>
              <a:gd name="connsiteY199" fmla="*/ 1654721 h 2106290"/>
              <a:gd name="connsiteX200" fmla="*/ 1974308 w 3584566"/>
              <a:gd name="connsiteY200" fmla="*/ 1546095 h 2106290"/>
              <a:gd name="connsiteX201" fmla="*/ 1978810 w 3584566"/>
              <a:gd name="connsiteY201" fmla="*/ 1546939 h 2106290"/>
              <a:gd name="connsiteX202" fmla="*/ 1968117 w 3584566"/>
              <a:gd name="connsiteY202" fmla="*/ 1629112 h 2106290"/>
              <a:gd name="connsiteX203" fmla="*/ 1957423 w 3584566"/>
              <a:gd name="connsiteY203" fmla="*/ 1730985 h 2106290"/>
              <a:gd name="connsiteX204" fmla="*/ 1963051 w 3584566"/>
              <a:gd name="connsiteY204" fmla="*/ 1793177 h 2106290"/>
              <a:gd name="connsiteX205" fmla="*/ 1842324 w 3584566"/>
              <a:gd name="connsiteY205" fmla="*/ 1711567 h 2106290"/>
              <a:gd name="connsiteX206" fmla="*/ 1822625 w 3584566"/>
              <a:gd name="connsiteY206" fmla="*/ 1697496 h 2106290"/>
              <a:gd name="connsiteX207" fmla="*/ 1823188 w 3584566"/>
              <a:gd name="connsiteY207" fmla="*/ 1698903 h 2106290"/>
              <a:gd name="connsiteX208" fmla="*/ 1814535 w 3584566"/>
              <a:gd name="connsiteY208" fmla="*/ 1693067 h 2106290"/>
              <a:gd name="connsiteX209" fmla="*/ 1814535 w 3584566"/>
              <a:gd name="connsiteY209" fmla="*/ 1700207 h 2106290"/>
              <a:gd name="connsiteX210" fmla="*/ 1814535 w 3584566"/>
              <a:gd name="connsiteY210" fmla="*/ 1930968 h 2106290"/>
              <a:gd name="connsiteX211" fmla="*/ 1812847 w 3584566"/>
              <a:gd name="connsiteY211" fmla="*/ 1971773 h 2106290"/>
              <a:gd name="connsiteX212" fmla="*/ 1736583 w 3584566"/>
              <a:gd name="connsiteY212" fmla="*/ 2077866 h 2106290"/>
              <a:gd name="connsiteX213" fmla="*/ 1479933 w 3584566"/>
              <a:gd name="connsiteY213" fmla="*/ 2079836 h 2106290"/>
              <a:gd name="connsiteX214" fmla="*/ 1416614 w 3584566"/>
              <a:gd name="connsiteY214" fmla="*/ 2010608 h 2106290"/>
              <a:gd name="connsiteX215" fmla="*/ 1407645 w 3584566"/>
              <a:gd name="connsiteY215" fmla="*/ 1990988 h 2106290"/>
              <a:gd name="connsiteX216" fmla="*/ 1370743 w 3584566"/>
              <a:gd name="connsiteY216" fmla="*/ 1960516 h 2106290"/>
              <a:gd name="connsiteX217" fmla="*/ 1197954 w 3584566"/>
              <a:gd name="connsiteY217" fmla="*/ 1882001 h 2106290"/>
              <a:gd name="connsiteX218" fmla="*/ 685778 w 3584566"/>
              <a:gd name="connsiteY218" fmla="*/ 1751706 h 2106290"/>
              <a:gd name="connsiteX219" fmla="*/ 556327 w 3584566"/>
              <a:gd name="connsiteY219" fmla="*/ 1735665 h 2106290"/>
              <a:gd name="connsiteX220" fmla="*/ 556327 w 3584566"/>
              <a:gd name="connsiteY220" fmla="*/ 1761274 h 2106290"/>
              <a:gd name="connsiteX221" fmla="*/ 546196 w 3584566"/>
              <a:gd name="connsiteY221" fmla="*/ 1936596 h 2106290"/>
              <a:gd name="connsiteX222" fmla="*/ 494135 w 3584566"/>
              <a:gd name="connsiteY222" fmla="*/ 1989502 h 2106290"/>
              <a:gd name="connsiteX223" fmla="*/ 258590 w 3584566"/>
              <a:gd name="connsiteY223" fmla="*/ 2021865 h 2106290"/>
              <a:gd name="connsiteX224" fmla="*/ 75951 w 3584566"/>
              <a:gd name="connsiteY224" fmla="*/ 2046066 h 2106290"/>
              <a:gd name="connsiteX225" fmla="*/ 57659 w 3584566"/>
              <a:gd name="connsiteY225" fmla="*/ 2047473 h 2106290"/>
              <a:gd name="connsiteX226" fmla="*/ 14321 w 3584566"/>
              <a:gd name="connsiteY226" fmla="*/ 2015392 h 2106290"/>
              <a:gd name="connsiteX227" fmla="*/ 3065 w 3584566"/>
              <a:gd name="connsiteY227" fmla="*/ 1946164 h 2106290"/>
              <a:gd name="connsiteX228" fmla="*/ 251 w 3584566"/>
              <a:gd name="connsiteY228" fmla="*/ 1875810 h 2106290"/>
              <a:gd name="connsiteX229" fmla="*/ 814 w 3584566"/>
              <a:gd name="connsiteY229" fmla="*/ 1407535 h 2106290"/>
              <a:gd name="connsiteX230" fmla="*/ 5598 w 3584566"/>
              <a:gd name="connsiteY230" fmla="*/ 1295250 h 2106290"/>
              <a:gd name="connsiteX231" fmla="*/ 71730 w 3584566"/>
              <a:gd name="connsiteY231" fmla="*/ 1226304 h 2106290"/>
              <a:gd name="connsiteX232" fmla="*/ 390855 w 3584566"/>
              <a:gd name="connsiteY232" fmla="*/ 1183810 h 2106290"/>
              <a:gd name="connsiteX233" fmla="*/ 487099 w 3584566"/>
              <a:gd name="connsiteY233" fmla="*/ 1171990 h 2106290"/>
              <a:gd name="connsiteX234" fmla="*/ 550980 w 3584566"/>
              <a:gd name="connsiteY234" fmla="*/ 1217580 h 2106290"/>
              <a:gd name="connsiteX235" fmla="*/ 557172 w 3584566"/>
              <a:gd name="connsiteY235" fmla="*/ 1287371 h 2106290"/>
              <a:gd name="connsiteX236" fmla="*/ 556327 w 3584566"/>
              <a:gd name="connsiteY236" fmla="*/ 1373202 h 2106290"/>
              <a:gd name="connsiteX237" fmla="*/ 592348 w 3584566"/>
              <a:gd name="connsiteY237" fmla="*/ 1419917 h 2106290"/>
              <a:gd name="connsiteX238" fmla="*/ 773298 w 3584566"/>
              <a:gd name="connsiteY238" fmla="*/ 1461004 h 2106290"/>
              <a:gd name="connsiteX239" fmla="*/ 1391005 w 3584566"/>
              <a:gd name="connsiteY239" fmla="*/ 1603963 h 2106290"/>
              <a:gd name="connsiteX240" fmla="*/ 1407609 w 3584566"/>
              <a:gd name="connsiteY240" fmla="*/ 1607284 h 2106290"/>
              <a:gd name="connsiteX241" fmla="*/ 1407609 w 3584566"/>
              <a:gd name="connsiteY241" fmla="*/ 1607059 h 2106290"/>
              <a:gd name="connsiteX242" fmla="*/ 1407609 w 3584566"/>
              <a:gd name="connsiteY242" fmla="*/ 1591862 h 2106290"/>
              <a:gd name="connsiteX243" fmla="*/ 1407504 w 3584566"/>
              <a:gd name="connsiteY243" fmla="*/ 1500402 h 2106290"/>
              <a:gd name="connsiteX244" fmla="*/ 1407598 w 3584566"/>
              <a:gd name="connsiteY244" fmla="*/ 1418604 h 2106290"/>
              <a:gd name="connsiteX245" fmla="*/ 1353787 w 3584566"/>
              <a:gd name="connsiteY245" fmla="*/ 1382311 h 2106290"/>
              <a:gd name="connsiteX246" fmla="*/ 796303 w 3584566"/>
              <a:gd name="connsiteY246" fmla="*/ 952309 h 2106290"/>
              <a:gd name="connsiteX247" fmla="*/ 634771 w 3584566"/>
              <a:gd name="connsiteY247" fmla="*/ 830456 h 2106290"/>
              <a:gd name="connsiteX248" fmla="*/ 575392 w 3584566"/>
              <a:gd name="connsiteY248" fmla="*/ 696502 h 2106290"/>
              <a:gd name="connsiteX249" fmla="*/ 589463 w 3584566"/>
              <a:gd name="connsiteY249" fmla="*/ 567895 h 2106290"/>
              <a:gd name="connsiteX250" fmla="*/ 592277 w 3584566"/>
              <a:gd name="connsiteY250" fmla="*/ 545945 h 2106290"/>
              <a:gd name="connsiteX251" fmla="*/ 1575261 w 3584566"/>
              <a:gd name="connsiteY251" fmla="*/ 0 h 2106290"/>
              <a:gd name="connsiteX252" fmla="*/ 1585392 w 3584566"/>
              <a:gd name="connsiteY252" fmla="*/ 2533 h 2106290"/>
              <a:gd name="connsiteX253" fmla="*/ 1887913 w 3584566"/>
              <a:gd name="connsiteY253" fmla="*/ 74294 h 2106290"/>
              <a:gd name="connsiteX254" fmla="*/ 2407124 w 3584566"/>
              <a:gd name="connsiteY254" fmla="*/ 334040 h 2106290"/>
              <a:gd name="connsiteX255" fmla="*/ 2738632 w 3584566"/>
              <a:gd name="connsiteY255" fmla="*/ 497542 h 2106290"/>
              <a:gd name="connsiteX256" fmla="*/ 3507458 w 3584566"/>
              <a:gd name="connsiteY256" fmla="*/ 879986 h 2106290"/>
              <a:gd name="connsiteX257" fmla="*/ 3521247 w 3584566"/>
              <a:gd name="connsiteY257" fmla="*/ 890398 h 2106290"/>
              <a:gd name="connsiteX258" fmla="*/ 3502111 w 3584566"/>
              <a:gd name="connsiteY258" fmla="*/ 891524 h 2106290"/>
              <a:gd name="connsiteX259" fmla="*/ 3254747 w 3584566"/>
              <a:gd name="connsiteY259" fmla="*/ 898559 h 2106290"/>
              <a:gd name="connsiteX260" fmla="*/ 2931682 w 3584566"/>
              <a:gd name="connsiteY260" fmla="*/ 910660 h 2106290"/>
              <a:gd name="connsiteX261" fmla="*/ 2599894 w 3584566"/>
              <a:gd name="connsiteY261" fmla="*/ 920509 h 2106290"/>
              <a:gd name="connsiteX262" fmla="*/ 2375043 w 3584566"/>
              <a:gd name="connsiteY262" fmla="*/ 928389 h 2106290"/>
              <a:gd name="connsiteX263" fmla="*/ 2283583 w 3584566"/>
              <a:gd name="connsiteY263" fmla="*/ 930640 h 2106290"/>
              <a:gd name="connsiteX264" fmla="*/ 2141468 w 3584566"/>
              <a:gd name="connsiteY264" fmla="*/ 1015346 h 2106290"/>
              <a:gd name="connsiteX265" fmla="*/ 2075617 w 3584566"/>
              <a:gd name="connsiteY265" fmla="*/ 1178004 h 2106290"/>
              <a:gd name="connsiteX266" fmla="*/ 1957704 w 3584566"/>
              <a:gd name="connsiteY266" fmla="*/ 1519361 h 2106290"/>
              <a:gd name="connsiteX267" fmla="*/ 1921402 w 3584566"/>
              <a:gd name="connsiteY267" fmla="*/ 1613635 h 2106290"/>
              <a:gd name="connsiteX268" fmla="*/ 1909301 w 3584566"/>
              <a:gd name="connsiteY268" fmla="*/ 1605193 h 2106290"/>
              <a:gd name="connsiteX269" fmla="*/ 1346470 w 3584566"/>
              <a:gd name="connsiteY269" fmla="*/ 1193201 h 2106290"/>
              <a:gd name="connsiteX270" fmla="*/ 808123 w 3584566"/>
              <a:gd name="connsiteY270" fmla="*/ 799782 h 2106290"/>
              <a:gd name="connsiteX271" fmla="*/ 796303 w 3584566"/>
              <a:gd name="connsiteY271" fmla="*/ 780646 h 2106290"/>
              <a:gd name="connsiteX272" fmla="*/ 784765 w 3584566"/>
              <a:gd name="connsiteY272" fmla="*/ 706915 h 2106290"/>
              <a:gd name="connsiteX273" fmla="*/ 745930 w 3584566"/>
              <a:gd name="connsiteY273" fmla="*/ 637687 h 2106290"/>
              <a:gd name="connsiteX274" fmla="*/ 603815 w 3584566"/>
              <a:gd name="connsiteY274" fmla="*/ 522870 h 2106290"/>
              <a:gd name="connsiteX275" fmla="*/ 595091 w 3584566"/>
              <a:gd name="connsiteY275" fmla="*/ 499512 h 2106290"/>
              <a:gd name="connsiteX276" fmla="*/ 652219 w 3584566"/>
              <a:gd name="connsiteY276" fmla="*/ 178699 h 2106290"/>
              <a:gd name="connsiteX277" fmla="*/ 685144 w 3584566"/>
              <a:gd name="connsiteY277" fmla="*/ 89771 h 2106290"/>
              <a:gd name="connsiteX278" fmla="*/ 792926 w 3584566"/>
              <a:gd name="connsiteY278" fmla="*/ 32081 h 2106290"/>
              <a:gd name="connsiteX279" fmla="*/ 950237 w 3584566"/>
              <a:gd name="connsiteY279" fmla="*/ 25046 h 2106290"/>
              <a:gd name="connsiteX280" fmla="*/ 1245442 w 3584566"/>
              <a:gd name="connsiteY280" fmla="*/ 16322 h 2106290"/>
              <a:gd name="connsiteX281" fmla="*/ 1551622 w 3584566"/>
              <a:gd name="connsiteY281" fmla="*/ 2533 h 2106290"/>
              <a:gd name="connsiteX282" fmla="*/ 1563723 w 3584566"/>
              <a:gd name="connsiteY282" fmla="*/ 281 h 2106290"/>
              <a:gd name="connsiteX283" fmla="*/ 1575261 w 3584566"/>
              <a:gd name="connsiteY283" fmla="*/ 0 h 210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</a:cxnLst>
            <a:rect l="l" t="t" r="r" b="b"/>
            <a:pathLst>
              <a:path w="3584566" h="2106290">
                <a:moveTo>
                  <a:pt x="113380" y="1853015"/>
                </a:moveTo>
                <a:cubicBezTo>
                  <a:pt x="96495" y="1852734"/>
                  <a:pt x="81861" y="1862583"/>
                  <a:pt x="75670" y="1879468"/>
                </a:cubicBezTo>
                <a:cubicBezTo>
                  <a:pt x="68635" y="1898323"/>
                  <a:pt x="71449" y="1916334"/>
                  <a:pt x="84394" y="1932093"/>
                </a:cubicBezTo>
                <a:cubicBezTo>
                  <a:pt x="100716" y="1951792"/>
                  <a:pt x="129139" y="1950948"/>
                  <a:pt x="142928" y="1929279"/>
                </a:cubicBezTo>
                <a:cubicBezTo>
                  <a:pt x="148275" y="1920836"/>
                  <a:pt x="150245" y="1910424"/>
                  <a:pt x="153059" y="1902544"/>
                </a:cubicBezTo>
                <a:cubicBezTo>
                  <a:pt x="150808" y="1893258"/>
                  <a:pt x="149964" y="1886222"/>
                  <a:pt x="147712" y="1879750"/>
                </a:cubicBezTo>
                <a:cubicBezTo>
                  <a:pt x="141521" y="1862865"/>
                  <a:pt x="128576" y="1853297"/>
                  <a:pt x="113380" y="1853015"/>
                </a:cubicBezTo>
                <a:close/>
                <a:moveTo>
                  <a:pt x="443198" y="1805738"/>
                </a:moveTo>
                <a:cubicBezTo>
                  <a:pt x="422655" y="1806019"/>
                  <a:pt x="404926" y="1828251"/>
                  <a:pt x="404926" y="1853578"/>
                </a:cubicBezTo>
                <a:cubicBezTo>
                  <a:pt x="404926" y="1878624"/>
                  <a:pt x="423781" y="1900575"/>
                  <a:pt x="445731" y="1900856"/>
                </a:cubicBezTo>
                <a:cubicBezTo>
                  <a:pt x="465993" y="1901137"/>
                  <a:pt x="484848" y="1878624"/>
                  <a:pt x="484848" y="1853860"/>
                </a:cubicBezTo>
                <a:cubicBezTo>
                  <a:pt x="484848" y="1828532"/>
                  <a:pt x="464867" y="1805456"/>
                  <a:pt x="443198" y="1805738"/>
                </a:cubicBezTo>
                <a:close/>
                <a:moveTo>
                  <a:pt x="295174" y="1473386"/>
                </a:moveTo>
                <a:cubicBezTo>
                  <a:pt x="293204" y="1481547"/>
                  <a:pt x="291797" y="1488301"/>
                  <a:pt x="289827" y="1497025"/>
                </a:cubicBezTo>
                <a:cubicBezTo>
                  <a:pt x="327255" y="1503216"/>
                  <a:pt x="362714" y="1509407"/>
                  <a:pt x="398172" y="1515036"/>
                </a:cubicBezTo>
                <a:cubicBezTo>
                  <a:pt x="624148" y="1551620"/>
                  <a:pt x="850406" y="1587922"/>
                  <a:pt x="1076383" y="1624225"/>
                </a:cubicBezTo>
                <a:cubicBezTo>
                  <a:pt x="1141108" y="1634637"/>
                  <a:pt x="1205834" y="1645050"/>
                  <a:pt x="1270559" y="1655743"/>
                </a:cubicBezTo>
                <a:cubicBezTo>
                  <a:pt x="1280972" y="1657432"/>
                  <a:pt x="1289414" y="1657995"/>
                  <a:pt x="1289977" y="1644205"/>
                </a:cubicBezTo>
                <a:cubicBezTo>
                  <a:pt x="1289977" y="1640828"/>
                  <a:pt x="1290821" y="1637170"/>
                  <a:pt x="1291947" y="1632386"/>
                </a:cubicBezTo>
                <a:cubicBezTo>
                  <a:pt x="959314" y="1579198"/>
                  <a:pt x="628088" y="1526574"/>
                  <a:pt x="295174" y="1473386"/>
                </a:cubicBezTo>
                <a:close/>
                <a:moveTo>
                  <a:pt x="3290487" y="1327435"/>
                </a:moveTo>
                <a:cubicBezTo>
                  <a:pt x="3325946" y="1363456"/>
                  <a:pt x="3346207" y="1407075"/>
                  <a:pt x="3356339" y="1455760"/>
                </a:cubicBezTo>
                <a:cubicBezTo>
                  <a:pt x="3377445" y="1559321"/>
                  <a:pt x="3358590" y="1657816"/>
                  <a:pt x="3316659" y="1753216"/>
                </a:cubicBezTo>
                <a:cubicBezTo>
                  <a:pt x="3274165" y="1850586"/>
                  <a:pt x="3210565" y="1930789"/>
                  <a:pt x="3119387" y="1987072"/>
                </a:cubicBezTo>
                <a:cubicBezTo>
                  <a:pt x="3074079" y="2014932"/>
                  <a:pt x="3025113" y="2032662"/>
                  <a:pt x="2970518" y="2031817"/>
                </a:cubicBezTo>
                <a:cubicBezTo>
                  <a:pt x="2967423" y="2031817"/>
                  <a:pt x="2964046" y="2031536"/>
                  <a:pt x="2956729" y="2030973"/>
                </a:cubicBezTo>
                <a:cubicBezTo>
                  <a:pt x="3115166" y="1992982"/>
                  <a:pt x="3221822" y="1897019"/>
                  <a:pt x="3287392" y="1756030"/>
                </a:cubicBezTo>
                <a:cubicBezTo>
                  <a:pt x="3353243" y="1615041"/>
                  <a:pt x="3355776" y="1470957"/>
                  <a:pt x="3290487" y="1327435"/>
                </a:cubicBezTo>
                <a:close/>
                <a:moveTo>
                  <a:pt x="122104" y="1319452"/>
                </a:moveTo>
                <a:cubicBezTo>
                  <a:pt x="104937" y="1318608"/>
                  <a:pt x="92836" y="1327894"/>
                  <a:pt x="84957" y="1342528"/>
                </a:cubicBezTo>
                <a:cubicBezTo>
                  <a:pt x="82143" y="1348156"/>
                  <a:pt x="80173" y="1354629"/>
                  <a:pt x="79328" y="1361102"/>
                </a:cubicBezTo>
                <a:cubicBezTo>
                  <a:pt x="76514" y="1385022"/>
                  <a:pt x="96213" y="1411756"/>
                  <a:pt x="117882" y="1413445"/>
                </a:cubicBezTo>
                <a:cubicBezTo>
                  <a:pt x="139270" y="1415133"/>
                  <a:pt x="157843" y="1393464"/>
                  <a:pt x="158969" y="1367011"/>
                </a:cubicBezTo>
                <a:cubicBezTo>
                  <a:pt x="157562" y="1360257"/>
                  <a:pt x="156999" y="1353222"/>
                  <a:pt x="154466" y="1346749"/>
                </a:cubicBezTo>
                <a:cubicBezTo>
                  <a:pt x="148838" y="1331834"/>
                  <a:pt x="138988" y="1320296"/>
                  <a:pt x="122104" y="1319452"/>
                </a:cubicBezTo>
                <a:close/>
                <a:moveTo>
                  <a:pt x="442073" y="1278365"/>
                </a:moveTo>
                <a:cubicBezTo>
                  <a:pt x="423499" y="1278647"/>
                  <a:pt x="408866" y="1290466"/>
                  <a:pt x="404363" y="1310165"/>
                </a:cubicBezTo>
                <a:cubicBezTo>
                  <a:pt x="402675" y="1318045"/>
                  <a:pt x="402393" y="1327050"/>
                  <a:pt x="403800" y="1334930"/>
                </a:cubicBezTo>
                <a:cubicBezTo>
                  <a:pt x="408021" y="1358006"/>
                  <a:pt x="426032" y="1373202"/>
                  <a:pt x="444887" y="1371514"/>
                </a:cubicBezTo>
                <a:cubicBezTo>
                  <a:pt x="465430" y="1369544"/>
                  <a:pt x="480627" y="1350689"/>
                  <a:pt x="480908" y="1322548"/>
                </a:cubicBezTo>
                <a:cubicBezTo>
                  <a:pt x="480627" y="1320015"/>
                  <a:pt x="479782" y="1313542"/>
                  <a:pt x="477531" y="1307351"/>
                </a:cubicBezTo>
                <a:cubicBezTo>
                  <a:pt x="471903" y="1289341"/>
                  <a:pt x="457551" y="1278084"/>
                  <a:pt x="442073" y="1278365"/>
                </a:cubicBezTo>
                <a:close/>
                <a:moveTo>
                  <a:pt x="3141751" y="1260393"/>
                </a:moveTo>
                <a:cubicBezTo>
                  <a:pt x="3157871" y="1259808"/>
                  <a:pt x="3174333" y="1260810"/>
                  <a:pt x="3191148" y="1263554"/>
                </a:cubicBezTo>
                <a:cubicBezTo>
                  <a:pt x="3191992" y="1263836"/>
                  <a:pt x="3193118" y="1263836"/>
                  <a:pt x="3193962" y="1263836"/>
                </a:cubicBezTo>
                <a:cubicBezTo>
                  <a:pt x="3219853" y="1267213"/>
                  <a:pt x="3238426" y="1279032"/>
                  <a:pt x="3252497" y="1303234"/>
                </a:cubicBezTo>
                <a:cubicBezTo>
                  <a:pt x="3293583" y="1373306"/>
                  <a:pt x="3314127" y="1448444"/>
                  <a:pt x="3317222" y="1551161"/>
                </a:cubicBezTo>
                <a:cubicBezTo>
                  <a:pt x="3311031" y="1726201"/>
                  <a:pt x="3228013" y="1877602"/>
                  <a:pt x="3054099" y="1974691"/>
                </a:cubicBezTo>
                <a:cubicBezTo>
                  <a:pt x="3000349" y="2004521"/>
                  <a:pt x="2941251" y="2014089"/>
                  <a:pt x="2880184" y="2012119"/>
                </a:cubicBezTo>
                <a:cubicBezTo>
                  <a:pt x="2873430" y="2011837"/>
                  <a:pt x="2865832" y="2008179"/>
                  <a:pt x="2859922" y="2003958"/>
                </a:cubicBezTo>
                <a:cubicBezTo>
                  <a:pt x="2808705" y="1967937"/>
                  <a:pt x="2780563" y="1916156"/>
                  <a:pt x="2765930" y="1856778"/>
                </a:cubicBezTo>
                <a:cubicBezTo>
                  <a:pt x="2742853" y="1762503"/>
                  <a:pt x="2755236" y="1670481"/>
                  <a:pt x="2788161" y="1580709"/>
                </a:cubicBezTo>
                <a:cubicBezTo>
                  <a:pt x="2830374" y="1465047"/>
                  <a:pt x="2899602" y="1369648"/>
                  <a:pt x="3005695" y="1304359"/>
                </a:cubicBezTo>
                <a:cubicBezTo>
                  <a:pt x="3048119" y="1278188"/>
                  <a:pt x="3093392" y="1262147"/>
                  <a:pt x="3141751" y="1260393"/>
                </a:cubicBezTo>
                <a:close/>
                <a:moveTo>
                  <a:pt x="3134302" y="1239915"/>
                </a:moveTo>
                <a:cubicBezTo>
                  <a:pt x="3067888" y="1245543"/>
                  <a:pt x="3008791" y="1271433"/>
                  <a:pt x="2957011" y="1311676"/>
                </a:cubicBezTo>
                <a:cubicBezTo>
                  <a:pt x="2836002" y="1405950"/>
                  <a:pt x="2766492" y="1531461"/>
                  <a:pt x="2740602" y="1681174"/>
                </a:cubicBezTo>
                <a:cubicBezTo>
                  <a:pt x="2726531" y="1762784"/>
                  <a:pt x="2730190" y="1843551"/>
                  <a:pt x="2766492" y="1919251"/>
                </a:cubicBezTo>
                <a:cubicBezTo>
                  <a:pt x="2792383" y="1972720"/>
                  <a:pt x="2825308" y="2018591"/>
                  <a:pt x="2889471" y="2036883"/>
                </a:cubicBezTo>
                <a:cubicBezTo>
                  <a:pt x="2962639" y="2057708"/>
                  <a:pt x="3031023" y="2054331"/>
                  <a:pt x="3098562" y="2022531"/>
                </a:cubicBezTo>
                <a:cubicBezTo>
                  <a:pt x="3164413" y="1991575"/>
                  <a:pt x="3216757" y="1943734"/>
                  <a:pt x="3261220" y="1886889"/>
                </a:cubicBezTo>
                <a:cubicBezTo>
                  <a:pt x="3340298" y="1784735"/>
                  <a:pt x="3382229" y="1669355"/>
                  <a:pt x="3386450" y="1536245"/>
                </a:cubicBezTo>
                <a:cubicBezTo>
                  <a:pt x="3385043" y="1519360"/>
                  <a:pt x="3384480" y="1498535"/>
                  <a:pt x="3381666" y="1478274"/>
                </a:cubicBezTo>
                <a:cubicBezTo>
                  <a:pt x="3372661" y="1414674"/>
                  <a:pt x="3350711" y="1356421"/>
                  <a:pt x="3304558" y="1309987"/>
                </a:cubicBezTo>
                <a:cubicBezTo>
                  <a:pt x="3286266" y="1291414"/>
                  <a:pt x="3265160" y="1275655"/>
                  <a:pt x="3245180" y="1259051"/>
                </a:cubicBezTo>
                <a:cubicBezTo>
                  <a:pt x="3242084" y="1256518"/>
                  <a:pt x="3237863" y="1254830"/>
                  <a:pt x="3233923" y="1253423"/>
                </a:cubicBezTo>
                <a:cubicBezTo>
                  <a:pt x="3201842" y="1241885"/>
                  <a:pt x="3168635" y="1237101"/>
                  <a:pt x="3134302" y="1239915"/>
                </a:cubicBezTo>
                <a:close/>
                <a:moveTo>
                  <a:pt x="485006" y="1232130"/>
                </a:moveTo>
                <a:cubicBezTo>
                  <a:pt x="477812" y="1231228"/>
                  <a:pt x="469370" y="1231510"/>
                  <a:pt x="459520" y="1232776"/>
                </a:cubicBezTo>
                <a:cubicBezTo>
                  <a:pt x="348361" y="1247410"/>
                  <a:pt x="237484" y="1262043"/>
                  <a:pt x="126325" y="1275833"/>
                </a:cubicBezTo>
                <a:cubicBezTo>
                  <a:pt x="71730" y="1282587"/>
                  <a:pt x="55690" y="1296939"/>
                  <a:pt x="47528" y="1351252"/>
                </a:cubicBezTo>
                <a:cubicBezTo>
                  <a:pt x="46966" y="1356036"/>
                  <a:pt x="46403" y="1360539"/>
                  <a:pt x="46403" y="1365323"/>
                </a:cubicBezTo>
                <a:cubicBezTo>
                  <a:pt x="46403" y="1457908"/>
                  <a:pt x="46403" y="1550775"/>
                  <a:pt x="46403" y="1643642"/>
                </a:cubicBezTo>
                <a:cubicBezTo>
                  <a:pt x="45840" y="1643642"/>
                  <a:pt x="44996" y="1643642"/>
                  <a:pt x="44433" y="1643642"/>
                </a:cubicBezTo>
                <a:cubicBezTo>
                  <a:pt x="44433" y="1724409"/>
                  <a:pt x="44433" y="1804893"/>
                  <a:pt x="44714" y="1885660"/>
                </a:cubicBezTo>
                <a:cubicBezTo>
                  <a:pt x="44714" y="1903952"/>
                  <a:pt x="45559" y="1922244"/>
                  <a:pt x="48373" y="1940254"/>
                </a:cubicBezTo>
                <a:cubicBezTo>
                  <a:pt x="53720" y="1974024"/>
                  <a:pt x="68916" y="1985843"/>
                  <a:pt x="103249" y="1985281"/>
                </a:cubicBezTo>
                <a:cubicBezTo>
                  <a:pt x="108033" y="1984999"/>
                  <a:pt x="112817" y="1984718"/>
                  <a:pt x="117319" y="1984155"/>
                </a:cubicBezTo>
                <a:cubicBezTo>
                  <a:pt x="162346" y="1977964"/>
                  <a:pt x="207372" y="1971773"/>
                  <a:pt x="252399" y="1965863"/>
                </a:cubicBezTo>
                <a:cubicBezTo>
                  <a:pt x="323034" y="1956295"/>
                  <a:pt x="393951" y="1947852"/>
                  <a:pt x="464304" y="1937721"/>
                </a:cubicBezTo>
                <a:cubicBezTo>
                  <a:pt x="500044" y="1932656"/>
                  <a:pt x="516366" y="1916615"/>
                  <a:pt x="519743" y="1880875"/>
                </a:cubicBezTo>
                <a:cubicBezTo>
                  <a:pt x="523683" y="1839507"/>
                  <a:pt x="523965" y="1797577"/>
                  <a:pt x="523965" y="1755646"/>
                </a:cubicBezTo>
                <a:cubicBezTo>
                  <a:pt x="523965" y="1751143"/>
                  <a:pt x="521150" y="1745796"/>
                  <a:pt x="518336" y="1741856"/>
                </a:cubicBezTo>
                <a:cubicBezTo>
                  <a:pt x="516085" y="1739324"/>
                  <a:pt x="510457" y="1735947"/>
                  <a:pt x="508768" y="1736791"/>
                </a:cubicBezTo>
                <a:cubicBezTo>
                  <a:pt x="505673" y="1738479"/>
                  <a:pt x="502577" y="1743264"/>
                  <a:pt x="502577" y="1746922"/>
                </a:cubicBezTo>
                <a:cubicBezTo>
                  <a:pt x="502014" y="1763244"/>
                  <a:pt x="504265" y="1779848"/>
                  <a:pt x="502858" y="1796170"/>
                </a:cubicBezTo>
                <a:cubicBezTo>
                  <a:pt x="500607" y="1822060"/>
                  <a:pt x="498637" y="1848513"/>
                  <a:pt x="493009" y="1873840"/>
                </a:cubicBezTo>
                <a:cubicBezTo>
                  <a:pt x="487662" y="1898042"/>
                  <a:pt x="470496" y="1912675"/>
                  <a:pt x="444605" y="1916334"/>
                </a:cubicBezTo>
                <a:cubicBezTo>
                  <a:pt x="330914" y="1931812"/>
                  <a:pt x="217222" y="1948134"/>
                  <a:pt x="103530" y="1963612"/>
                </a:cubicBezTo>
                <a:cubicBezTo>
                  <a:pt x="79328" y="1966989"/>
                  <a:pt x="65539" y="1957983"/>
                  <a:pt x="59629" y="1934344"/>
                </a:cubicBezTo>
                <a:cubicBezTo>
                  <a:pt x="55127" y="1915771"/>
                  <a:pt x="51750" y="1896353"/>
                  <a:pt x="51750" y="1877498"/>
                </a:cubicBezTo>
                <a:cubicBezTo>
                  <a:pt x="51187" y="1715403"/>
                  <a:pt x="51187" y="1553027"/>
                  <a:pt x="51468" y="1390932"/>
                </a:cubicBezTo>
                <a:cubicBezTo>
                  <a:pt x="51468" y="1377986"/>
                  <a:pt x="54001" y="1364760"/>
                  <a:pt x="56534" y="1352096"/>
                </a:cubicBezTo>
                <a:cubicBezTo>
                  <a:pt x="63006" y="1320578"/>
                  <a:pt x="81017" y="1302286"/>
                  <a:pt x="114224" y="1298065"/>
                </a:cubicBezTo>
                <a:cubicBezTo>
                  <a:pt x="225946" y="1283994"/>
                  <a:pt x="337386" y="1268797"/>
                  <a:pt x="448827" y="1254445"/>
                </a:cubicBezTo>
                <a:cubicBezTo>
                  <a:pt x="475561" y="1251068"/>
                  <a:pt x="489350" y="1260073"/>
                  <a:pt x="494697" y="1286526"/>
                </a:cubicBezTo>
                <a:cubicBezTo>
                  <a:pt x="499200" y="1308477"/>
                  <a:pt x="499200" y="1331271"/>
                  <a:pt x="502014" y="1353503"/>
                </a:cubicBezTo>
                <a:cubicBezTo>
                  <a:pt x="503984" y="1367574"/>
                  <a:pt x="506798" y="1381082"/>
                  <a:pt x="510457" y="1394590"/>
                </a:cubicBezTo>
                <a:cubicBezTo>
                  <a:pt x="511301" y="1397967"/>
                  <a:pt x="516648" y="1399937"/>
                  <a:pt x="520025" y="1402470"/>
                </a:cubicBezTo>
                <a:cubicBezTo>
                  <a:pt x="522557" y="1398811"/>
                  <a:pt x="527623" y="1394871"/>
                  <a:pt x="527342" y="1391213"/>
                </a:cubicBezTo>
                <a:cubicBezTo>
                  <a:pt x="525653" y="1353222"/>
                  <a:pt x="524809" y="1315231"/>
                  <a:pt x="520306" y="1277521"/>
                </a:cubicBezTo>
                <a:cubicBezTo>
                  <a:pt x="516929" y="1248183"/>
                  <a:pt x="506587" y="1234834"/>
                  <a:pt x="485006" y="1232130"/>
                </a:cubicBezTo>
                <a:close/>
                <a:moveTo>
                  <a:pt x="3149780" y="1193763"/>
                </a:moveTo>
                <a:cubicBezTo>
                  <a:pt x="3255311" y="1186446"/>
                  <a:pt x="3344801" y="1241040"/>
                  <a:pt x="3390671" y="1342069"/>
                </a:cubicBezTo>
                <a:cubicBezTo>
                  <a:pt x="3426693" y="1421146"/>
                  <a:pt x="3434009" y="1504727"/>
                  <a:pt x="3422471" y="1589714"/>
                </a:cubicBezTo>
                <a:cubicBezTo>
                  <a:pt x="3402772" y="1736331"/>
                  <a:pt x="3341424" y="1863812"/>
                  <a:pt x="3238989" y="1970750"/>
                </a:cubicBezTo>
                <a:cubicBezTo>
                  <a:pt x="3181861" y="2030129"/>
                  <a:pt x="3115166" y="2075437"/>
                  <a:pt x="3034400" y="2096543"/>
                </a:cubicBezTo>
                <a:cubicBezTo>
                  <a:pt x="2900164" y="2131157"/>
                  <a:pt x="2783659" y="2072060"/>
                  <a:pt x="2731597" y="1943453"/>
                </a:cubicBezTo>
                <a:cubicBezTo>
                  <a:pt x="2710209" y="1889984"/>
                  <a:pt x="2701485" y="1834264"/>
                  <a:pt x="2701204" y="1750683"/>
                </a:cubicBezTo>
                <a:cubicBezTo>
                  <a:pt x="2714993" y="1560165"/>
                  <a:pt x="2799418" y="1380904"/>
                  <a:pt x="2980931" y="1253986"/>
                </a:cubicBezTo>
                <a:cubicBezTo>
                  <a:pt x="3031304" y="1218809"/>
                  <a:pt x="3087869" y="1197984"/>
                  <a:pt x="3149780" y="1193763"/>
                </a:cubicBezTo>
                <a:close/>
                <a:moveTo>
                  <a:pt x="3066480" y="1149300"/>
                </a:moveTo>
                <a:cubicBezTo>
                  <a:pt x="3106511" y="1145923"/>
                  <a:pt x="3147246" y="1151692"/>
                  <a:pt x="3188614" y="1167873"/>
                </a:cubicBezTo>
                <a:cubicBezTo>
                  <a:pt x="3191710" y="1168717"/>
                  <a:pt x="3194806" y="1170124"/>
                  <a:pt x="3197338" y="1171250"/>
                </a:cubicBezTo>
                <a:cubicBezTo>
                  <a:pt x="3168634" y="1173220"/>
                  <a:pt x="3139367" y="1173220"/>
                  <a:pt x="3110944" y="1178004"/>
                </a:cubicBezTo>
                <a:cubicBezTo>
                  <a:pt x="3035806" y="1190667"/>
                  <a:pt x="2971362" y="1226689"/>
                  <a:pt x="2914797" y="1276218"/>
                </a:cubicBezTo>
                <a:cubicBezTo>
                  <a:pt x="2786753" y="1388502"/>
                  <a:pt x="2711334" y="1530336"/>
                  <a:pt x="2686288" y="1698341"/>
                </a:cubicBezTo>
                <a:cubicBezTo>
                  <a:pt x="2673906" y="1781921"/>
                  <a:pt x="2677283" y="1864657"/>
                  <a:pt x="2708520" y="1944579"/>
                </a:cubicBezTo>
                <a:cubicBezTo>
                  <a:pt x="2723435" y="1982851"/>
                  <a:pt x="2744260" y="2017747"/>
                  <a:pt x="2773245" y="2047577"/>
                </a:cubicBezTo>
                <a:cubicBezTo>
                  <a:pt x="2776060" y="2050391"/>
                  <a:pt x="2778592" y="2053487"/>
                  <a:pt x="2780281" y="2057426"/>
                </a:cubicBezTo>
                <a:cubicBezTo>
                  <a:pt x="2753546" y="2043356"/>
                  <a:pt x="2730470" y="2024501"/>
                  <a:pt x="2711334" y="2001706"/>
                </a:cubicBezTo>
                <a:cubicBezTo>
                  <a:pt x="2646609" y="1924317"/>
                  <a:pt x="2613402" y="1835671"/>
                  <a:pt x="2618749" y="1733799"/>
                </a:cubicBezTo>
                <a:cubicBezTo>
                  <a:pt x="2624095" y="1629957"/>
                  <a:pt x="2644920" y="1530054"/>
                  <a:pt x="2696138" y="1438876"/>
                </a:cubicBezTo>
                <a:cubicBezTo>
                  <a:pt x="2756642" y="1331094"/>
                  <a:pt x="2838815" y="1243855"/>
                  <a:pt x="2948567" y="1185602"/>
                </a:cubicBezTo>
                <a:cubicBezTo>
                  <a:pt x="2987121" y="1165200"/>
                  <a:pt x="3026449" y="1152677"/>
                  <a:pt x="3066480" y="1149300"/>
                </a:cubicBezTo>
                <a:close/>
                <a:moveTo>
                  <a:pt x="2988282" y="1088056"/>
                </a:moveTo>
                <a:cubicBezTo>
                  <a:pt x="3000700" y="1088865"/>
                  <a:pt x="3013153" y="1090483"/>
                  <a:pt x="3025394" y="1092453"/>
                </a:cubicBezTo>
                <a:cubicBezTo>
                  <a:pt x="3069013" y="1099489"/>
                  <a:pt x="3110381" y="1113841"/>
                  <a:pt x="3150624" y="1133821"/>
                </a:cubicBezTo>
                <a:cubicBezTo>
                  <a:pt x="3148654" y="1133821"/>
                  <a:pt x="3146684" y="1134384"/>
                  <a:pt x="3144995" y="1134103"/>
                </a:cubicBezTo>
                <a:cubicBezTo>
                  <a:pt x="3071265" y="1117499"/>
                  <a:pt x="3002599" y="1134103"/>
                  <a:pt x="2937311" y="1168435"/>
                </a:cubicBezTo>
                <a:cubicBezTo>
                  <a:pt x="2868364" y="1204457"/>
                  <a:pt x="2810393" y="1254830"/>
                  <a:pt x="2759175" y="1313083"/>
                </a:cubicBezTo>
                <a:cubicBezTo>
                  <a:pt x="2657865" y="1428182"/>
                  <a:pt x="2610869" y="1564105"/>
                  <a:pt x="2598768" y="1715507"/>
                </a:cubicBezTo>
                <a:cubicBezTo>
                  <a:pt x="2591170" y="1810906"/>
                  <a:pt x="2614809" y="1896457"/>
                  <a:pt x="2664901" y="1976097"/>
                </a:cubicBezTo>
                <a:cubicBezTo>
                  <a:pt x="2677002" y="1994952"/>
                  <a:pt x="2693042" y="2012400"/>
                  <a:pt x="2707958" y="2031255"/>
                </a:cubicBezTo>
                <a:cubicBezTo>
                  <a:pt x="2561903" y="1949926"/>
                  <a:pt x="2484514" y="1829761"/>
                  <a:pt x="2494926" y="1660068"/>
                </a:cubicBezTo>
                <a:cubicBezTo>
                  <a:pt x="2498584" y="1600126"/>
                  <a:pt x="2510122" y="1541592"/>
                  <a:pt x="2534887" y="1486998"/>
                </a:cubicBezTo>
                <a:cubicBezTo>
                  <a:pt x="2583853" y="1378371"/>
                  <a:pt x="2646609" y="1279032"/>
                  <a:pt x="2733848" y="1196577"/>
                </a:cubicBezTo>
                <a:cubicBezTo>
                  <a:pt x="2795196" y="1138324"/>
                  <a:pt x="2865831" y="1097237"/>
                  <a:pt x="2951382" y="1088513"/>
                </a:cubicBezTo>
                <a:cubicBezTo>
                  <a:pt x="2963483" y="1087247"/>
                  <a:pt x="2975865" y="1087247"/>
                  <a:pt x="2988282" y="1088056"/>
                </a:cubicBezTo>
                <a:close/>
                <a:moveTo>
                  <a:pt x="2711053" y="991707"/>
                </a:moveTo>
                <a:cubicBezTo>
                  <a:pt x="2723436" y="991989"/>
                  <a:pt x="2736381" y="994240"/>
                  <a:pt x="2747637" y="999024"/>
                </a:cubicBezTo>
                <a:cubicBezTo>
                  <a:pt x="2798011" y="1020130"/>
                  <a:pt x="2848102" y="1042643"/>
                  <a:pt x="2898194" y="1064594"/>
                </a:cubicBezTo>
                <a:cubicBezTo>
                  <a:pt x="2902416" y="1066564"/>
                  <a:pt x="2906355" y="1068815"/>
                  <a:pt x="2912546" y="1071910"/>
                </a:cubicBezTo>
                <a:cubicBezTo>
                  <a:pt x="2907763" y="1073599"/>
                  <a:pt x="2905230" y="1074725"/>
                  <a:pt x="2902416" y="1075569"/>
                </a:cubicBezTo>
                <a:cubicBezTo>
                  <a:pt x="2823619" y="1095549"/>
                  <a:pt x="2758612" y="1138887"/>
                  <a:pt x="2702892" y="1196296"/>
                </a:cubicBezTo>
                <a:cubicBezTo>
                  <a:pt x="2617905" y="1283535"/>
                  <a:pt x="2552054" y="1384281"/>
                  <a:pt x="2508153" y="1497692"/>
                </a:cubicBezTo>
                <a:cubicBezTo>
                  <a:pt x="2472132" y="1590840"/>
                  <a:pt x="2460875" y="1687366"/>
                  <a:pt x="2484233" y="1786142"/>
                </a:cubicBezTo>
                <a:cubicBezTo>
                  <a:pt x="2490142" y="1810626"/>
                  <a:pt x="2499148" y="1834546"/>
                  <a:pt x="2507308" y="1860999"/>
                </a:cubicBezTo>
                <a:cubicBezTo>
                  <a:pt x="2451025" y="1829480"/>
                  <a:pt x="2394742" y="1801902"/>
                  <a:pt x="2343525" y="1767006"/>
                </a:cubicBezTo>
                <a:cubicBezTo>
                  <a:pt x="2319886" y="1751247"/>
                  <a:pt x="2303001" y="1723105"/>
                  <a:pt x="2288086" y="1697497"/>
                </a:cubicBezTo>
                <a:cubicBezTo>
                  <a:pt x="2250376" y="1632208"/>
                  <a:pt x="2243060" y="1560447"/>
                  <a:pt x="2251783" y="1486435"/>
                </a:cubicBezTo>
                <a:cubicBezTo>
                  <a:pt x="2268950" y="1344039"/>
                  <a:pt x="2329735" y="1221061"/>
                  <a:pt x="2424854" y="1115530"/>
                </a:cubicBezTo>
                <a:cubicBezTo>
                  <a:pt x="2500555" y="1031387"/>
                  <a:pt x="2596799" y="989456"/>
                  <a:pt x="2711053" y="991707"/>
                </a:cubicBezTo>
                <a:close/>
                <a:moveTo>
                  <a:pt x="3314689" y="935706"/>
                </a:moveTo>
                <a:cubicBezTo>
                  <a:pt x="3358027" y="934017"/>
                  <a:pt x="3379415" y="956249"/>
                  <a:pt x="3372942" y="999024"/>
                </a:cubicBezTo>
                <a:cubicBezTo>
                  <a:pt x="3361404" y="1075006"/>
                  <a:pt x="3348178" y="1150707"/>
                  <a:pt x="3335796" y="1226407"/>
                </a:cubicBezTo>
                <a:cubicBezTo>
                  <a:pt x="3335796" y="1227252"/>
                  <a:pt x="3334670" y="1228377"/>
                  <a:pt x="3333544" y="1230629"/>
                </a:cubicBezTo>
                <a:cubicBezTo>
                  <a:pt x="3329886" y="1228096"/>
                  <a:pt x="3326509" y="1226126"/>
                  <a:pt x="3323132" y="1223875"/>
                </a:cubicBezTo>
                <a:cubicBezTo>
                  <a:pt x="3316941" y="1219654"/>
                  <a:pt x="3311594" y="1213181"/>
                  <a:pt x="3304840" y="1210930"/>
                </a:cubicBezTo>
                <a:cubicBezTo>
                  <a:pt x="3273603" y="1199954"/>
                  <a:pt x="3253059" y="1172376"/>
                  <a:pt x="3223792" y="1159149"/>
                </a:cubicBezTo>
                <a:cubicBezTo>
                  <a:pt x="3222104" y="1158305"/>
                  <a:pt x="3219853" y="1157179"/>
                  <a:pt x="3219290" y="1155772"/>
                </a:cubicBezTo>
                <a:cubicBezTo>
                  <a:pt x="3213380" y="1135792"/>
                  <a:pt x="3194807" y="1131289"/>
                  <a:pt x="3179610" y="1122847"/>
                </a:cubicBezTo>
                <a:cubicBezTo>
                  <a:pt x="3120794" y="1091047"/>
                  <a:pt x="3056913" y="1074443"/>
                  <a:pt x="2991343" y="1064594"/>
                </a:cubicBezTo>
                <a:cubicBezTo>
                  <a:pt x="2989373" y="1064312"/>
                  <a:pt x="2987403" y="1063749"/>
                  <a:pt x="2985715" y="1064312"/>
                </a:cubicBezTo>
                <a:cubicBezTo>
                  <a:pt x="2957573" y="1071629"/>
                  <a:pt x="2934497" y="1058121"/>
                  <a:pt x="2910577" y="1047146"/>
                </a:cubicBezTo>
                <a:cubicBezTo>
                  <a:pt x="2868083" y="1027728"/>
                  <a:pt x="2823901" y="1011125"/>
                  <a:pt x="2782252" y="989737"/>
                </a:cubicBezTo>
                <a:cubicBezTo>
                  <a:pt x="2743416" y="969475"/>
                  <a:pt x="2703455" y="968350"/>
                  <a:pt x="2661806" y="972571"/>
                </a:cubicBezTo>
                <a:cubicBezTo>
                  <a:pt x="2556275" y="983265"/>
                  <a:pt x="2469318" y="1031105"/>
                  <a:pt x="2401215" y="1110746"/>
                </a:cubicBezTo>
                <a:cubicBezTo>
                  <a:pt x="2310881" y="1216558"/>
                  <a:pt x="2249814" y="1337004"/>
                  <a:pt x="2232366" y="1476867"/>
                </a:cubicBezTo>
                <a:cubicBezTo>
                  <a:pt x="2221672" y="1563262"/>
                  <a:pt x="2230678" y="1646560"/>
                  <a:pt x="2277393" y="1722261"/>
                </a:cubicBezTo>
                <a:cubicBezTo>
                  <a:pt x="2297655" y="1755187"/>
                  <a:pt x="2320731" y="1785861"/>
                  <a:pt x="2358159" y="1803027"/>
                </a:cubicBezTo>
                <a:cubicBezTo>
                  <a:pt x="2356189" y="1803309"/>
                  <a:pt x="2354219" y="1804153"/>
                  <a:pt x="2352249" y="1804153"/>
                </a:cubicBezTo>
                <a:cubicBezTo>
                  <a:pt x="2252065" y="1807249"/>
                  <a:pt x="2151600" y="1810063"/>
                  <a:pt x="2051416" y="1813158"/>
                </a:cubicBezTo>
                <a:cubicBezTo>
                  <a:pt x="2047195" y="1813158"/>
                  <a:pt x="2042974" y="1813440"/>
                  <a:pt x="2038752" y="1813158"/>
                </a:cubicBezTo>
                <a:cubicBezTo>
                  <a:pt x="2006953" y="1812033"/>
                  <a:pt x="1987816" y="1791771"/>
                  <a:pt x="1991475" y="1759971"/>
                </a:cubicBezTo>
                <a:cubicBezTo>
                  <a:pt x="1994289" y="1735488"/>
                  <a:pt x="2000480" y="1711286"/>
                  <a:pt x="2005827" y="1687084"/>
                </a:cubicBezTo>
                <a:cubicBezTo>
                  <a:pt x="2052542" y="1477149"/>
                  <a:pt x="2098975" y="1267213"/>
                  <a:pt x="2145972" y="1057277"/>
                </a:cubicBezTo>
                <a:cubicBezTo>
                  <a:pt x="2156666" y="1009718"/>
                  <a:pt x="2189873" y="982702"/>
                  <a:pt x="2238557" y="980451"/>
                </a:cubicBezTo>
                <a:cubicBezTo>
                  <a:pt x="2378702" y="974541"/>
                  <a:pt x="2518566" y="968631"/>
                  <a:pt x="2658710" y="963003"/>
                </a:cubicBezTo>
                <a:cubicBezTo>
                  <a:pt x="2784222" y="957656"/>
                  <a:pt x="2909733" y="952590"/>
                  <a:pt x="3035244" y="947525"/>
                </a:cubicBezTo>
                <a:cubicBezTo>
                  <a:pt x="3098844" y="944992"/>
                  <a:pt x="3162725" y="942741"/>
                  <a:pt x="3226325" y="940208"/>
                </a:cubicBezTo>
                <a:cubicBezTo>
                  <a:pt x="3255874" y="939083"/>
                  <a:pt x="3285141" y="936831"/>
                  <a:pt x="3314689" y="935706"/>
                </a:cubicBezTo>
                <a:close/>
                <a:moveTo>
                  <a:pt x="3414028" y="924449"/>
                </a:moveTo>
                <a:cubicBezTo>
                  <a:pt x="3447798" y="924730"/>
                  <a:pt x="3481568" y="923886"/>
                  <a:pt x="3514775" y="928107"/>
                </a:cubicBezTo>
                <a:cubicBezTo>
                  <a:pt x="3552203" y="932610"/>
                  <a:pt x="3576123" y="955686"/>
                  <a:pt x="3584566" y="993396"/>
                </a:cubicBezTo>
                <a:cubicBezTo>
                  <a:pt x="3584566" y="1006622"/>
                  <a:pt x="3584566" y="1019567"/>
                  <a:pt x="3584566" y="1032794"/>
                </a:cubicBezTo>
                <a:cubicBezTo>
                  <a:pt x="3547701" y="1166185"/>
                  <a:pt x="3486633" y="1290852"/>
                  <a:pt x="3439074" y="1421428"/>
                </a:cubicBezTo>
                <a:cubicBezTo>
                  <a:pt x="3437949" y="1417489"/>
                  <a:pt x="3436260" y="1413549"/>
                  <a:pt x="3435416" y="1409327"/>
                </a:cubicBezTo>
                <a:cubicBezTo>
                  <a:pt x="3423315" y="1358110"/>
                  <a:pt x="3403897" y="1310269"/>
                  <a:pt x="3369565" y="1269464"/>
                </a:cubicBezTo>
                <a:cubicBezTo>
                  <a:pt x="3362811" y="1261584"/>
                  <a:pt x="3361403" y="1253142"/>
                  <a:pt x="3362811" y="1243574"/>
                </a:cubicBezTo>
                <a:cubicBezTo>
                  <a:pt x="3376881" y="1140576"/>
                  <a:pt x="3390952" y="1037297"/>
                  <a:pt x="3405304" y="934299"/>
                </a:cubicBezTo>
                <a:cubicBezTo>
                  <a:pt x="3405867" y="930640"/>
                  <a:pt x="3410933" y="924449"/>
                  <a:pt x="3414028" y="924449"/>
                </a:cubicBezTo>
                <a:close/>
                <a:moveTo>
                  <a:pt x="592277" y="545945"/>
                </a:moveTo>
                <a:cubicBezTo>
                  <a:pt x="597061" y="548478"/>
                  <a:pt x="601001" y="550448"/>
                  <a:pt x="604378" y="552980"/>
                </a:cubicBezTo>
                <a:cubicBezTo>
                  <a:pt x="648279" y="588720"/>
                  <a:pt x="692461" y="624460"/>
                  <a:pt x="736081" y="660762"/>
                </a:cubicBezTo>
                <a:cubicBezTo>
                  <a:pt x="752121" y="673989"/>
                  <a:pt x="760001" y="692562"/>
                  <a:pt x="762534" y="713387"/>
                </a:cubicBezTo>
                <a:cubicBezTo>
                  <a:pt x="765629" y="739559"/>
                  <a:pt x="768725" y="765730"/>
                  <a:pt x="773790" y="791339"/>
                </a:cubicBezTo>
                <a:cubicBezTo>
                  <a:pt x="775197" y="799782"/>
                  <a:pt x="780544" y="809350"/>
                  <a:pt x="787298" y="814134"/>
                </a:cubicBezTo>
                <a:cubicBezTo>
                  <a:pt x="1141037" y="1073880"/>
                  <a:pt x="1495339" y="1333064"/>
                  <a:pt x="1849359" y="1592247"/>
                </a:cubicBezTo>
                <a:cubicBezTo>
                  <a:pt x="1877219" y="1612790"/>
                  <a:pt x="1905361" y="1632771"/>
                  <a:pt x="1935754" y="1654721"/>
                </a:cubicBezTo>
                <a:cubicBezTo>
                  <a:pt x="1948980" y="1617574"/>
                  <a:pt x="1961644" y="1581835"/>
                  <a:pt x="1974308" y="1546095"/>
                </a:cubicBezTo>
                <a:cubicBezTo>
                  <a:pt x="1975715" y="1546376"/>
                  <a:pt x="1977403" y="1546658"/>
                  <a:pt x="1978810" y="1546939"/>
                </a:cubicBezTo>
                <a:cubicBezTo>
                  <a:pt x="1975152" y="1574236"/>
                  <a:pt x="1971494" y="1601534"/>
                  <a:pt x="1968117" y="1629112"/>
                </a:cubicBezTo>
                <a:cubicBezTo>
                  <a:pt x="1963895" y="1662882"/>
                  <a:pt x="1958830" y="1696933"/>
                  <a:pt x="1957423" y="1730985"/>
                </a:cubicBezTo>
                <a:cubicBezTo>
                  <a:pt x="1956579" y="1750965"/>
                  <a:pt x="1960518" y="1771508"/>
                  <a:pt x="1963051" y="1793177"/>
                </a:cubicBezTo>
                <a:lnTo>
                  <a:pt x="1842324" y="1711567"/>
                </a:lnTo>
                <a:cubicBezTo>
                  <a:pt x="1835851" y="1707064"/>
                  <a:pt x="1829097" y="1702280"/>
                  <a:pt x="1822625" y="1697496"/>
                </a:cubicBezTo>
                <a:cubicBezTo>
                  <a:pt x="1822625" y="1697778"/>
                  <a:pt x="1822625" y="1698059"/>
                  <a:pt x="1823188" y="1698903"/>
                </a:cubicBezTo>
                <a:lnTo>
                  <a:pt x="1814535" y="1693067"/>
                </a:lnTo>
                <a:lnTo>
                  <a:pt x="1814535" y="1700207"/>
                </a:lnTo>
                <a:cubicBezTo>
                  <a:pt x="1814535" y="1777034"/>
                  <a:pt x="1814535" y="1854141"/>
                  <a:pt x="1814535" y="1930968"/>
                </a:cubicBezTo>
                <a:cubicBezTo>
                  <a:pt x="1814535" y="1944757"/>
                  <a:pt x="1813973" y="1958265"/>
                  <a:pt x="1812847" y="1971773"/>
                </a:cubicBezTo>
                <a:cubicBezTo>
                  <a:pt x="1808907" y="2022428"/>
                  <a:pt x="1782454" y="2057323"/>
                  <a:pt x="1736583" y="2077866"/>
                </a:cubicBezTo>
                <a:cubicBezTo>
                  <a:pt x="1651315" y="2115857"/>
                  <a:pt x="1565483" y="2115013"/>
                  <a:pt x="1479933" y="2079836"/>
                </a:cubicBezTo>
                <a:cubicBezTo>
                  <a:pt x="1448696" y="2066891"/>
                  <a:pt x="1426182" y="2044378"/>
                  <a:pt x="1416614" y="2010608"/>
                </a:cubicBezTo>
                <a:lnTo>
                  <a:pt x="1407645" y="1990988"/>
                </a:lnTo>
                <a:lnTo>
                  <a:pt x="1370743" y="1960516"/>
                </a:lnTo>
                <a:cubicBezTo>
                  <a:pt x="1313334" y="1933500"/>
                  <a:pt x="1256770" y="1905359"/>
                  <a:pt x="1197954" y="1882001"/>
                </a:cubicBezTo>
                <a:cubicBezTo>
                  <a:pt x="1032763" y="1816713"/>
                  <a:pt x="861100" y="1775345"/>
                  <a:pt x="685778" y="1751706"/>
                </a:cubicBezTo>
                <a:cubicBezTo>
                  <a:pt x="643566" y="1745796"/>
                  <a:pt x="601072" y="1741294"/>
                  <a:pt x="556327" y="1735665"/>
                </a:cubicBezTo>
                <a:cubicBezTo>
                  <a:pt x="556327" y="1745796"/>
                  <a:pt x="556609" y="1753394"/>
                  <a:pt x="556327" y="1761274"/>
                </a:cubicBezTo>
                <a:cubicBezTo>
                  <a:pt x="553232" y="1819808"/>
                  <a:pt x="551262" y="1878343"/>
                  <a:pt x="546196" y="1936596"/>
                </a:cubicBezTo>
                <a:cubicBezTo>
                  <a:pt x="543382" y="1970084"/>
                  <a:pt x="527904" y="1984436"/>
                  <a:pt x="494135" y="1989502"/>
                </a:cubicBezTo>
                <a:cubicBezTo>
                  <a:pt x="415620" y="2001040"/>
                  <a:pt x="337105" y="2011171"/>
                  <a:pt x="258590" y="2021865"/>
                </a:cubicBezTo>
                <a:cubicBezTo>
                  <a:pt x="197804" y="2030026"/>
                  <a:pt x="136737" y="2038187"/>
                  <a:pt x="75951" y="2046066"/>
                </a:cubicBezTo>
                <a:cubicBezTo>
                  <a:pt x="69760" y="2046910"/>
                  <a:pt x="63851" y="2047473"/>
                  <a:pt x="57659" y="2047473"/>
                </a:cubicBezTo>
                <a:cubicBezTo>
                  <a:pt x="33458" y="2047473"/>
                  <a:pt x="19950" y="2038750"/>
                  <a:pt x="14321" y="2015392"/>
                </a:cubicBezTo>
                <a:cubicBezTo>
                  <a:pt x="8975" y="1992597"/>
                  <a:pt x="5316" y="1969521"/>
                  <a:pt x="3065" y="1946164"/>
                </a:cubicBezTo>
                <a:cubicBezTo>
                  <a:pt x="814" y="1922806"/>
                  <a:pt x="251" y="1899167"/>
                  <a:pt x="251" y="1875810"/>
                </a:cubicBezTo>
                <a:cubicBezTo>
                  <a:pt x="-31" y="1719625"/>
                  <a:pt x="-312" y="1563439"/>
                  <a:pt x="814" y="1407535"/>
                </a:cubicBezTo>
                <a:cubicBezTo>
                  <a:pt x="1095" y="1370107"/>
                  <a:pt x="2221" y="1332679"/>
                  <a:pt x="5598" y="1295250"/>
                </a:cubicBezTo>
                <a:cubicBezTo>
                  <a:pt x="9256" y="1252194"/>
                  <a:pt x="28955" y="1232213"/>
                  <a:pt x="71730" y="1226304"/>
                </a:cubicBezTo>
                <a:cubicBezTo>
                  <a:pt x="177824" y="1211389"/>
                  <a:pt x="284480" y="1197881"/>
                  <a:pt x="390855" y="1183810"/>
                </a:cubicBezTo>
                <a:cubicBezTo>
                  <a:pt x="422936" y="1179589"/>
                  <a:pt x="455018" y="1175649"/>
                  <a:pt x="487099" y="1171990"/>
                </a:cubicBezTo>
                <a:cubicBezTo>
                  <a:pt x="518618" y="1168332"/>
                  <a:pt x="545352" y="1186343"/>
                  <a:pt x="550980" y="1217580"/>
                </a:cubicBezTo>
                <a:cubicBezTo>
                  <a:pt x="555202" y="1240374"/>
                  <a:pt x="556609" y="1264013"/>
                  <a:pt x="557172" y="1287371"/>
                </a:cubicBezTo>
                <a:cubicBezTo>
                  <a:pt x="557734" y="1316075"/>
                  <a:pt x="556609" y="1344498"/>
                  <a:pt x="556327" y="1373202"/>
                </a:cubicBezTo>
                <a:cubicBezTo>
                  <a:pt x="556046" y="1401625"/>
                  <a:pt x="564207" y="1413445"/>
                  <a:pt x="592348" y="1419917"/>
                </a:cubicBezTo>
                <a:cubicBezTo>
                  <a:pt x="652571" y="1433988"/>
                  <a:pt x="713076" y="1447215"/>
                  <a:pt x="773298" y="1461004"/>
                </a:cubicBezTo>
                <a:cubicBezTo>
                  <a:pt x="979294" y="1508563"/>
                  <a:pt x="1185009" y="1556404"/>
                  <a:pt x="1391005" y="1603963"/>
                </a:cubicBezTo>
                <a:lnTo>
                  <a:pt x="1407609" y="1607284"/>
                </a:lnTo>
                <a:lnTo>
                  <a:pt x="1407609" y="1607059"/>
                </a:lnTo>
                <a:cubicBezTo>
                  <a:pt x="1407609" y="1600868"/>
                  <a:pt x="1407609" y="1596365"/>
                  <a:pt x="1407609" y="1591862"/>
                </a:cubicBezTo>
                <a:cubicBezTo>
                  <a:pt x="1407609" y="1564424"/>
                  <a:pt x="1407539" y="1532413"/>
                  <a:pt x="1407504" y="1500402"/>
                </a:cubicBezTo>
                <a:lnTo>
                  <a:pt x="1407598" y="1418604"/>
                </a:lnTo>
                <a:lnTo>
                  <a:pt x="1353787" y="1382311"/>
                </a:lnTo>
                <a:cubicBezTo>
                  <a:pt x="1167772" y="1239071"/>
                  <a:pt x="982037" y="1095549"/>
                  <a:pt x="796303" y="952309"/>
                </a:cubicBezTo>
                <a:cubicBezTo>
                  <a:pt x="742834" y="911222"/>
                  <a:pt x="689928" y="869291"/>
                  <a:pt x="634771" y="830456"/>
                </a:cubicBezTo>
                <a:cubicBezTo>
                  <a:pt x="586930" y="796686"/>
                  <a:pt x="570327" y="751660"/>
                  <a:pt x="575392" y="696502"/>
                </a:cubicBezTo>
                <a:cubicBezTo>
                  <a:pt x="579332" y="653446"/>
                  <a:pt x="584679" y="610671"/>
                  <a:pt x="589463" y="567895"/>
                </a:cubicBezTo>
                <a:cubicBezTo>
                  <a:pt x="590307" y="561423"/>
                  <a:pt x="591152" y="554950"/>
                  <a:pt x="592277" y="545945"/>
                </a:cubicBezTo>
                <a:close/>
                <a:moveTo>
                  <a:pt x="1575261" y="0"/>
                </a:moveTo>
                <a:cubicBezTo>
                  <a:pt x="1578638" y="844"/>
                  <a:pt x="1582015" y="2814"/>
                  <a:pt x="1585392" y="2533"/>
                </a:cubicBezTo>
                <a:cubicBezTo>
                  <a:pt x="1693455" y="-3940"/>
                  <a:pt x="1792513" y="25890"/>
                  <a:pt x="1887913" y="74294"/>
                </a:cubicBezTo>
                <a:cubicBezTo>
                  <a:pt x="2060702" y="161532"/>
                  <a:pt x="2233773" y="247645"/>
                  <a:pt x="2407124" y="334040"/>
                </a:cubicBezTo>
                <a:cubicBezTo>
                  <a:pt x="2517439" y="388916"/>
                  <a:pt x="2628317" y="442666"/>
                  <a:pt x="2738632" y="497542"/>
                </a:cubicBezTo>
                <a:cubicBezTo>
                  <a:pt x="2995001" y="624742"/>
                  <a:pt x="3251370" y="752504"/>
                  <a:pt x="3507458" y="879986"/>
                </a:cubicBezTo>
                <a:cubicBezTo>
                  <a:pt x="3512242" y="882518"/>
                  <a:pt x="3517026" y="885332"/>
                  <a:pt x="3521247" y="890398"/>
                </a:cubicBezTo>
                <a:cubicBezTo>
                  <a:pt x="3514775" y="890679"/>
                  <a:pt x="3508584" y="891242"/>
                  <a:pt x="3502111" y="891524"/>
                </a:cubicBezTo>
                <a:cubicBezTo>
                  <a:pt x="3419657" y="893775"/>
                  <a:pt x="3337202" y="895745"/>
                  <a:pt x="3254747" y="898559"/>
                </a:cubicBezTo>
                <a:cubicBezTo>
                  <a:pt x="3146965" y="902217"/>
                  <a:pt x="3039464" y="907001"/>
                  <a:pt x="2931682" y="910660"/>
                </a:cubicBezTo>
                <a:cubicBezTo>
                  <a:pt x="2821086" y="914318"/>
                  <a:pt x="2710490" y="917132"/>
                  <a:pt x="2599894" y="920509"/>
                </a:cubicBezTo>
                <a:cubicBezTo>
                  <a:pt x="2525037" y="922761"/>
                  <a:pt x="2450181" y="925856"/>
                  <a:pt x="2375043" y="928389"/>
                </a:cubicBezTo>
                <a:cubicBezTo>
                  <a:pt x="2344650" y="929515"/>
                  <a:pt x="2314257" y="930077"/>
                  <a:pt x="2283583" y="930640"/>
                </a:cubicBezTo>
                <a:cubicBezTo>
                  <a:pt x="2219983" y="931766"/>
                  <a:pt x="2173268" y="959626"/>
                  <a:pt x="2141468" y="1015346"/>
                </a:cubicBezTo>
                <a:cubicBezTo>
                  <a:pt x="2112201" y="1066845"/>
                  <a:pt x="2095035" y="1122565"/>
                  <a:pt x="2075617" y="1178004"/>
                </a:cubicBezTo>
                <a:cubicBezTo>
                  <a:pt x="2035938" y="1291696"/>
                  <a:pt x="1997384" y="1405669"/>
                  <a:pt x="1957704" y="1519361"/>
                </a:cubicBezTo>
                <a:cubicBezTo>
                  <a:pt x="1946729" y="1550598"/>
                  <a:pt x="1934065" y="1581272"/>
                  <a:pt x="1921402" y="1613635"/>
                </a:cubicBezTo>
                <a:cubicBezTo>
                  <a:pt x="1917180" y="1610821"/>
                  <a:pt x="1913241" y="1608288"/>
                  <a:pt x="1909301" y="1605193"/>
                </a:cubicBezTo>
                <a:cubicBezTo>
                  <a:pt x="1721878" y="1467862"/>
                  <a:pt x="1534174" y="1330531"/>
                  <a:pt x="1346470" y="1193201"/>
                </a:cubicBezTo>
                <a:cubicBezTo>
                  <a:pt x="1166927" y="1062061"/>
                  <a:pt x="987384" y="931203"/>
                  <a:pt x="808123" y="799782"/>
                </a:cubicBezTo>
                <a:cubicBezTo>
                  <a:pt x="802494" y="795561"/>
                  <a:pt x="797710" y="787681"/>
                  <a:pt x="796303" y="780646"/>
                </a:cubicBezTo>
                <a:cubicBezTo>
                  <a:pt x="791519" y="756163"/>
                  <a:pt x="787861" y="731680"/>
                  <a:pt x="784765" y="706915"/>
                </a:cubicBezTo>
                <a:cubicBezTo>
                  <a:pt x="781107" y="678492"/>
                  <a:pt x="768162" y="655416"/>
                  <a:pt x="745930" y="637687"/>
                </a:cubicBezTo>
                <a:cubicBezTo>
                  <a:pt x="698652" y="599415"/>
                  <a:pt x="651374" y="560861"/>
                  <a:pt x="603815" y="522870"/>
                </a:cubicBezTo>
                <a:cubicBezTo>
                  <a:pt x="595654" y="516397"/>
                  <a:pt x="592840" y="510487"/>
                  <a:pt x="595091" y="499512"/>
                </a:cubicBezTo>
                <a:cubicBezTo>
                  <a:pt x="614509" y="392574"/>
                  <a:pt x="633082" y="285636"/>
                  <a:pt x="652219" y="178699"/>
                </a:cubicBezTo>
                <a:cubicBezTo>
                  <a:pt x="657847" y="147180"/>
                  <a:pt x="666289" y="116506"/>
                  <a:pt x="685144" y="89771"/>
                </a:cubicBezTo>
                <a:cubicBezTo>
                  <a:pt x="711316" y="52625"/>
                  <a:pt x="749307" y="35177"/>
                  <a:pt x="792926" y="32081"/>
                </a:cubicBezTo>
                <a:cubicBezTo>
                  <a:pt x="845270" y="28142"/>
                  <a:pt x="897894" y="26734"/>
                  <a:pt x="950237" y="25046"/>
                </a:cubicBezTo>
                <a:cubicBezTo>
                  <a:pt x="1048733" y="21950"/>
                  <a:pt x="1146947" y="19980"/>
                  <a:pt x="1245442" y="16322"/>
                </a:cubicBezTo>
                <a:cubicBezTo>
                  <a:pt x="1347596" y="12382"/>
                  <a:pt x="1449468" y="7317"/>
                  <a:pt x="1551622" y="2533"/>
                </a:cubicBezTo>
                <a:cubicBezTo>
                  <a:pt x="1555562" y="2251"/>
                  <a:pt x="1559783" y="1126"/>
                  <a:pt x="1563723" y="281"/>
                </a:cubicBezTo>
                <a:cubicBezTo>
                  <a:pt x="1567663" y="0"/>
                  <a:pt x="1571321" y="0"/>
                  <a:pt x="1575261" y="0"/>
                </a:cubicBezTo>
                <a:close/>
              </a:path>
            </a:pathLst>
          </a:custGeom>
          <a:solidFill>
            <a:schemeClr val="accent4"/>
          </a:solidFill>
          <a:ln w="28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11" name="Freeform: Shape 1210">
            <a:extLst>
              <a:ext uri="{FF2B5EF4-FFF2-40B4-BE49-F238E27FC236}">
                <a16:creationId xmlns:a16="http://schemas.microsoft.com/office/drawing/2014/main" id="{4CE34A0E-9990-4A04-95A8-2348DF4AB219}"/>
              </a:ext>
            </a:extLst>
          </p:cNvPr>
          <p:cNvSpPr/>
          <p:nvPr/>
        </p:nvSpPr>
        <p:spPr>
          <a:xfrm rot="20354136">
            <a:off x="4308141" y="3084167"/>
            <a:ext cx="3935693" cy="1539542"/>
          </a:xfrm>
          <a:custGeom>
            <a:avLst/>
            <a:gdLst>
              <a:gd name="connsiteX0" fmla="*/ 2530020 w 5252326"/>
              <a:gd name="connsiteY0" fmla="*/ 1586124 h 2054575"/>
              <a:gd name="connsiteX1" fmla="*/ 2508973 w 5252326"/>
              <a:gd name="connsiteY1" fmla="*/ 1597458 h 2054575"/>
              <a:gd name="connsiteX2" fmla="*/ 2493861 w 5252326"/>
              <a:gd name="connsiteY2" fmla="*/ 1692442 h 2054575"/>
              <a:gd name="connsiteX3" fmla="*/ 2525703 w 5252326"/>
              <a:gd name="connsiteY3" fmla="*/ 1727522 h 2054575"/>
              <a:gd name="connsiteX4" fmla="*/ 2530020 w 5252326"/>
              <a:gd name="connsiteY4" fmla="*/ 1586124 h 2054575"/>
              <a:gd name="connsiteX5" fmla="*/ 2626085 w 5252326"/>
              <a:gd name="connsiteY5" fmla="*/ 1561299 h 2054575"/>
              <a:gd name="connsiteX6" fmla="*/ 2522465 w 5252326"/>
              <a:gd name="connsiteY6" fmla="*/ 1660601 h 2054575"/>
              <a:gd name="connsiteX7" fmla="*/ 2625005 w 5252326"/>
              <a:gd name="connsiteY7" fmla="*/ 1760982 h 2054575"/>
              <a:gd name="connsiteX8" fmla="*/ 2724847 w 5252326"/>
              <a:gd name="connsiteY8" fmla="*/ 1661140 h 2054575"/>
              <a:gd name="connsiteX9" fmla="*/ 2626085 w 5252326"/>
              <a:gd name="connsiteY9" fmla="*/ 1561299 h 2054575"/>
              <a:gd name="connsiteX10" fmla="*/ 2626625 w 5252326"/>
              <a:gd name="connsiteY10" fmla="*/ 1511108 h 2054575"/>
              <a:gd name="connsiteX11" fmla="*/ 2775038 w 5252326"/>
              <a:gd name="connsiteY11" fmla="*/ 1661680 h 2054575"/>
              <a:gd name="connsiteX12" fmla="*/ 2624466 w 5252326"/>
              <a:gd name="connsiteY12" fmla="*/ 1810094 h 2054575"/>
              <a:gd name="connsiteX13" fmla="*/ 2466338 w 5252326"/>
              <a:gd name="connsiteY13" fmla="*/ 1656283 h 2054575"/>
              <a:gd name="connsiteX14" fmla="*/ 2626625 w 5252326"/>
              <a:gd name="connsiteY14" fmla="*/ 1511108 h 2054575"/>
              <a:gd name="connsiteX15" fmla="*/ 2624466 w 5252326"/>
              <a:gd name="connsiteY15" fmla="*/ 1404791 h 2054575"/>
              <a:gd name="connsiteX16" fmla="*/ 2371893 w 5252326"/>
              <a:gd name="connsiteY16" fmla="*/ 1661141 h 2054575"/>
              <a:gd name="connsiteX17" fmla="*/ 2621767 w 5252326"/>
              <a:gd name="connsiteY17" fmla="*/ 1915333 h 2054575"/>
              <a:gd name="connsiteX18" fmla="*/ 2879737 w 5252326"/>
              <a:gd name="connsiteY18" fmla="*/ 1670316 h 2054575"/>
              <a:gd name="connsiteX19" fmla="*/ 2624466 w 5252326"/>
              <a:gd name="connsiteY19" fmla="*/ 1404791 h 2054575"/>
              <a:gd name="connsiteX20" fmla="*/ 2625545 w 5252326"/>
              <a:gd name="connsiteY20" fmla="*/ 1354060 h 2054575"/>
              <a:gd name="connsiteX21" fmla="*/ 2931547 w 5252326"/>
              <a:gd name="connsiteY21" fmla="*/ 1660602 h 2054575"/>
              <a:gd name="connsiteX22" fmla="*/ 2625545 w 5252326"/>
              <a:gd name="connsiteY22" fmla="*/ 1966603 h 2054575"/>
              <a:gd name="connsiteX23" fmla="*/ 2319543 w 5252326"/>
              <a:gd name="connsiteY23" fmla="*/ 1658982 h 2054575"/>
              <a:gd name="connsiteX24" fmla="*/ 2625545 w 5252326"/>
              <a:gd name="connsiteY24" fmla="*/ 1354060 h 2054575"/>
              <a:gd name="connsiteX25" fmla="*/ 2626085 w 5252326"/>
              <a:gd name="connsiteY25" fmla="*/ 1328695 h 2054575"/>
              <a:gd name="connsiteX26" fmla="*/ 2292559 w 5252326"/>
              <a:gd name="connsiteY26" fmla="*/ 1661141 h 2054575"/>
              <a:gd name="connsiteX27" fmla="*/ 2626085 w 5252326"/>
              <a:gd name="connsiteY27" fmla="*/ 1992508 h 2054575"/>
              <a:gd name="connsiteX28" fmla="*/ 2958531 w 5252326"/>
              <a:gd name="connsiteY28" fmla="*/ 1660062 h 2054575"/>
              <a:gd name="connsiteX29" fmla="*/ 2626085 w 5252326"/>
              <a:gd name="connsiteY29" fmla="*/ 1328695 h 2054575"/>
              <a:gd name="connsiteX30" fmla="*/ 2727006 w 5252326"/>
              <a:gd name="connsiteY30" fmla="*/ 1232091 h 2054575"/>
              <a:gd name="connsiteX31" fmla="*/ 2302266 w 5252326"/>
              <a:gd name="connsiteY31" fmla="*/ 1232629 h 2054575"/>
              <a:gd name="connsiteX32" fmla="*/ 2302273 w 5252326"/>
              <a:gd name="connsiteY32" fmla="*/ 1232631 h 2054575"/>
              <a:gd name="connsiteX33" fmla="*/ 2727194 w 5252326"/>
              <a:gd name="connsiteY33" fmla="*/ 1232092 h 2054575"/>
              <a:gd name="connsiteX34" fmla="*/ 2252164 w 5252326"/>
              <a:gd name="connsiteY34" fmla="*/ 1161344 h 2054575"/>
              <a:gd name="connsiteX35" fmla="*/ 2264698 w 5252326"/>
              <a:gd name="connsiteY35" fmla="*/ 1178730 h 2054575"/>
              <a:gd name="connsiteX36" fmla="*/ 2273664 w 5252326"/>
              <a:gd name="connsiteY36" fmla="*/ 1193300 h 2054575"/>
              <a:gd name="connsiteX37" fmla="*/ 2269892 w 5252326"/>
              <a:gd name="connsiteY37" fmla="*/ 1182979 h 2054575"/>
              <a:gd name="connsiteX38" fmla="*/ 2238591 w 5252326"/>
              <a:gd name="connsiteY38" fmla="*/ 1143583 h 2054575"/>
              <a:gd name="connsiteX39" fmla="*/ 2239007 w 5252326"/>
              <a:gd name="connsiteY39" fmla="*/ 1144122 h 2054575"/>
              <a:gd name="connsiteX40" fmla="*/ 3015198 w 5252326"/>
              <a:gd name="connsiteY40" fmla="*/ 1144122 h 2054575"/>
              <a:gd name="connsiteX41" fmla="*/ 2984436 w 5252326"/>
              <a:gd name="connsiteY41" fmla="*/ 1182440 h 2054575"/>
              <a:gd name="connsiteX42" fmla="*/ 2973642 w 5252326"/>
              <a:gd name="connsiteY42" fmla="*/ 1214281 h 2054575"/>
              <a:gd name="connsiteX43" fmla="*/ 2970741 w 5252326"/>
              <a:gd name="connsiteY43" fmla="*/ 1228920 h 2054575"/>
              <a:gd name="connsiteX44" fmla="*/ 2955294 w 5252326"/>
              <a:gd name="connsiteY44" fmla="*/ 1232630 h 2054575"/>
              <a:gd name="connsiteX45" fmla="*/ 2955832 w 5252326"/>
              <a:gd name="connsiteY45" fmla="*/ 1232631 h 2054575"/>
              <a:gd name="connsiteX46" fmla="*/ 2974181 w 5252326"/>
              <a:gd name="connsiteY46" fmla="*/ 1214282 h 2054575"/>
              <a:gd name="connsiteX47" fmla="*/ 2984975 w 5252326"/>
              <a:gd name="connsiteY47" fmla="*/ 1182440 h 2054575"/>
              <a:gd name="connsiteX48" fmla="*/ 3015737 w 5252326"/>
              <a:gd name="connsiteY48" fmla="*/ 1143583 h 2054575"/>
              <a:gd name="connsiteX49" fmla="*/ 2238591 w 5252326"/>
              <a:gd name="connsiteY49" fmla="*/ 1143583 h 2054575"/>
              <a:gd name="connsiteX50" fmla="*/ 3137166 w 5252326"/>
              <a:gd name="connsiteY50" fmla="*/ 1097170 h 2054575"/>
              <a:gd name="connsiteX51" fmla="*/ 3160373 w 5252326"/>
              <a:gd name="connsiteY51" fmla="*/ 1120376 h 2054575"/>
              <a:gd name="connsiteX52" fmla="*/ 3141484 w 5252326"/>
              <a:gd name="connsiteY52" fmla="*/ 1138726 h 2054575"/>
              <a:gd name="connsiteX53" fmla="*/ 3101547 w 5252326"/>
              <a:gd name="connsiteY53" fmla="*/ 1138726 h 2054575"/>
              <a:gd name="connsiteX54" fmla="*/ 3129071 w 5252326"/>
              <a:gd name="connsiteY54" fmla="*/ 1173805 h 2054575"/>
              <a:gd name="connsiteX55" fmla="*/ 3124754 w 5252326"/>
              <a:gd name="connsiteY55" fmla="*/ 1253139 h 2054575"/>
              <a:gd name="connsiteX56" fmla="*/ 3067007 w 5252326"/>
              <a:gd name="connsiteY56" fmla="*/ 1276346 h 2054575"/>
              <a:gd name="connsiteX57" fmla="*/ 3002245 w 5252326"/>
              <a:gd name="connsiteY57" fmla="*/ 1265552 h 2054575"/>
              <a:gd name="connsiteX58" fmla="*/ 2953674 w 5252326"/>
              <a:gd name="connsiteY58" fmla="*/ 1324377 h 2054575"/>
              <a:gd name="connsiteX59" fmla="*/ 2954213 w 5252326"/>
              <a:gd name="connsiteY59" fmla="*/ 1446886 h 2054575"/>
              <a:gd name="connsiteX60" fmla="*/ 2961769 w 5252326"/>
              <a:gd name="connsiteY60" fmla="*/ 1478188 h 2054575"/>
              <a:gd name="connsiteX61" fmla="*/ 2952594 w 5252326"/>
              <a:gd name="connsiteY61" fmla="*/ 1872698 h 2054575"/>
              <a:gd name="connsiteX62" fmla="*/ 2601799 w 5252326"/>
              <a:gd name="connsiteY62" fmla="*/ 2054032 h 2054575"/>
              <a:gd name="connsiteX63" fmla="*/ 2282845 w 5252326"/>
              <a:gd name="connsiteY63" fmla="*/ 1489521 h 2054575"/>
              <a:gd name="connsiteX64" fmla="*/ 2296877 w 5252326"/>
              <a:gd name="connsiteY64" fmla="*/ 1464156 h 2054575"/>
              <a:gd name="connsiteX65" fmla="*/ 2296337 w 5252326"/>
              <a:gd name="connsiteY65" fmla="*/ 1345965 h 2054575"/>
              <a:gd name="connsiteX66" fmla="*/ 2279067 w 5252326"/>
              <a:gd name="connsiteY66" fmla="*/ 1304409 h 2054575"/>
              <a:gd name="connsiteX67" fmla="*/ 2252083 w 5252326"/>
              <a:gd name="connsiteY67" fmla="*/ 1262853 h 2054575"/>
              <a:gd name="connsiteX68" fmla="*/ 2150622 w 5252326"/>
              <a:gd name="connsiteY68" fmla="*/ 1274187 h 2054575"/>
              <a:gd name="connsiteX69" fmla="*/ 2117701 w 5252326"/>
              <a:gd name="connsiteY69" fmla="*/ 1175964 h 2054575"/>
              <a:gd name="connsiteX70" fmla="*/ 2147924 w 5252326"/>
              <a:gd name="connsiteY70" fmla="*/ 1138726 h 2054575"/>
              <a:gd name="connsiteX71" fmla="*/ 2104749 w 5252326"/>
              <a:gd name="connsiteY71" fmla="*/ 1138726 h 2054575"/>
              <a:gd name="connsiteX72" fmla="*/ 2091796 w 5252326"/>
              <a:gd name="connsiteY72" fmla="*/ 1119297 h 2054575"/>
              <a:gd name="connsiteX73" fmla="*/ 2104209 w 5252326"/>
              <a:gd name="connsiteY73" fmla="*/ 1097710 h 2054575"/>
              <a:gd name="connsiteX74" fmla="*/ 2114463 w 5252326"/>
              <a:gd name="connsiteY74" fmla="*/ 1097710 h 2054575"/>
              <a:gd name="connsiteX75" fmla="*/ 3137166 w 5252326"/>
              <a:gd name="connsiteY75" fmla="*/ 1097170 h 2054575"/>
              <a:gd name="connsiteX76" fmla="*/ 3762662 w 5252326"/>
              <a:gd name="connsiteY76" fmla="*/ 796025 h 2054575"/>
              <a:gd name="connsiteX77" fmla="*/ 3874916 w 5252326"/>
              <a:gd name="connsiteY77" fmla="*/ 908819 h 2054575"/>
              <a:gd name="connsiteX78" fmla="*/ 3764281 w 5252326"/>
              <a:gd name="connsiteY78" fmla="*/ 1023233 h 2054575"/>
              <a:gd name="connsiteX79" fmla="*/ 3650947 w 5252326"/>
              <a:gd name="connsiteY79" fmla="*/ 911518 h 2054575"/>
              <a:gd name="connsiteX80" fmla="*/ 3762662 w 5252326"/>
              <a:gd name="connsiteY80" fmla="*/ 796025 h 2054575"/>
              <a:gd name="connsiteX81" fmla="*/ 1480333 w 5252326"/>
              <a:gd name="connsiteY81" fmla="*/ 796025 h 2054575"/>
              <a:gd name="connsiteX82" fmla="*/ 1591508 w 5252326"/>
              <a:gd name="connsiteY82" fmla="*/ 909899 h 2054575"/>
              <a:gd name="connsiteX83" fmla="*/ 1479794 w 5252326"/>
              <a:gd name="connsiteY83" fmla="*/ 1023233 h 2054575"/>
              <a:gd name="connsiteX84" fmla="*/ 1366999 w 5252326"/>
              <a:gd name="connsiteY84" fmla="*/ 910439 h 2054575"/>
              <a:gd name="connsiteX85" fmla="*/ 1480333 w 5252326"/>
              <a:gd name="connsiteY85" fmla="*/ 796025 h 2054575"/>
              <a:gd name="connsiteX86" fmla="*/ 3762662 w 5252326"/>
              <a:gd name="connsiteY86" fmla="*/ 750152 h 2054575"/>
              <a:gd name="connsiteX87" fmla="*/ 3601296 w 5252326"/>
              <a:gd name="connsiteY87" fmla="*/ 910439 h 2054575"/>
              <a:gd name="connsiteX88" fmla="*/ 3761583 w 5252326"/>
              <a:gd name="connsiteY88" fmla="*/ 1070185 h 2054575"/>
              <a:gd name="connsiteX89" fmla="*/ 3924028 w 5252326"/>
              <a:gd name="connsiteY89" fmla="*/ 907740 h 2054575"/>
              <a:gd name="connsiteX90" fmla="*/ 3762662 w 5252326"/>
              <a:gd name="connsiteY90" fmla="*/ 750152 h 2054575"/>
              <a:gd name="connsiteX91" fmla="*/ 1480873 w 5252326"/>
              <a:gd name="connsiteY91" fmla="*/ 750152 h 2054575"/>
              <a:gd name="connsiteX92" fmla="*/ 1317888 w 5252326"/>
              <a:gd name="connsiteY92" fmla="*/ 908819 h 2054575"/>
              <a:gd name="connsiteX93" fmla="*/ 1479254 w 5252326"/>
              <a:gd name="connsiteY93" fmla="*/ 1070185 h 2054575"/>
              <a:gd name="connsiteX94" fmla="*/ 1640620 w 5252326"/>
              <a:gd name="connsiteY94" fmla="*/ 909359 h 2054575"/>
              <a:gd name="connsiteX95" fmla="*/ 1480873 w 5252326"/>
              <a:gd name="connsiteY95" fmla="*/ 750152 h 2054575"/>
              <a:gd name="connsiteX96" fmla="*/ 4152314 w 5252326"/>
              <a:gd name="connsiteY96" fmla="*/ 658945 h 2054575"/>
              <a:gd name="connsiteX97" fmla="*/ 4236505 w 5252326"/>
              <a:gd name="connsiteY97" fmla="*/ 742597 h 2054575"/>
              <a:gd name="connsiteX98" fmla="*/ 4153393 w 5252326"/>
              <a:gd name="connsiteY98" fmla="*/ 825169 h 2054575"/>
              <a:gd name="connsiteX99" fmla="*/ 4070282 w 5252326"/>
              <a:gd name="connsiteY99" fmla="*/ 741517 h 2054575"/>
              <a:gd name="connsiteX100" fmla="*/ 4152314 w 5252326"/>
              <a:gd name="connsiteY100" fmla="*/ 658945 h 2054575"/>
              <a:gd name="connsiteX101" fmla="*/ 1090680 w 5252326"/>
              <a:gd name="connsiteY101" fmla="*/ 658406 h 2054575"/>
              <a:gd name="connsiteX102" fmla="*/ 1172173 w 5252326"/>
              <a:gd name="connsiteY102" fmla="*/ 741517 h 2054575"/>
              <a:gd name="connsiteX103" fmla="*/ 1088521 w 5252326"/>
              <a:gd name="connsiteY103" fmla="*/ 825169 h 2054575"/>
              <a:gd name="connsiteX104" fmla="*/ 1005950 w 5252326"/>
              <a:gd name="connsiteY104" fmla="*/ 739359 h 2054575"/>
              <a:gd name="connsiteX105" fmla="*/ 1090680 w 5252326"/>
              <a:gd name="connsiteY105" fmla="*/ 658406 h 2054575"/>
              <a:gd name="connsiteX106" fmla="*/ 4153933 w 5252326"/>
              <a:gd name="connsiteY106" fmla="*/ 625485 h 2054575"/>
              <a:gd name="connsiteX107" fmla="*/ 4037361 w 5252326"/>
              <a:gd name="connsiteY107" fmla="*/ 742597 h 2054575"/>
              <a:gd name="connsiteX108" fmla="*/ 4155012 w 5252326"/>
              <a:gd name="connsiteY108" fmla="*/ 858629 h 2054575"/>
              <a:gd name="connsiteX109" fmla="*/ 4270505 w 5252326"/>
              <a:gd name="connsiteY109" fmla="*/ 741517 h 2054575"/>
              <a:gd name="connsiteX110" fmla="*/ 4153933 w 5252326"/>
              <a:gd name="connsiteY110" fmla="*/ 625485 h 2054575"/>
              <a:gd name="connsiteX111" fmla="*/ 1090140 w 5252326"/>
              <a:gd name="connsiteY111" fmla="*/ 625485 h 2054575"/>
              <a:gd name="connsiteX112" fmla="*/ 972489 w 5252326"/>
              <a:gd name="connsiteY112" fmla="*/ 742597 h 2054575"/>
              <a:gd name="connsiteX113" fmla="*/ 1091220 w 5252326"/>
              <a:gd name="connsiteY113" fmla="*/ 858629 h 2054575"/>
              <a:gd name="connsiteX114" fmla="*/ 1205633 w 5252326"/>
              <a:gd name="connsiteY114" fmla="*/ 742057 h 2054575"/>
              <a:gd name="connsiteX115" fmla="*/ 1090140 w 5252326"/>
              <a:gd name="connsiteY115" fmla="*/ 625485 h 2054575"/>
              <a:gd name="connsiteX116" fmla="*/ 1086287 w 5252326"/>
              <a:gd name="connsiteY116" fmla="*/ 167 h 2054575"/>
              <a:gd name="connsiteX117" fmla="*/ 1126299 w 5252326"/>
              <a:gd name="connsiteY117" fmla="*/ 6466 h 2054575"/>
              <a:gd name="connsiteX118" fmla="*/ 1158680 w 5252326"/>
              <a:gd name="connsiteY118" fmla="*/ 24276 h 2054575"/>
              <a:gd name="connsiteX119" fmla="*/ 1182426 w 5252326"/>
              <a:gd name="connsiteY119" fmla="*/ 83641 h 2054575"/>
              <a:gd name="connsiteX120" fmla="*/ 1234776 w 5252326"/>
              <a:gd name="connsiteY120" fmla="*/ 91736 h 2054575"/>
              <a:gd name="connsiteX121" fmla="*/ 1287665 w 5252326"/>
              <a:gd name="connsiteY121" fmla="*/ 86340 h 2054575"/>
              <a:gd name="connsiteX122" fmla="*/ 1335157 w 5252326"/>
              <a:gd name="connsiteY122" fmla="*/ 77165 h 2054575"/>
              <a:gd name="connsiteX123" fmla="*/ 2008684 w 5252326"/>
              <a:gd name="connsiteY123" fmla="*/ 53419 h 2054575"/>
              <a:gd name="connsiteX124" fmla="*/ 2022177 w 5252326"/>
              <a:gd name="connsiteY124" fmla="*/ 59355 h 2054575"/>
              <a:gd name="connsiteX125" fmla="*/ 2008145 w 5252326"/>
              <a:gd name="connsiteY125" fmla="*/ 66911 h 2054575"/>
              <a:gd name="connsiteX126" fmla="*/ 1581793 w 5252326"/>
              <a:gd name="connsiteY126" fmla="*/ 132213 h 2054575"/>
              <a:gd name="connsiteX127" fmla="*/ 1423666 w 5252326"/>
              <a:gd name="connsiteY127" fmla="*/ 160816 h 2054575"/>
              <a:gd name="connsiteX128" fmla="*/ 1290903 w 5252326"/>
              <a:gd name="connsiteY128" fmla="*/ 189959 h 2054575"/>
              <a:gd name="connsiteX129" fmla="*/ 1260681 w 5252326"/>
              <a:gd name="connsiteY129" fmla="*/ 203451 h 2054575"/>
              <a:gd name="connsiteX130" fmla="*/ 1275792 w 5252326"/>
              <a:gd name="connsiteY130" fmla="*/ 242309 h 2054575"/>
              <a:gd name="connsiteX131" fmla="*/ 1275252 w 5252326"/>
              <a:gd name="connsiteY131" fmla="*/ 327039 h 2054575"/>
              <a:gd name="connsiteX132" fmla="*/ 1287125 w 5252326"/>
              <a:gd name="connsiteY132" fmla="*/ 344309 h 2054575"/>
              <a:gd name="connsiteX133" fmla="*/ 1698905 w 5252326"/>
              <a:gd name="connsiteY133" fmla="*/ 267134 h 2054575"/>
              <a:gd name="connsiteX134" fmla="*/ 2077764 w 5252326"/>
              <a:gd name="connsiteY134" fmla="*/ 193197 h 2054575"/>
              <a:gd name="connsiteX135" fmla="*/ 2288781 w 5252326"/>
              <a:gd name="connsiteY135" fmla="*/ 131134 h 2054575"/>
              <a:gd name="connsiteX136" fmla="*/ 2802022 w 5252326"/>
              <a:gd name="connsiteY136" fmla="*/ 104689 h 2054575"/>
              <a:gd name="connsiteX137" fmla="*/ 3249421 w 5252326"/>
              <a:gd name="connsiteY137" fmla="*/ 212086 h 2054575"/>
              <a:gd name="connsiteX138" fmla="*/ 3521962 w 5252326"/>
              <a:gd name="connsiteY138" fmla="*/ 266595 h 2054575"/>
              <a:gd name="connsiteX139" fmla="*/ 3863582 w 5252326"/>
              <a:gd name="connsiteY139" fmla="*/ 336754 h 2054575"/>
              <a:gd name="connsiteX140" fmla="*/ 3970440 w 5252326"/>
              <a:gd name="connsiteY140" fmla="*/ 351865 h 2054575"/>
              <a:gd name="connsiteX141" fmla="*/ 3973139 w 5252326"/>
              <a:gd name="connsiteY141" fmla="*/ 257960 h 2054575"/>
              <a:gd name="connsiteX142" fmla="*/ 3974758 w 5252326"/>
              <a:gd name="connsiteY142" fmla="*/ 214785 h 2054575"/>
              <a:gd name="connsiteX143" fmla="*/ 3987710 w 5252326"/>
              <a:gd name="connsiteY143" fmla="*/ 198594 h 2054575"/>
              <a:gd name="connsiteX144" fmla="*/ 3988250 w 5252326"/>
              <a:gd name="connsiteY144" fmla="*/ 199134 h 2054575"/>
              <a:gd name="connsiteX145" fmla="*/ 3988250 w 5252326"/>
              <a:gd name="connsiteY145" fmla="*/ 199133 h 2054575"/>
              <a:gd name="connsiteX146" fmla="*/ 3988250 w 5252326"/>
              <a:gd name="connsiteY146" fmla="*/ 198594 h 2054575"/>
              <a:gd name="connsiteX147" fmla="*/ 3987710 w 5252326"/>
              <a:gd name="connsiteY147" fmla="*/ 198594 h 2054575"/>
              <a:gd name="connsiteX148" fmla="*/ 3887868 w 5252326"/>
              <a:gd name="connsiteY148" fmla="*/ 173229 h 2054575"/>
              <a:gd name="connsiteX149" fmla="*/ 3215960 w 5252326"/>
              <a:gd name="connsiteY149" fmla="*/ 52879 h 2054575"/>
              <a:gd name="connsiteX150" fmla="*/ 3962345 w 5252326"/>
              <a:gd name="connsiteY150" fmla="*/ 86340 h 2054575"/>
              <a:gd name="connsiteX151" fmla="*/ 4039520 w 5252326"/>
              <a:gd name="connsiteY151" fmla="*/ 96054 h 2054575"/>
              <a:gd name="connsiteX152" fmla="*/ 4062187 w 5252326"/>
              <a:gd name="connsiteY152" fmla="*/ 94435 h 2054575"/>
              <a:gd name="connsiteX153" fmla="*/ 4087552 w 5252326"/>
              <a:gd name="connsiteY153" fmla="*/ 65292 h 2054575"/>
              <a:gd name="connsiteX154" fmla="*/ 4095107 w 5252326"/>
              <a:gd name="connsiteY154" fmla="*/ 23736 h 2054575"/>
              <a:gd name="connsiteX155" fmla="*/ 4124251 w 5252326"/>
              <a:gd name="connsiteY155" fmla="*/ 7006 h 2054575"/>
              <a:gd name="connsiteX156" fmla="*/ 4215997 w 5252326"/>
              <a:gd name="connsiteY156" fmla="*/ 19958 h 2054575"/>
              <a:gd name="connsiteX157" fmla="*/ 4232727 w 5252326"/>
              <a:gd name="connsiteY157" fmla="*/ 28593 h 2054575"/>
              <a:gd name="connsiteX158" fmla="*/ 4240823 w 5252326"/>
              <a:gd name="connsiteY158" fmla="*/ 62054 h 2054575"/>
              <a:gd name="connsiteX159" fmla="*/ 4258632 w 5252326"/>
              <a:gd name="connsiteY159" fmla="*/ 70149 h 2054575"/>
              <a:gd name="connsiteX160" fmla="*/ 4551681 w 5252326"/>
              <a:gd name="connsiteY160" fmla="*/ 57736 h 2054575"/>
              <a:gd name="connsiteX161" fmla="*/ 5233304 w 5252326"/>
              <a:gd name="connsiteY161" fmla="*/ 148943 h 2054575"/>
              <a:gd name="connsiteX162" fmla="*/ 5252193 w 5252326"/>
              <a:gd name="connsiteY162" fmla="*/ 158657 h 2054575"/>
              <a:gd name="connsiteX163" fmla="*/ 5231145 w 5252326"/>
              <a:gd name="connsiteY163" fmla="*/ 176467 h 2054575"/>
              <a:gd name="connsiteX164" fmla="*/ 4311521 w 5252326"/>
              <a:gd name="connsiteY164" fmla="*/ 182404 h 2054575"/>
              <a:gd name="connsiteX165" fmla="*/ 4295331 w 5252326"/>
              <a:gd name="connsiteY165" fmla="*/ 180785 h 2054575"/>
              <a:gd name="connsiteX166" fmla="*/ 4295871 w 5252326"/>
              <a:gd name="connsiteY166" fmla="*/ 185102 h 2054575"/>
              <a:gd name="connsiteX167" fmla="*/ 4317998 w 5252326"/>
              <a:gd name="connsiteY167" fmla="*/ 215864 h 2054575"/>
              <a:gd name="connsiteX168" fmla="*/ 4321236 w 5252326"/>
              <a:gd name="connsiteY168" fmla="*/ 227197 h 2054575"/>
              <a:gd name="connsiteX169" fmla="*/ 4320156 w 5252326"/>
              <a:gd name="connsiteY169" fmla="*/ 371833 h 2054575"/>
              <a:gd name="connsiteX170" fmla="*/ 4362791 w 5252326"/>
              <a:gd name="connsiteY170" fmla="*/ 395579 h 2054575"/>
              <a:gd name="connsiteX171" fmla="*/ 4399490 w 5252326"/>
              <a:gd name="connsiteY171" fmla="*/ 454945 h 2054575"/>
              <a:gd name="connsiteX172" fmla="*/ 4395712 w 5252326"/>
              <a:gd name="connsiteY172" fmla="*/ 513770 h 2054575"/>
              <a:gd name="connsiteX173" fmla="*/ 4305585 w 5252326"/>
              <a:gd name="connsiteY173" fmla="*/ 570977 h 2054575"/>
              <a:gd name="connsiteX174" fmla="*/ 4210060 w 5252326"/>
              <a:gd name="connsiteY174" fmla="*/ 569358 h 2054575"/>
              <a:gd name="connsiteX175" fmla="*/ 4178759 w 5252326"/>
              <a:gd name="connsiteY175" fmla="*/ 575295 h 2054575"/>
              <a:gd name="connsiteX176" fmla="*/ 4204664 w 5252326"/>
              <a:gd name="connsiteY176" fmla="*/ 608215 h 2054575"/>
              <a:gd name="connsiteX177" fmla="*/ 4301807 w 5252326"/>
              <a:gd name="connsiteY177" fmla="*/ 767422 h 2054575"/>
              <a:gd name="connsiteX178" fmla="*/ 4155552 w 5252326"/>
              <a:gd name="connsiteY178" fmla="*/ 891550 h 2054575"/>
              <a:gd name="connsiteX179" fmla="*/ 4013075 w 5252326"/>
              <a:gd name="connsiteY179" fmla="*/ 770121 h 2054575"/>
              <a:gd name="connsiteX180" fmla="*/ 4111838 w 5252326"/>
              <a:gd name="connsiteY180" fmla="*/ 607136 h 2054575"/>
              <a:gd name="connsiteX181" fmla="*/ 4128028 w 5252326"/>
              <a:gd name="connsiteY181" fmla="*/ 603898 h 2054575"/>
              <a:gd name="connsiteX182" fmla="*/ 4134504 w 5252326"/>
              <a:gd name="connsiteY182" fmla="*/ 595803 h 2054575"/>
              <a:gd name="connsiteX183" fmla="*/ 4135584 w 5252326"/>
              <a:gd name="connsiteY183" fmla="*/ 588787 h 2054575"/>
              <a:gd name="connsiteX184" fmla="*/ 4132885 w 5252326"/>
              <a:gd name="connsiteY184" fmla="*/ 577993 h 2054575"/>
              <a:gd name="connsiteX185" fmla="*/ 4112377 w 5252326"/>
              <a:gd name="connsiteY185" fmla="*/ 575295 h 2054575"/>
              <a:gd name="connsiteX186" fmla="*/ 4008218 w 5252326"/>
              <a:gd name="connsiteY186" fmla="*/ 600120 h 2054575"/>
              <a:gd name="connsiteX187" fmla="*/ 3976377 w 5252326"/>
              <a:gd name="connsiteY187" fmla="*/ 631422 h 2054575"/>
              <a:gd name="connsiteX188" fmla="*/ 3888408 w 5252326"/>
              <a:gd name="connsiteY188" fmla="*/ 670819 h 2054575"/>
              <a:gd name="connsiteX189" fmla="*/ 3811773 w 5252326"/>
              <a:gd name="connsiteY189" fmla="*/ 684311 h 2054575"/>
              <a:gd name="connsiteX190" fmla="*/ 3789646 w 5252326"/>
              <a:gd name="connsiteY190" fmla="*/ 687549 h 2054575"/>
              <a:gd name="connsiteX191" fmla="*/ 3814471 w 5252326"/>
              <a:gd name="connsiteY191" fmla="*/ 719391 h 2054575"/>
              <a:gd name="connsiteX192" fmla="*/ 3966662 w 5252326"/>
              <a:gd name="connsiteY192" fmla="*/ 936344 h 2054575"/>
              <a:gd name="connsiteX193" fmla="*/ 3768598 w 5252326"/>
              <a:gd name="connsiteY193" fmla="*/ 1112821 h 2054575"/>
              <a:gd name="connsiteX194" fmla="*/ 3569454 w 5252326"/>
              <a:gd name="connsiteY194" fmla="*/ 939582 h 2054575"/>
              <a:gd name="connsiteX195" fmla="*/ 3719487 w 5252326"/>
              <a:gd name="connsiteY195" fmla="*/ 718851 h 2054575"/>
              <a:gd name="connsiteX196" fmla="*/ 3742153 w 5252326"/>
              <a:gd name="connsiteY196" fmla="*/ 715613 h 2054575"/>
              <a:gd name="connsiteX197" fmla="*/ 3723264 w 5252326"/>
              <a:gd name="connsiteY197" fmla="*/ 689708 h 2054575"/>
              <a:gd name="connsiteX198" fmla="*/ 3611550 w 5252326"/>
              <a:gd name="connsiteY198" fmla="*/ 687549 h 2054575"/>
              <a:gd name="connsiteX199" fmla="*/ 3542470 w 5252326"/>
              <a:gd name="connsiteY199" fmla="*/ 699962 h 2054575"/>
              <a:gd name="connsiteX200" fmla="*/ 3515485 w 5252326"/>
              <a:gd name="connsiteY200" fmla="*/ 733422 h 2054575"/>
              <a:gd name="connsiteX201" fmla="*/ 3564597 w 5252326"/>
              <a:gd name="connsiteY201" fmla="*/ 1095551 h 2054575"/>
              <a:gd name="connsiteX202" fmla="*/ 3627740 w 5252326"/>
              <a:gd name="connsiteY202" fmla="*/ 1420981 h 2054575"/>
              <a:gd name="connsiteX203" fmla="*/ 3627740 w 5252326"/>
              <a:gd name="connsiteY203" fmla="*/ 1421521 h 2054575"/>
              <a:gd name="connsiteX204" fmla="*/ 3632058 w 5252326"/>
              <a:gd name="connsiteY204" fmla="*/ 1438251 h 2054575"/>
              <a:gd name="connsiteX205" fmla="*/ 3637994 w 5252326"/>
              <a:gd name="connsiteY205" fmla="*/ 1480886 h 2054575"/>
              <a:gd name="connsiteX206" fmla="*/ 3616947 w 5252326"/>
              <a:gd name="connsiteY206" fmla="*/ 1486283 h 2054575"/>
              <a:gd name="connsiteX207" fmla="*/ 3513327 w 5252326"/>
              <a:gd name="connsiteY207" fmla="*/ 1486823 h 2054575"/>
              <a:gd name="connsiteX208" fmla="*/ 3497136 w 5252326"/>
              <a:gd name="connsiteY208" fmla="*/ 1470093 h 2054575"/>
              <a:gd name="connsiteX209" fmla="*/ 3497136 w 5252326"/>
              <a:gd name="connsiteY209" fmla="*/ 1447426 h 2054575"/>
              <a:gd name="connsiteX210" fmla="*/ 3509549 w 5252326"/>
              <a:gd name="connsiteY210" fmla="*/ 1438251 h 2054575"/>
              <a:gd name="connsiteX211" fmla="*/ 3510628 w 5252326"/>
              <a:gd name="connsiteY211" fmla="*/ 1409648 h 2054575"/>
              <a:gd name="connsiteX212" fmla="*/ 3460438 w 5252326"/>
              <a:gd name="connsiteY212" fmla="*/ 1181361 h 2054575"/>
              <a:gd name="connsiteX213" fmla="*/ 3419961 w 5252326"/>
              <a:gd name="connsiteY213" fmla="*/ 1092853 h 2054575"/>
              <a:gd name="connsiteX214" fmla="*/ 3369231 w 5252326"/>
              <a:gd name="connsiteY214" fmla="*/ 914757 h 2054575"/>
              <a:gd name="connsiteX215" fmla="*/ 3364374 w 5252326"/>
              <a:gd name="connsiteY215" fmla="*/ 862947 h 2054575"/>
              <a:gd name="connsiteX216" fmla="*/ 3343866 w 5252326"/>
              <a:gd name="connsiteY216" fmla="*/ 844598 h 2054575"/>
              <a:gd name="connsiteX217" fmla="*/ 3235929 w 5252326"/>
              <a:gd name="connsiteY217" fmla="*/ 845137 h 2054575"/>
              <a:gd name="connsiteX218" fmla="*/ 3187357 w 5252326"/>
              <a:gd name="connsiteY218" fmla="*/ 800883 h 2054575"/>
              <a:gd name="connsiteX219" fmla="*/ 3163071 w 5252326"/>
              <a:gd name="connsiteY219" fmla="*/ 770661 h 2054575"/>
              <a:gd name="connsiteX220" fmla="*/ 3153357 w 5252326"/>
              <a:gd name="connsiteY220" fmla="*/ 780915 h 2054575"/>
              <a:gd name="connsiteX221" fmla="*/ 3111801 w 5252326"/>
              <a:gd name="connsiteY221" fmla="*/ 915836 h 2054575"/>
              <a:gd name="connsiteX222" fmla="*/ 3068087 w 5252326"/>
              <a:gd name="connsiteY222" fmla="*/ 1021075 h 2054575"/>
              <a:gd name="connsiteX223" fmla="*/ 3028150 w 5252326"/>
              <a:gd name="connsiteY223" fmla="*/ 1069646 h 2054575"/>
              <a:gd name="connsiteX224" fmla="*/ 2969324 w 5252326"/>
              <a:gd name="connsiteY224" fmla="*/ 1085837 h 2054575"/>
              <a:gd name="connsiteX225" fmla="*/ 2278527 w 5252326"/>
              <a:gd name="connsiteY225" fmla="*/ 1086916 h 2054575"/>
              <a:gd name="connsiteX226" fmla="*/ 2193257 w 5252326"/>
              <a:gd name="connsiteY226" fmla="*/ 1037805 h 2054575"/>
              <a:gd name="connsiteX227" fmla="*/ 2147923 w 5252326"/>
              <a:gd name="connsiteY227" fmla="*/ 940122 h 2054575"/>
              <a:gd name="connsiteX228" fmla="*/ 2098272 w 5252326"/>
              <a:gd name="connsiteY228" fmla="*/ 784153 h 2054575"/>
              <a:gd name="connsiteX229" fmla="*/ 2092875 w 5252326"/>
              <a:gd name="connsiteY229" fmla="*/ 767422 h 2054575"/>
              <a:gd name="connsiteX230" fmla="*/ 2062113 w 5252326"/>
              <a:gd name="connsiteY230" fmla="*/ 805200 h 2054575"/>
              <a:gd name="connsiteX231" fmla="*/ 2015161 w 5252326"/>
              <a:gd name="connsiteY231" fmla="*/ 844598 h 2054575"/>
              <a:gd name="connsiteX232" fmla="*/ 1905065 w 5252326"/>
              <a:gd name="connsiteY232" fmla="*/ 844058 h 2054575"/>
              <a:gd name="connsiteX233" fmla="*/ 1885097 w 5252326"/>
              <a:gd name="connsiteY233" fmla="*/ 862407 h 2054575"/>
              <a:gd name="connsiteX234" fmla="*/ 1860811 w 5252326"/>
              <a:gd name="connsiteY234" fmla="*/ 1015678 h 2054575"/>
              <a:gd name="connsiteX235" fmla="*/ 1824112 w 5252326"/>
              <a:gd name="connsiteY235" fmla="*/ 1100948 h 2054575"/>
              <a:gd name="connsiteX236" fmla="*/ 1752334 w 5252326"/>
              <a:gd name="connsiteY236" fmla="*/ 1322759 h 2054575"/>
              <a:gd name="connsiteX237" fmla="*/ 1736143 w 5252326"/>
              <a:gd name="connsiteY237" fmla="*/ 1433394 h 2054575"/>
              <a:gd name="connsiteX238" fmla="*/ 1740461 w 5252326"/>
              <a:gd name="connsiteY238" fmla="*/ 1437172 h 2054575"/>
              <a:gd name="connsiteX239" fmla="*/ 1753413 w 5252326"/>
              <a:gd name="connsiteY239" fmla="*/ 1447426 h 2054575"/>
              <a:gd name="connsiteX240" fmla="*/ 1753413 w 5252326"/>
              <a:gd name="connsiteY240" fmla="*/ 1472251 h 2054575"/>
              <a:gd name="connsiteX241" fmla="*/ 1739921 w 5252326"/>
              <a:gd name="connsiteY241" fmla="*/ 1485204 h 2054575"/>
              <a:gd name="connsiteX242" fmla="*/ 1624429 w 5252326"/>
              <a:gd name="connsiteY242" fmla="*/ 1485204 h 2054575"/>
              <a:gd name="connsiteX243" fmla="*/ 1611476 w 5252326"/>
              <a:gd name="connsiteY243" fmla="*/ 1471712 h 2054575"/>
              <a:gd name="connsiteX244" fmla="*/ 1617952 w 5252326"/>
              <a:gd name="connsiteY244" fmla="*/ 1436093 h 2054575"/>
              <a:gd name="connsiteX245" fmla="*/ 1622809 w 5252326"/>
              <a:gd name="connsiteY245" fmla="*/ 1406950 h 2054575"/>
              <a:gd name="connsiteX246" fmla="*/ 1657889 w 5252326"/>
              <a:gd name="connsiteY246" fmla="*/ 1163552 h 2054575"/>
              <a:gd name="connsiteX247" fmla="*/ 1706461 w 5252326"/>
              <a:gd name="connsiteY247" fmla="*/ 1035646 h 2054575"/>
              <a:gd name="connsiteX248" fmla="*/ 1735064 w 5252326"/>
              <a:gd name="connsiteY248" fmla="*/ 733962 h 2054575"/>
              <a:gd name="connsiteX249" fmla="*/ 1704302 w 5252326"/>
              <a:gd name="connsiteY249" fmla="*/ 696184 h 2054575"/>
              <a:gd name="connsiteX250" fmla="*/ 1612555 w 5252326"/>
              <a:gd name="connsiteY250" fmla="*/ 685930 h 2054575"/>
              <a:gd name="connsiteX251" fmla="*/ 1527825 w 5252326"/>
              <a:gd name="connsiteY251" fmla="*/ 687549 h 2054575"/>
              <a:gd name="connsiteX252" fmla="*/ 1508936 w 5252326"/>
              <a:gd name="connsiteY252" fmla="*/ 713994 h 2054575"/>
              <a:gd name="connsiteX253" fmla="*/ 1670302 w 5252326"/>
              <a:gd name="connsiteY253" fmla="*/ 842439 h 2054575"/>
              <a:gd name="connsiteX254" fmla="*/ 1624429 w 5252326"/>
              <a:gd name="connsiteY254" fmla="*/ 1052916 h 2054575"/>
              <a:gd name="connsiteX255" fmla="*/ 1396681 w 5252326"/>
              <a:gd name="connsiteY255" fmla="*/ 1091773 h 2054575"/>
              <a:gd name="connsiteX256" fmla="*/ 1284427 w 5252326"/>
              <a:gd name="connsiteY256" fmla="*/ 889391 h 2054575"/>
              <a:gd name="connsiteX257" fmla="*/ 1438237 w 5252326"/>
              <a:gd name="connsiteY257" fmla="*/ 717232 h 2054575"/>
              <a:gd name="connsiteX258" fmla="*/ 1461444 w 5252326"/>
              <a:gd name="connsiteY258" fmla="*/ 685930 h 2054575"/>
              <a:gd name="connsiteX259" fmla="*/ 1361602 w 5252326"/>
              <a:gd name="connsiteY259" fmla="*/ 669200 h 2054575"/>
              <a:gd name="connsiteX260" fmla="*/ 1262839 w 5252326"/>
              <a:gd name="connsiteY260" fmla="*/ 617930 h 2054575"/>
              <a:gd name="connsiteX261" fmla="*/ 1241792 w 5252326"/>
              <a:gd name="connsiteY261" fmla="*/ 598501 h 2054575"/>
              <a:gd name="connsiteX262" fmla="*/ 1137633 w 5252326"/>
              <a:gd name="connsiteY262" fmla="*/ 573136 h 2054575"/>
              <a:gd name="connsiteX263" fmla="*/ 1117124 w 5252326"/>
              <a:gd name="connsiteY263" fmla="*/ 575834 h 2054575"/>
              <a:gd name="connsiteX264" fmla="*/ 1122521 w 5252326"/>
              <a:gd name="connsiteY264" fmla="*/ 601739 h 2054575"/>
              <a:gd name="connsiteX265" fmla="*/ 1238554 w 5252326"/>
              <a:gd name="connsiteY265" fmla="*/ 732343 h 2054575"/>
              <a:gd name="connsiteX266" fmla="*/ 1133855 w 5252326"/>
              <a:gd name="connsiteY266" fmla="*/ 883455 h 2054575"/>
              <a:gd name="connsiteX267" fmla="*/ 953060 w 5252326"/>
              <a:gd name="connsiteY267" fmla="*/ 785232 h 2054575"/>
              <a:gd name="connsiteX268" fmla="*/ 1048045 w 5252326"/>
              <a:gd name="connsiteY268" fmla="*/ 604977 h 2054575"/>
              <a:gd name="connsiteX269" fmla="*/ 1071791 w 5252326"/>
              <a:gd name="connsiteY269" fmla="*/ 572596 h 2054575"/>
              <a:gd name="connsiteX270" fmla="*/ 1040489 w 5252326"/>
              <a:gd name="connsiteY270" fmla="*/ 566660 h 2054575"/>
              <a:gd name="connsiteX271" fmla="*/ 945505 w 5252326"/>
              <a:gd name="connsiteY271" fmla="*/ 568279 h 2054575"/>
              <a:gd name="connsiteX272" fmla="*/ 854837 w 5252326"/>
              <a:gd name="connsiteY272" fmla="*/ 511612 h 2054575"/>
              <a:gd name="connsiteX273" fmla="*/ 851599 w 5252326"/>
              <a:gd name="connsiteY273" fmla="*/ 448468 h 2054575"/>
              <a:gd name="connsiteX274" fmla="*/ 882361 w 5252326"/>
              <a:gd name="connsiteY274" fmla="*/ 397738 h 2054575"/>
              <a:gd name="connsiteX275" fmla="*/ 929854 w 5252326"/>
              <a:gd name="connsiteY275" fmla="*/ 369135 h 2054575"/>
              <a:gd name="connsiteX276" fmla="*/ 928774 w 5252326"/>
              <a:gd name="connsiteY276" fmla="*/ 226658 h 2054575"/>
              <a:gd name="connsiteX277" fmla="*/ 936330 w 5252326"/>
              <a:gd name="connsiteY277" fmla="*/ 211547 h 2054575"/>
              <a:gd name="connsiteX278" fmla="*/ 955219 w 5252326"/>
              <a:gd name="connsiteY278" fmla="*/ 182943 h 2054575"/>
              <a:gd name="connsiteX279" fmla="*/ 926076 w 5252326"/>
              <a:gd name="connsiteY279" fmla="*/ 174308 h 2054575"/>
              <a:gd name="connsiteX280" fmla="*/ 705884 w 5252326"/>
              <a:gd name="connsiteY280" fmla="*/ 174848 h 2054575"/>
              <a:gd name="connsiteX281" fmla="*/ 208295 w 5252326"/>
              <a:gd name="connsiteY281" fmla="*/ 170531 h 2054575"/>
              <a:gd name="connsiteX282" fmla="*/ 24802 w 5252326"/>
              <a:gd name="connsiteY282" fmla="*/ 174308 h 2054575"/>
              <a:gd name="connsiteX283" fmla="*/ 8071 w 5252326"/>
              <a:gd name="connsiteY283" fmla="*/ 167292 h 2054575"/>
              <a:gd name="connsiteX284" fmla="*/ 1055 w 5252326"/>
              <a:gd name="connsiteY284" fmla="*/ 154340 h 2054575"/>
              <a:gd name="connsiteX285" fmla="*/ 14548 w 5252326"/>
              <a:gd name="connsiteY285" fmla="*/ 151102 h 2054575"/>
              <a:gd name="connsiteX286" fmla="*/ 116548 w 5252326"/>
              <a:gd name="connsiteY286" fmla="*/ 132753 h 2054575"/>
              <a:gd name="connsiteX287" fmla="*/ 519153 w 5252326"/>
              <a:gd name="connsiteY287" fmla="*/ 75006 h 2054575"/>
              <a:gd name="connsiteX288" fmla="*/ 692932 w 5252326"/>
              <a:gd name="connsiteY288" fmla="*/ 58276 h 2054575"/>
              <a:gd name="connsiteX289" fmla="*/ 884520 w 5252326"/>
              <a:gd name="connsiteY289" fmla="*/ 66371 h 2054575"/>
              <a:gd name="connsiteX290" fmla="*/ 938489 w 5252326"/>
              <a:gd name="connsiteY290" fmla="*/ 70149 h 2054575"/>
              <a:gd name="connsiteX291" fmla="*/ 987060 w 5252326"/>
              <a:gd name="connsiteY291" fmla="*/ 73387 h 2054575"/>
              <a:gd name="connsiteX292" fmla="*/ 1008648 w 5252326"/>
              <a:gd name="connsiteY292" fmla="*/ 69609 h 2054575"/>
              <a:gd name="connsiteX293" fmla="*/ 1086287 w 5252326"/>
              <a:gd name="connsiteY293" fmla="*/ 167 h 2054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</a:cxnLst>
            <a:rect l="l" t="t" r="r" b="b"/>
            <a:pathLst>
              <a:path w="5252326" h="2054575">
                <a:moveTo>
                  <a:pt x="2530020" y="1586124"/>
                </a:moveTo>
                <a:cubicBezTo>
                  <a:pt x="2520306" y="1585584"/>
                  <a:pt x="2514369" y="1591521"/>
                  <a:pt x="2508973" y="1597458"/>
                </a:cubicBezTo>
                <a:cubicBezTo>
                  <a:pt x="2483607" y="1625521"/>
                  <a:pt x="2483068" y="1658442"/>
                  <a:pt x="2493861" y="1692442"/>
                </a:cubicBezTo>
                <a:cubicBezTo>
                  <a:pt x="2498719" y="1708633"/>
                  <a:pt x="2503576" y="1726442"/>
                  <a:pt x="2525703" y="1727522"/>
                </a:cubicBezTo>
                <a:cubicBezTo>
                  <a:pt x="2510052" y="1680029"/>
                  <a:pt x="2508973" y="1632537"/>
                  <a:pt x="2530020" y="1586124"/>
                </a:cubicBezTo>
                <a:close/>
                <a:moveTo>
                  <a:pt x="2626085" y="1561299"/>
                </a:moveTo>
                <a:cubicBezTo>
                  <a:pt x="2562941" y="1560759"/>
                  <a:pt x="2524084" y="1607712"/>
                  <a:pt x="2522465" y="1660601"/>
                </a:cubicBezTo>
                <a:cubicBezTo>
                  <a:pt x="2520846" y="1709173"/>
                  <a:pt x="2564021" y="1762062"/>
                  <a:pt x="2625005" y="1760982"/>
                </a:cubicBezTo>
                <a:cubicBezTo>
                  <a:pt x="2682212" y="1759903"/>
                  <a:pt x="2724847" y="1717807"/>
                  <a:pt x="2724847" y="1661140"/>
                </a:cubicBezTo>
                <a:cubicBezTo>
                  <a:pt x="2725387" y="1603394"/>
                  <a:pt x="2683831" y="1561838"/>
                  <a:pt x="2626085" y="1561299"/>
                </a:cubicBezTo>
                <a:close/>
                <a:moveTo>
                  <a:pt x="2626625" y="1511108"/>
                </a:moveTo>
                <a:cubicBezTo>
                  <a:pt x="2711895" y="1512187"/>
                  <a:pt x="2775038" y="1575870"/>
                  <a:pt x="2775038" y="1661680"/>
                </a:cubicBezTo>
                <a:cubicBezTo>
                  <a:pt x="2775038" y="1746411"/>
                  <a:pt x="2709736" y="1810633"/>
                  <a:pt x="2624466" y="1810094"/>
                </a:cubicBezTo>
                <a:cubicBezTo>
                  <a:pt x="2551069" y="1810094"/>
                  <a:pt x="2467417" y="1749109"/>
                  <a:pt x="2466338" y="1656283"/>
                </a:cubicBezTo>
                <a:cubicBezTo>
                  <a:pt x="2465259" y="1563997"/>
                  <a:pt x="2559164" y="1510028"/>
                  <a:pt x="2626625" y="1511108"/>
                </a:cubicBezTo>
                <a:close/>
                <a:moveTo>
                  <a:pt x="2624466" y="1404791"/>
                </a:moveTo>
                <a:cubicBezTo>
                  <a:pt x="2473894" y="1405330"/>
                  <a:pt x="2365417" y="1533776"/>
                  <a:pt x="2371893" y="1661141"/>
                </a:cubicBezTo>
                <a:cubicBezTo>
                  <a:pt x="2367036" y="1797682"/>
                  <a:pt x="2488465" y="1913714"/>
                  <a:pt x="2621767" y="1915333"/>
                </a:cubicBezTo>
                <a:cubicBezTo>
                  <a:pt x="2762625" y="1916952"/>
                  <a:pt x="2875420" y="1798761"/>
                  <a:pt x="2879737" y="1670316"/>
                </a:cubicBezTo>
                <a:cubicBezTo>
                  <a:pt x="2884054" y="1531077"/>
                  <a:pt x="2772879" y="1404251"/>
                  <a:pt x="2624466" y="1404791"/>
                </a:cubicBezTo>
                <a:close/>
                <a:moveTo>
                  <a:pt x="2625545" y="1354060"/>
                </a:moveTo>
                <a:cubicBezTo>
                  <a:pt x="2797165" y="1358917"/>
                  <a:pt x="2931547" y="1485743"/>
                  <a:pt x="2931547" y="1660602"/>
                </a:cubicBezTo>
                <a:cubicBezTo>
                  <a:pt x="2931547" y="1833840"/>
                  <a:pt x="2799324" y="1966603"/>
                  <a:pt x="2625545" y="1966603"/>
                </a:cubicBezTo>
                <a:cubicBezTo>
                  <a:pt x="2452306" y="1966603"/>
                  <a:pt x="2318464" y="1834380"/>
                  <a:pt x="2319543" y="1658982"/>
                </a:cubicBezTo>
                <a:cubicBezTo>
                  <a:pt x="2320083" y="1486823"/>
                  <a:pt x="2452306" y="1358917"/>
                  <a:pt x="2625545" y="1354060"/>
                </a:cubicBezTo>
                <a:close/>
                <a:moveTo>
                  <a:pt x="2626085" y="1328695"/>
                </a:moveTo>
                <a:cubicBezTo>
                  <a:pt x="2432877" y="1330314"/>
                  <a:pt x="2291480" y="1479267"/>
                  <a:pt x="2292559" y="1661141"/>
                </a:cubicBezTo>
                <a:cubicBezTo>
                  <a:pt x="2293639" y="1844095"/>
                  <a:pt x="2436655" y="1993048"/>
                  <a:pt x="2626085" y="1992508"/>
                </a:cubicBezTo>
                <a:cubicBezTo>
                  <a:pt x="2817133" y="1991968"/>
                  <a:pt x="2957991" y="1842475"/>
                  <a:pt x="2958531" y="1660062"/>
                </a:cubicBezTo>
                <a:cubicBezTo>
                  <a:pt x="2959070" y="1478188"/>
                  <a:pt x="2815514" y="1330314"/>
                  <a:pt x="2626085" y="1328695"/>
                </a:cubicBezTo>
                <a:close/>
                <a:moveTo>
                  <a:pt x="2727006" y="1232091"/>
                </a:moveTo>
                <a:lnTo>
                  <a:pt x="2302266" y="1232629"/>
                </a:lnTo>
                <a:lnTo>
                  <a:pt x="2302273" y="1232631"/>
                </a:lnTo>
                <a:lnTo>
                  <a:pt x="2727194" y="1232092"/>
                </a:lnTo>
                <a:close/>
                <a:moveTo>
                  <a:pt x="2252164" y="1161344"/>
                </a:moveTo>
                <a:lnTo>
                  <a:pt x="2264698" y="1178730"/>
                </a:lnTo>
                <a:lnTo>
                  <a:pt x="2273664" y="1193300"/>
                </a:lnTo>
                <a:lnTo>
                  <a:pt x="2269892" y="1182979"/>
                </a:lnTo>
                <a:close/>
                <a:moveTo>
                  <a:pt x="2238591" y="1143583"/>
                </a:moveTo>
                <a:lnTo>
                  <a:pt x="2239007" y="1144122"/>
                </a:lnTo>
                <a:lnTo>
                  <a:pt x="3015198" y="1144122"/>
                </a:lnTo>
                <a:cubicBezTo>
                  <a:pt x="3003325" y="1158693"/>
                  <a:pt x="2994690" y="1171106"/>
                  <a:pt x="2984436" y="1182440"/>
                </a:cubicBezTo>
                <a:cubicBezTo>
                  <a:pt x="2976340" y="1191614"/>
                  <a:pt x="2971483" y="1201868"/>
                  <a:pt x="2973642" y="1214281"/>
                </a:cubicBezTo>
                <a:cubicBezTo>
                  <a:pt x="2974721" y="1221567"/>
                  <a:pt x="2973777" y="1226154"/>
                  <a:pt x="2970741" y="1228920"/>
                </a:cubicBezTo>
                <a:lnTo>
                  <a:pt x="2955294" y="1232630"/>
                </a:lnTo>
                <a:lnTo>
                  <a:pt x="2955832" y="1232631"/>
                </a:lnTo>
                <a:cubicBezTo>
                  <a:pt x="2970404" y="1233171"/>
                  <a:pt x="2976340" y="1228853"/>
                  <a:pt x="2974181" y="1214282"/>
                </a:cubicBezTo>
                <a:cubicBezTo>
                  <a:pt x="2972023" y="1201869"/>
                  <a:pt x="2976880" y="1191615"/>
                  <a:pt x="2984975" y="1182440"/>
                </a:cubicBezTo>
                <a:cubicBezTo>
                  <a:pt x="2994689" y="1171107"/>
                  <a:pt x="3003864" y="1158694"/>
                  <a:pt x="3015737" y="1143583"/>
                </a:cubicBezTo>
                <a:cubicBezTo>
                  <a:pt x="2755609" y="1143583"/>
                  <a:pt x="2498719" y="1143583"/>
                  <a:pt x="2238591" y="1143583"/>
                </a:cubicBezTo>
                <a:close/>
                <a:moveTo>
                  <a:pt x="3137166" y="1097170"/>
                </a:moveTo>
                <a:cubicBezTo>
                  <a:pt x="3155516" y="1097170"/>
                  <a:pt x="3160913" y="1102027"/>
                  <a:pt x="3160373" y="1120376"/>
                </a:cubicBezTo>
                <a:cubicBezTo>
                  <a:pt x="3159833" y="1134408"/>
                  <a:pt x="3156056" y="1140345"/>
                  <a:pt x="3141484" y="1138726"/>
                </a:cubicBezTo>
                <a:cubicBezTo>
                  <a:pt x="3130151" y="1137646"/>
                  <a:pt x="3118278" y="1138726"/>
                  <a:pt x="3101547" y="1138726"/>
                </a:cubicBezTo>
                <a:cubicBezTo>
                  <a:pt x="3112341" y="1152758"/>
                  <a:pt x="3120976" y="1163012"/>
                  <a:pt x="3129071" y="1173805"/>
                </a:cubicBezTo>
                <a:cubicBezTo>
                  <a:pt x="3152278" y="1203488"/>
                  <a:pt x="3150119" y="1224536"/>
                  <a:pt x="3124754" y="1253139"/>
                </a:cubicBezTo>
                <a:cubicBezTo>
                  <a:pt x="3108563" y="1271488"/>
                  <a:pt x="3090754" y="1280123"/>
                  <a:pt x="3067007" y="1276346"/>
                </a:cubicBezTo>
                <a:cubicBezTo>
                  <a:pt x="3045420" y="1273107"/>
                  <a:pt x="3021674" y="1284441"/>
                  <a:pt x="3002245" y="1265552"/>
                </a:cubicBezTo>
                <a:cubicBezTo>
                  <a:pt x="2994689" y="1292536"/>
                  <a:pt x="2968785" y="1303869"/>
                  <a:pt x="2953674" y="1324377"/>
                </a:cubicBezTo>
                <a:cubicBezTo>
                  <a:pt x="2954213" y="1365394"/>
                  <a:pt x="2954213" y="1405870"/>
                  <a:pt x="2954213" y="1446886"/>
                </a:cubicBezTo>
                <a:cubicBezTo>
                  <a:pt x="2953674" y="1458220"/>
                  <a:pt x="2956372" y="1467934"/>
                  <a:pt x="2961769" y="1478188"/>
                </a:cubicBezTo>
                <a:cubicBezTo>
                  <a:pt x="3032467" y="1611490"/>
                  <a:pt x="3032467" y="1744792"/>
                  <a:pt x="2952594" y="1872698"/>
                </a:cubicBezTo>
                <a:cubicBezTo>
                  <a:pt x="2872721" y="2000064"/>
                  <a:pt x="2752371" y="2061048"/>
                  <a:pt x="2601799" y="2054032"/>
                </a:cubicBezTo>
                <a:cubicBezTo>
                  <a:pt x="2324401" y="2041080"/>
                  <a:pt x="2153860" y="1737776"/>
                  <a:pt x="2282845" y="1489521"/>
                </a:cubicBezTo>
                <a:cubicBezTo>
                  <a:pt x="2287702" y="1480886"/>
                  <a:pt x="2292019" y="1472791"/>
                  <a:pt x="2296877" y="1464156"/>
                </a:cubicBezTo>
                <a:cubicBezTo>
                  <a:pt x="2296877" y="1424759"/>
                  <a:pt x="2295258" y="1385362"/>
                  <a:pt x="2296337" y="1345965"/>
                </a:cubicBezTo>
                <a:cubicBezTo>
                  <a:pt x="2296877" y="1328695"/>
                  <a:pt x="2291480" y="1316282"/>
                  <a:pt x="2279067" y="1304409"/>
                </a:cubicBezTo>
                <a:cubicBezTo>
                  <a:pt x="2267194" y="1293076"/>
                  <a:pt x="2248845" y="1284981"/>
                  <a:pt x="2252083" y="1262853"/>
                </a:cubicBezTo>
                <a:cubicBezTo>
                  <a:pt x="2219702" y="1286599"/>
                  <a:pt x="2183003" y="1279044"/>
                  <a:pt x="2150622" y="1274187"/>
                </a:cubicBezTo>
                <a:cubicBezTo>
                  <a:pt x="2106368" y="1267711"/>
                  <a:pt x="2089637" y="1210504"/>
                  <a:pt x="2117701" y="1175964"/>
                </a:cubicBezTo>
                <a:cubicBezTo>
                  <a:pt x="2126876" y="1165170"/>
                  <a:pt x="2135511" y="1153837"/>
                  <a:pt x="2147924" y="1138726"/>
                </a:cubicBezTo>
                <a:cubicBezTo>
                  <a:pt x="2130654" y="1138726"/>
                  <a:pt x="2117701" y="1137646"/>
                  <a:pt x="2104749" y="1138726"/>
                </a:cubicBezTo>
                <a:cubicBezTo>
                  <a:pt x="2088558" y="1139805"/>
                  <a:pt x="2091257" y="1128472"/>
                  <a:pt x="2091796" y="1119297"/>
                </a:cubicBezTo>
                <a:cubicBezTo>
                  <a:pt x="2092336" y="1110662"/>
                  <a:pt x="2085860" y="1096630"/>
                  <a:pt x="2104209" y="1097710"/>
                </a:cubicBezTo>
                <a:cubicBezTo>
                  <a:pt x="2107447" y="1097710"/>
                  <a:pt x="2111225" y="1097710"/>
                  <a:pt x="2114463" y="1097710"/>
                </a:cubicBezTo>
                <a:cubicBezTo>
                  <a:pt x="2455004" y="1097710"/>
                  <a:pt x="2796085" y="1097710"/>
                  <a:pt x="3137166" y="1097170"/>
                </a:cubicBezTo>
                <a:close/>
                <a:moveTo>
                  <a:pt x="3762662" y="796025"/>
                </a:moveTo>
                <a:cubicBezTo>
                  <a:pt x="3823106" y="796025"/>
                  <a:pt x="3874916" y="847835"/>
                  <a:pt x="3874916" y="908819"/>
                </a:cubicBezTo>
                <a:cubicBezTo>
                  <a:pt x="3875996" y="970883"/>
                  <a:pt x="3825805" y="1022153"/>
                  <a:pt x="3764281" y="1023233"/>
                </a:cubicBezTo>
                <a:cubicBezTo>
                  <a:pt x="3703836" y="1024312"/>
                  <a:pt x="3651487" y="972502"/>
                  <a:pt x="3650947" y="911518"/>
                </a:cubicBezTo>
                <a:cubicBezTo>
                  <a:pt x="3650407" y="848914"/>
                  <a:pt x="3701138" y="796565"/>
                  <a:pt x="3762662" y="796025"/>
                </a:cubicBezTo>
                <a:close/>
                <a:moveTo>
                  <a:pt x="1480333" y="796025"/>
                </a:moveTo>
                <a:cubicBezTo>
                  <a:pt x="1541318" y="796565"/>
                  <a:pt x="1591508" y="848375"/>
                  <a:pt x="1591508" y="909899"/>
                </a:cubicBezTo>
                <a:cubicBezTo>
                  <a:pt x="1591508" y="971423"/>
                  <a:pt x="1540778" y="1022693"/>
                  <a:pt x="1479794" y="1023233"/>
                </a:cubicBezTo>
                <a:cubicBezTo>
                  <a:pt x="1419349" y="1023772"/>
                  <a:pt x="1367539" y="971963"/>
                  <a:pt x="1366999" y="910439"/>
                </a:cubicBezTo>
                <a:cubicBezTo>
                  <a:pt x="1366999" y="847835"/>
                  <a:pt x="1418809" y="795486"/>
                  <a:pt x="1480333" y="796025"/>
                </a:cubicBezTo>
                <a:close/>
                <a:moveTo>
                  <a:pt x="3762662" y="750152"/>
                </a:moveTo>
                <a:cubicBezTo>
                  <a:pt x="3673074" y="750152"/>
                  <a:pt x="3601296" y="821390"/>
                  <a:pt x="3601296" y="910439"/>
                </a:cubicBezTo>
                <a:cubicBezTo>
                  <a:pt x="3601296" y="997328"/>
                  <a:pt x="3674693" y="1070185"/>
                  <a:pt x="3761583" y="1070185"/>
                </a:cubicBezTo>
                <a:cubicBezTo>
                  <a:pt x="3851170" y="1070185"/>
                  <a:pt x="3924568" y="996788"/>
                  <a:pt x="3924028" y="907740"/>
                </a:cubicBezTo>
                <a:cubicBezTo>
                  <a:pt x="3924028" y="820311"/>
                  <a:pt x="3852250" y="750152"/>
                  <a:pt x="3762662" y="750152"/>
                </a:cubicBezTo>
                <a:close/>
                <a:moveTo>
                  <a:pt x="1480873" y="750152"/>
                </a:moveTo>
                <a:cubicBezTo>
                  <a:pt x="1390206" y="750152"/>
                  <a:pt x="1317348" y="820851"/>
                  <a:pt x="1317888" y="908819"/>
                </a:cubicBezTo>
                <a:cubicBezTo>
                  <a:pt x="1318428" y="997328"/>
                  <a:pt x="1390745" y="1069646"/>
                  <a:pt x="1479254" y="1070185"/>
                </a:cubicBezTo>
                <a:cubicBezTo>
                  <a:pt x="1567223" y="1070725"/>
                  <a:pt x="1641699" y="996788"/>
                  <a:pt x="1640620" y="909359"/>
                </a:cubicBezTo>
                <a:cubicBezTo>
                  <a:pt x="1640620" y="820851"/>
                  <a:pt x="1569381" y="750152"/>
                  <a:pt x="1480873" y="750152"/>
                </a:cubicBezTo>
                <a:close/>
                <a:moveTo>
                  <a:pt x="4152314" y="658945"/>
                </a:moveTo>
                <a:cubicBezTo>
                  <a:pt x="4200886" y="658945"/>
                  <a:pt x="4236505" y="695104"/>
                  <a:pt x="4236505" y="742597"/>
                </a:cubicBezTo>
                <a:cubicBezTo>
                  <a:pt x="4236505" y="788470"/>
                  <a:pt x="4199806" y="825169"/>
                  <a:pt x="4153393" y="825169"/>
                </a:cubicBezTo>
                <a:cubicBezTo>
                  <a:pt x="4105901" y="825169"/>
                  <a:pt x="4069742" y="789010"/>
                  <a:pt x="4070282" y="741517"/>
                </a:cubicBezTo>
                <a:cubicBezTo>
                  <a:pt x="4070282" y="694025"/>
                  <a:pt x="4105362" y="658945"/>
                  <a:pt x="4152314" y="658945"/>
                </a:cubicBezTo>
                <a:close/>
                <a:moveTo>
                  <a:pt x="1090680" y="658406"/>
                </a:moveTo>
                <a:cubicBezTo>
                  <a:pt x="1137633" y="658406"/>
                  <a:pt x="1172173" y="693485"/>
                  <a:pt x="1172173" y="741517"/>
                </a:cubicBezTo>
                <a:cubicBezTo>
                  <a:pt x="1172173" y="789549"/>
                  <a:pt x="1136014" y="825708"/>
                  <a:pt x="1088521" y="825169"/>
                </a:cubicBezTo>
                <a:cubicBezTo>
                  <a:pt x="1041569" y="824629"/>
                  <a:pt x="1005410" y="787391"/>
                  <a:pt x="1005950" y="739359"/>
                </a:cubicBezTo>
                <a:cubicBezTo>
                  <a:pt x="1006489" y="694025"/>
                  <a:pt x="1043188" y="658406"/>
                  <a:pt x="1090680" y="658406"/>
                </a:cubicBezTo>
                <a:close/>
                <a:moveTo>
                  <a:pt x="4153933" y="625485"/>
                </a:moveTo>
                <a:cubicBezTo>
                  <a:pt x="4087552" y="625485"/>
                  <a:pt x="4037361" y="675676"/>
                  <a:pt x="4037361" y="742597"/>
                </a:cubicBezTo>
                <a:cubicBezTo>
                  <a:pt x="4037361" y="808978"/>
                  <a:pt x="4088092" y="859169"/>
                  <a:pt x="4155012" y="858629"/>
                </a:cubicBezTo>
                <a:cubicBezTo>
                  <a:pt x="4219235" y="858089"/>
                  <a:pt x="4270505" y="806280"/>
                  <a:pt x="4270505" y="741517"/>
                </a:cubicBezTo>
                <a:cubicBezTo>
                  <a:pt x="4269966" y="677295"/>
                  <a:pt x="4218156" y="626025"/>
                  <a:pt x="4153933" y="625485"/>
                </a:cubicBezTo>
                <a:close/>
                <a:moveTo>
                  <a:pt x="1090140" y="625485"/>
                </a:moveTo>
                <a:cubicBezTo>
                  <a:pt x="1024839" y="625485"/>
                  <a:pt x="972489" y="677295"/>
                  <a:pt x="972489" y="742597"/>
                </a:cubicBezTo>
                <a:cubicBezTo>
                  <a:pt x="972489" y="807899"/>
                  <a:pt x="1024839" y="858629"/>
                  <a:pt x="1091220" y="858629"/>
                </a:cubicBezTo>
                <a:cubicBezTo>
                  <a:pt x="1155982" y="858629"/>
                  <a:pt x="1205633" y="807359"/>
                  <a:pt x="1205633" y="742057"/>
                </a:cubicBezTo>
                <a:cubicBezTo>
                  <a:pt x="1205633" y="676215"/>
                  <a:pt x="1155442" y="626025"/>
                  <a:pt x="1090140" y="625485"/>
                </a:cubicBezTo>
                <a:close/>
                <a:moveTo>
                  <a:pt x="1086287" y="167"/>
                </a:moveTo>
                <a:cubicBezTo>
                  <a:pt x="1099214" y="-617"/>
                  <a:pt x="1112807" y="1339"/>
                  <a:pt x="1126299" y="6466"/>
                </a:cubicBezTo>
                <a:cubicBezTo>
                  <a:pt x="1138172" y="10784"/>
                  <a:pt x="1148966" y="16720"/>
                  <a:pt x="1158680" y="24276"/>
                </a:cubicBezTo>
                <a:cubicBezTo>
                  <a:pt x="1179728" y="38847"/>
                  <a:pt x="1176490" y="72848"/>
                  <a:pt x="1182426" y="83641"/>
                </a:cubicBezTo>
                <a:cubicBezTo>
                  <a:pt x="1195919" y="106848"/>
                  <a:pt x="1217506" y="93895"/>
                  <a:pt x="1234776" y="91736"/>
                </a:cubicBezTo>
                <a:cubicBezTo>
                  <a:pt x="1252585" y="89038"/>
                  <a:pt x="1269855" y="87959"/>
                  <a:pt x="1287665" y="86340"/>
                </a:cubicBezTo>
                <a:cubicBezTo>
                  <a:pt x="1301697" y="75546"/>
                  <a:pt x="1319506" y="79863"/>
                  <a:pt x="1335157" y="77165"/>
                </a:cubicBezTo>
                <a:cubicBezTo>
                  <a:pt x="1427983" y="62593"/>
                  <a:pt x="1979002" y="55038"/>
                  <a:pt x="2008684" y="53419"/>
                </a:cubicBezTo>
                <a:cubicBezTo>
                  <a:pt x="2014081" y="53419"/>
                  <a:pt x="2022177" y="51800"/>
                  <a:pt x="2022177" y="59355"/>
                </a:cubicBezTo>
                <a:cubicBezTo>
                  <a:pt x="2022177" y="67990"/>
                  <a:pt x="2014621" y="66371"/>
                  <a:pt x="2008145" y="66911"/>
                </a:cubicBezTo>
                <a:cubicBezTo>
                  <a:pt x="1968208" y="71228"/>
                  <a:pt x="1600682" y="128975"/>
                  <a:pt x="1581793" y="132213"/>
                </a:cubicBezTo>
                <a:cubicBezTo>
                  <a:pt x="1581793" y="132213"/>
                  <a:pt x="1476555" y="151102"/>
                  <a:pt x="1423666" y="160816"/>
                </a:cubicBezTo>
                <a:cubicBezTo>
                  <a:pt x="1378872" y="167292"/>
                  <a:pt x="1335157" y="180785"/>
                  <a:pt x="1290903" y="189959"/>
                </a:cubicBezTo>
                <a:cubicBezTo>
                  <a:pt x="1280649" y="194277"/>
                  <a:pt x="1268776" y="194277"/>
                  <a:pt x="1260681" y="203451"/>
                </a:cubicBezTo>
                <a:cubicBezTo>
                  <a:pt x="1274713" y="213166"/>
                  <a:pt x="1276332" y="226658"/>
                  <a:pt x="1275792" y="242309"/>
                </a:cubicBezTo>
                <a:cubicBezTo>
                  <a:pt x="1274713" y="270372"/>
                  <a:pt x="1275252" y="298976"/>
                  <a:pt x="1275252" y="327039"/>
                </a:cubicBezTo>
                <a:cubicBezTo>
                  <a:pt x="1275252" y="335674"/>
                  <a:pt x="1275252" y="343770"/>
                  <a:pt x="1287125" y="344309"/>
                </a:cubicBezTo>
                <a:cubicBezTo>
                  <a:pt x="1424745" y="322182"/>
                  <a:pt x="1561825" y="293039"/>
                  <a:pt x="1698905" y="267134"/>
                </a:cubicBezTo>
                <a:cubicBezTo>
                  <a:pt x="1825731" y="243388"/>
                  <a:pt x="1952017" y="221261"/>
                  <a:pt x="2077764" y="193197"/>
                </a:cubicBezTo>
                <a:cubicBezTo>
                  <a:pt x="2149542" y="177546"/>
                  <a:pt x="2218082" y="149483"/>
                  <a:pt x="2288781" y="131134"/>
                </a:cubicBezTo>
                <a:cubicBezTo>
                  <a:pt x="2457703" y="87419"/>
                  <a:pt x="2629322" y="83102"/>
                  <a:pt x="2802022" y="104689"/>
                </a:cubicBezTo>
                <a:cubicBezTo>
                  <a:pt x="2955292" y="123578"/>
                  <a:pt x="3102087" y="168911"/>
                  <a:pt x="3249421" y="212086"/>
                </a:cubicBezTo>
                <a:cubicBezTo>
                  <a:pt x="3338469" y="237991"/>
                  <a:pt x="3431295" y="248785"/>
                  <a:pt x="3521962" y="266595"/>
                </a:cubicBezTo>
                <a:cubicBezTo>
                  <a:pt x="3636375" y="288722"/>
                  <a:pt x="3749169" y="317865"/>
                  <a:pt x="3863582" y="336754"/>
                </a:cubicBezTo>
                <a:cubicBezTo>
                  <a:pt x="3899202" y="342690"/>
                  <a:pt x="3934821" y="347008"/>
                  <a:pt x="3970440" y="351865"/>
                </a:cubicBezTo>
                <a:cubicBezTo>
                  <a:pt x="3976377" y="320563"/>
                  <a:pt x="3971519" y="289261"/>
                  <a:pt x="3973139" y="257960"/>
                </a:cubicBezTo>
                <a:cubicBezTo>
                  <a:pt x="3974218" y="243388"/>
                  <a:pt x="3974218" y="229356"/>
                  <a:pt x="3974758" y="214785"/>
                </a:cubicBezTo>
                <a:cubicBezTo>
                  <a:pt x="3979615" y="209928"/>
                  <a:pt x="3989329" y="208848"/>
                  <a:pt x="3987710" y="198594"/>
                </a:cubicBezTo>
                <a:cubicBezTo>
                  <a:pt x="3987710" y="198594"/>
                  <a:pt x="3988250" y="199134"/>
                  <a:pt x="3988250" y="199134"/>
                </a:cubicBezTo>
                <a:lnTo>
                  <a:pt x="3988250" y="199133"/>
                </a:lnTo>
                <a:lnTo>
                  <a:pt x="3988250" y="198594"/>
                </a:lnTo>
                <a:cubicBezTo>
                  <a:pt x="3988250" y="198594"/>
                  <a:pt x="3987710" y="198594"/>
                  <a:pt x="3987710" y="198594"/>
                </a:cubicBezTo>
                <a:cubicBezTo>
                  <a:pt x="3954250" y="190499"/>
                  <a:pt x="3921329" y="181864"/>
                  <a:pt x="3887868" y="173229"/>
                </a:cubicBezTo>
                <a:cubicBezTo>
                  <a:pt x="3853329" y="166213"/>
                  <a:pt x="3226754" y="64213"/>
                  <a:pt x="3215960" y="52879"/>
                </a:cubicBezTo>
                <a:cubicBezTo>
                  <a:pt x="3359517" y="58276"/>
                  <a:pt x="3928884" y="73387"/>
                  <a:pt x="3962345" y="86340"/>
                </a:cubicBezTo>
                <a:cubicBezTo>
                  <a:pt x="3988250" y="89578"/>
                  <a:pt x="4014155" y="92276"/>
                  <a:pt x="4039520" y="96054"/>
                </a:cubicBezTo>
                <a:cubicBezTo>
                  <a:pt x="4047615" y="97133"/>
                  <a:pt x="4054631" y="94435"/>
                  <a:pt x="4062187" y="94435"/>
                </a:cubicBezTo>
                <a:cubicBezTo>
                  <a:pt x="4068123" y="82562"/>
                  <a:pt x="4072980" y="69609"/>
                  <a:pt x="4087552" y="65292"/>
                </a:cubicBezTo>
                <a:cubicBezTo>
                  <a:pt x="4070822" y="46403"/>
                  <a:pt x="4073520" y="32371"/>
                  <a:pt x="4095107" y="23736"/>
                </a:cubicBezTo>
                <a:cubicBezTo>
                  <a:pt x="4102663" y="14561"/>
                  <a:pt x="4112917" y="10244"/>
                  <a:pt x="4124251" y="7006"/>
                </a:cubicBezTo>
                <a:cubicBezTo>
                  <a:pt x="4156092" y="530"/>
                  <a:pt x="4187933" y="-1089"/>
                  <a:pt x="4215997" y="19958"/>
                </a:cubicBezTo>
                <a:cubicBezTo>
                  <a:pt x="4221934" y="23196"/>
                  <a:pt x="4227330" y="25895"/>
                  <a:pt x="4232727" y="28593"/>
                </a:cubicBezTo>
                <a:cubicBezTo>
                  <a:pt x="4235426" y="39927"/>
                  <a:pt x="4238124" y="50720"/>
                  <a:pt x="4240823" y="62054"/>
                </a:cubicBezTo>
                <a:cubicBezTo>
                  <a:pt x="4242442" y="73927"/>
                  <a:pt x="4252156" y="70149"/>
                  <a:pt x="4258632" y="70149"/>
                </a:cubicBezTo>
                <a:cubicBezTo>
                  <a:pt x="4356315" y="66371"/>
                  <a:pt x="4453998" y="63133"/>
                  <a:pt x="4551681" y="57736"/>
                </a:cubicBezTo>
                <a:cubicBezTo>
                  <a:pt x="4605650" y="55038"/>
                  <a:pt x="5226288" y="147864"/>
                  <a:pt x="5233304" y="148943"/>
                </a:cubicBezTo>
                <a:cubicBezTo>
                  <a:pt x="5240320" y="150023"/>
                  <a:pt x="5253812" y="149483"/>
                  <a:pt x="5252193" y="158657"/>
                </a:cubicBezTo>
                <a:cubicBezTo>
                  <a:pt x="5250034" y="164594"/>
                  <a:pt x="5243558" y="176467"/>
                  <a:pt x="5231145" y="176467"/>
                </a:cubicBezTo>
                <a:cubicBezTo>
                  <a:pt x="5225209" y="176467"/>
                  <a:pt x="4375204" y="178086"/>
                  <a:pt x="4311521" y="182404"/>
                </a:cubicBezTo>
                <a:cubicBezTo>
                  <a:pt x="4306124" y="182943"/>
                  <a:pt x="4300728" y="181324"/>
                  <a:pt x="4295331" y="180785"/>
                </a:cubicBezTo>
                <a:cubicBezTo>
                  <a:pt x="4295331" y="182404"/>
                  <a:pt x="4295871" y="183483"/>
                  <a:pt x="4295871" y="185102"/>
                </a:cubicBezTo>
                <a:cubicBezTo>
                  <a:pt x="4302347" y="195896"/>
                  <a:pt x="4303966" y="209928"/>
                  <a:pt x="4317998" y="215864"/>
                </a:cubicBezTo>
                <a:cubicBezTo>
                  <a:pt x="4321775" y="217483"/>
                  <a:pt x="4321236" y="223420"/>
                  <a:pt x="4321236" y="227197"/>
                </a:cubicBezTo>
                <a:cubicBezTo>
                  <a:pt x="4320696" y="275230"/>
                  <a:pt x="4320696" y="323801"/>
                  <a:pt x="4320156" y="371833"/>
                </a:cubicBezTo>
                <a:cubicBezTo>
                  <a:pt x="4334188" y="379928"/>
                  <a:pt x="4351998" y="381547"/>
                  <a:pt x="4362791" y="395579"/>
                </a:cubicBezTo>
                <a:cubicBezTo>
                  <a:pt x="4382760" y="410691"/>
                  <a:pt x="4394093" y="431199"/>
                  <a:pt x="4399490" y="454945"/>
                </a:cubicBezTo>
                <a:cubicBezTo>
                  <a:pt x="4406506" y="475453"/>
                  <a:pt x="4406506" y="494881"/>
                  <a:pt x="4395712" y="513770"/>
                </a:cubicBezTo>
                <a:cubicBezTo>
                  <a:pt x="4378982" y="553707"/>
                  <a:pt x="4346601" y="569898"/>
                  <a:pt x="4305585" y="570977"/>
                </a:cubicBezTo>
                <a:cubicBezTo>
                  <a:pt x="4273743" y="571517"/>
                  <a:pt x="4241902" y="569358"/>
                  <a:pt x="4210060" y="569358"/>
                </a:cubicBezTo>
                <a:cubicBezTo>
                  <a:pt x="4199807" y="569358"/>
                  <a:pt x="4187933" y="566120"/>
                  <a:pt x="4178759" y="575295"/>
                </a:cubicBezTo>
                <a:cubicBezTo>
                  <a:pt x="4176060" y="595803"/>
                  <a:pt x="4186314" y="602279"/>
                  <a:pt x="4204664" y="608215"/>
                </a:cubicBezTo>
                <a:cubicBezTo>
                  <a:pt x="4272124" y="629263"/>
                  <a:pt x="4313141" y="698882"/>
                  <a:pt x="4301807" y="767422"/>
                </a:cubicBezTo>
                <a:cubicBezTo>
                  <a:pt x="4289394" y="840820"/>
                  <a:pt x="4228949" y="892090"/>
                  <a:pt x="4155552" y="891550"/>
                </a:cubicBezTo>
                <a:cubicBezTo>
                  <a:pt x="4084853" y="891010"/>
                  <a:pt x="4023869" y="838661"/>
                  <a:pt x="4013075" y="770121"/>
                </a:cubicBezTo>
                <a:cubicBezTo>
                  <a:pt x="4001742" y="697803"/>
                  <a:pt x="4043837" y="628723"/>
                  <a:pt x="4111838" y="607136"/>
                </a:cubicBezTo>
                <a:cubicBezTo>
                  <a:pt x="4117234" y="605517"/>
                  <a:pt x="4122631" y="604977"/>
                  <a:pt x="4128028" y="603898"/>
                </a:cubicBezTo>
                <a:cubicBezTo>
                  <a:pt x="4131266" y="601199"/>
                  <a:pt x="4133425" y="598501"/>
                  <a:pt x="4134504" y="595803"/>
                </a:cubicBezTo>
                <a:cubicBezTo>
                  <a:pt x="4134504" y="593104"/>
                  <a:pt x="4135044" y="590945"/>
                  <a:pt x="4135584" y="588787"/>
                </a:cubicBezTo>
                <a:cubicBezTo>
                  <a:pt x="4135044" y="585009"/>
                  <a:pt x="4134504" y="581231"/>
                  <a:pt x="4132885" y="577993"/>
                </a:cubicBezTo>
                <a:cubicBezTo>
                  <a:pt x="4129108" y="569358"/>
                  <a:pt x="4119393" y="574755"/>
                  <a:pt x="4112377" y="575295"/>
                </a:cubicBezTo>
                <a:cubicBezTo>
                  <a:pt x="4076758" y="578533"/>
                  <a:pt x="4041678" y="586088"/>
                  <a:pt x="4008218" y="600120"/>
                </a:cubicBezTo>
                <a:cubicBezTo>
                  <a:pt x="3996345" y="609295"/>
                  <a:pt x="3986631" y="620628"/>
                  <a:pt x="3976377" y="631422"/>
                </a:cubicBezTo>
                <a:cubicBezTo>
                  <a:pt x="3953170" y="656247"/>
                  <a:pt x="3921329" y="665962"/>
                  <a:pt x="3888408" y="670819"/>
                </a:cubicBezTo>
                <a:cubicBezTo>
                  <a:pt x="3863582" y="679993"/>
                  <a:pt x="3837678" y="681073"/>
                  <a:pt x="3811773" y="684311"/>
                </a:cubicBezTo>
                <a:cubicBezTo>
                  <a:pt x="3804757" y="685390"/>
                  <a:pt x="3797201" y="686470"/>
                  <a:pt x="3789646" y="687549"/>
                </a:cubicBezTo>
                <a:cubicBezTo>
                  <a:pt x="3785868" y="707517"/>
                  <a:pt x="3793963" y="714533"/>
                  <a:pt x="3814471" y="719391"/>
                </a:cubicBezTo>
                <a:cubicBezTo>
                  <a:pt x="3914313" y="742057"/>
                  <a:pt x="3978536" y="835963"/>
                  <a:pt x="3966662" y="936344"/>
                </a:cubicBezTo>
                <a:cubicBezTo>
                  <a:pt x="3955329" y="1036186"/>
                  <a:pt x="3869519" y="1112281"/>
                  <a:pt x="3768598" y="1112821"/>
                </a:cubicBezTo>
                <a:cubicBezTo>
                  <a:pt x="3668756" y="1113361"/>
                  <a:pt x="3581327" y="1037805"/>
                  <a:pt x="3569454" y="939582"/>
                </a:cubicBezTo>
                <a:cubicBezTo>
                  <a:pt x="3556502" y="837042"/>
                  <a:pt x="3619645" y="744216"/>
                  <a:pt x="3719487" y="718851"/>
                </a:cubicBezTo>
                <a:cubicBezTo>
                  <a:pt x="3727042" y="717232"/>
                  <a:pt x="3734598" y="716692"/>
                  <a:pt x="3742153" y="715613"/>
                </a:cubicBezTo>
                <a:cubicBezTo>
                  <a:pt x="3748629" y="689708"/>
                  <a:pt x="3747550" y="688089"/>
                  <a:pt x="3723264" y="689708"/>
                </a:cubicBezTo>
                <a:cubicBezTo>
                  <a:pt x="3686026" y="691867"/>
                  <a:pt x="3648788" y="687549"/>
                  <a:pt x="3611550" y="687549"/>
                </a:cubicBezTo>
                <a:cubicBezTo>
                  <a:pt x="3587803" y="687549"/>
                  <a:pt x="3564597" y="690248"/>
                  <a:pt x="3542470" y="699962"/>
                </a:cubicBezTo>
                <a:cubicBezTo>
                  <a:pt x="3527898" y="706438"/>
                  <a:pt x="3516025" y="716152"/>
                  <a:pt x="3515485" y="733422"/>
                </a:cubicBezTo>
                <a:cubicBezTo>
                  <a:pt x="3510089" y="857010"/>
                  <a:pt x="3513866" y="980059"/>
                  <a:pt x="3564597" y="1095551"/>
                </a:cubicBezTo>
                <a:cubicBezTo>
                  <a:pt x="3610470" y="1199710"/>
                  <a:pt x="3617486" y="1310346"/>
                  <a:pt x="3627740" y="1420981"/>
                </a:cubicBezTo>
                <a:cubicBezTo>
                  <a:pt x="3627740" y="1421521"/>
                  <a:pt x="3627740" y="1421521"/>
                  <a:pt x="3627740" y="1421521"/>
                </a:cubicBezTo>
                <a:cubicBezTo>
                  <a:pt x="3629359" y="1426918"/>
                  <a:pt x="3630439" y="1432855"/>
                  <a:pt x="3632058" y="1438251"/>
                </a:cubicBezTo>
                <a:cubicBezTo>
                  <a:pt x="3647708" y="1450125"/>
                  <a:pt x="3637994" y="1466855"/>
                  <a:pt x="3637994" y="1480886"/>
                </a:cubicBezTo>
                <a:cubicBezTo>
                  <a:pt x="3637994" y="1490601"/>
                  <a:pt x="3624502" y="1486283"/>
                  <a:pt x="3616947" y="1486283"/>
                </a:cubicBezTo>
                <a:cubicBezTo>
                  <a:pt x="3582407" y="1486823"/>
                  <a:pt x="3547867" y="1486283"/>
                  <a:pt x="3513327" y="1486823"/>
                </a:cubicBezTo>
                <a:cubicBezTo>
                  <a:pt x="3500374" y="1487363"/>
                  <a:pt x="3495517" y="1482506"/>
                  <a:pt x="3497136" y="1470093"/>
                </a:cubicBezTo>
                <a:cubicBezTo>
                  <a:pt x="3497676" y="1462537"/>
                  <a:pt x="3497676" y="1454982"/>
                  <a:pt x="3497136" y="1447426"/>
                </a:cubicBezTo>
                <a:cubicBezTo>
                  <a:pt x="3497136" y="1438251"/>
                  <a:pt x="3503073" y="1437712"/>
                  <a:pt x="3509549" y="1438251"/>
                </a:cubicBezTo>
                <a:cubicBezTo>
                  <a:pt x="3509549" y="1428537"/>
                  <a:pt x="3510089" y="1419362"/>
                  <a:pt x="3510628" y="1409648"/>
                </a:cubicBezTo>
                <a:cubicBezTo>
                  <a:pt x="3500374" y="1332473"/>
                  <a:pt x="3484724" y="1255838"/>
                  <a:pt x="3460438" y="1181361"/>
                </a:cubicBezTo>
                <a:cubicBezTo>
                  <a:pt x="3450184" y="1150059"/>
                  <a:pt x="3436692" y="1120916"/>
                  <a:pt x="3419961" y="1092853"/>
                </a:cubicBezTo>
                <a:cubicBezTo>
                  <a:pt x="3387580" y="1038345"/>
                  <a:pt x="3377866" y="976820"/>
                  <a:pt x="3369231" y="914757"/>
                </a:cubicBezTo>
                <a:cubicBezTo>
                  <a:pt x="3367072" y="897487"/>
                  <a:pt x="3364913" y="880217"/>
                  <a:pt x="3364374" y="862947"/>
                </a:cubicBezTo>
                <a:cubicBezTo>
                  <a:pt x="3363834" y="847836"/>
                  <a:pt x="3357898" y="844058"/>
                  <a:pt x="3343866" y="844598"/>
                </a:cubicBezTo>
                <a:cubicBezTo>
                  <a:pt x="3307707" y="845677"/>
                  <a:pt x="3272088" y="845137"/>
                  <a:pt x="3235929" y="845137"/>
                </a:cubicBezTo>
                <a:cubicBezTo>
                  <a:pt x="3207865" y="845137"/>
                  <a:pt x="3187897" y="828947"/>
                  <a:pt x="3187357" y="800883"/>
                </a:cubicBezTo>
                <a:cubicBezTo>
                  <a:pt x="3186817" y="782534"/>
                  <a:pt x="3173865" y="777137"/>
                  <a:pt x="3163071" y="770661"/>
                </a:cubicBezTo>
                <a:cubicBezTo>
                  <a:pt x="3153357" y="764724"/>
                  <a:pt x="3154976" y="776597"/>
                  <a:pt x="3153357" y="780915"/>
                </a:cubicBezTo>
                <a:cubicBezTo>
                  <a:pt x="3139325" y="825709"/>
                  <a:pt x="3126373" y="871042"/>
                  <a:pt x="3111801" y="915836"/>
                </a:cubicBezTo>
                <a:cubicBezTo>
                  <a:pt x="3099928" y="951995"/>
                  <a:pt x="3085896" y="987614"/>
                  <a:pt x="3068087" y="1021075"/>
                </a:cubicBezTo>
                <a:cubicBezTo>
                  <a:pt x="3057832" y="1039424"/>
                  <a:pt x="3042721" y="1053995"/>
                  <a:pt x="3028150" y="1069646"/>
                </a:cubicBezTo>
                <a:cubicBezTo>
                  <a:pt x="3009261" y="1090154"/>
                  <a:pt x="2989832" y="1085297"/>
                  <a:pt x="2969324" y="1085837"/>
                </a:cubicBezTo>
                <a:cubicBezTo>
                  <a:pt x="2739418" y="1091234"/>
                  <a:pt x="2508973" y="1089615"/>
                  <a:pt x="2278527" y="1086916"/>
                </a:cubicBezTo>
                <a:cubicBezTo>
                  <a:pt x="2237511" y="1086377"/>
                  <a:pt x="2213225" y="1066948"/>
                  <a:pt x="2193257" y="1037805"/>
                </a:cubicBezTo>
                <a:cubicBezTo>
                  <a:pt x="2172749" y="1008122"/>
                  <a:pt x="2160336" y="973582"/>
                  <a:pt x="2147923" y="940122"/>
                </a:cubicBezTo>
                <a:cubicBezTo>
                  <a:pt x="2128495" y="888852"/>
                  <a:pt x="2112844" y="836502"/>
                  <a:pt x="2098272" y="784153"/>
                </a:cubicBezTo>
                <a:cubicBezTo>
                  <a:pt x="2096653" y="778756"/>
                  <a:pt x="2095034" y="773899"/>
                  <a:pt x="2092875" y="767422"/>
                </a:cubicBezTo>
                <a:cubicBezTo>
                  <a:pt x="2076685" y="776597"/>
                  <a:pt x="2063193" y="783073"/>
                  <a:pt x="2062113" y="805200"/>
                </a:cubicBezTo>
                <a:cubicBezTo>
                  <a:pt x="2060494" y="829486"/>
                  <a:pt x="2039986" y="844598"/>
                  <a:pt x="2015161" y="844598"/>
                </a:cubicBezTo>
                <a:cubicBezTo>
                  <a:pt x="1978462" y="844598"/>
                  <a:pt x="1941763" y="845137"/>
                  <a:pt x="1905065" y="844058"/>
                </a:cubicBezTo>
                <a:cubicBezTo>
                  <a:pt x="1891033" y="844058"/>
                  <a:pt x="1886176" y="847836"/>
                  <a:pt x="1885097" y="862407"/>
                </a:cubicBezTo>
                <a:cubicBezTo>
                  <a:pt x="1881858" y="914217"/>
                  <a:pt x="1874843" y="965487"/>
                  <a:pt x="1860811" y="1015678"/>
                </a:cubicBezTo>
                <a:cubicBezTo>
                  <a:pt x="1852176" y="1045360"/>
                  <a:pt x="1839763" y="1073964"/>
                  <a:pt x="1824112" y="1100948"/>
                </a:cubicBezTo>
                <a:cubicBezTo>
                  <a:pt x="1784175" y="1169488"/>
                  <a:pt x="1768524" y="1246123"/>
                  <a:pt x="1752334" y="1322759"/>
                </a:cubicBezTo>
                <a:cubicBezTo>
                  <a:pt x="1744778" y="1359457"/>
                  <a:pt x="1741000" y="1396696"/>
                  <a:pt x="1736143" y="1433394"/>
                </a:cubicBezTo>
                <a:cubicBezTo>
                  <a:pt x="1737223" y="1434474"/>
                  <a:pt x="1738842" y="1436093"/>
                  <a:pt x="1740461" y="1437172"/>
                </a:cubicBezTo>
                <a:cubicBezTo>
                  <a:pt x="1748016" y="1436093"/>
                  <a:pt x="1753953" y="1437172"/>
                  <a:pt x="1753413" y="1447426"/>
                </a:cubicBezTo>
                <a:cubicBezTo>
                  <a:pt x="1752874" y="1455521"/>
                  <a:pt x="1752874" y="1464156"/>
                  <a:pt x="1753413" y="1472251"/>
                </a:cubicBezTo>
                <a:cubicBezTo>
                  <a:pt x="1753953" y="1481966"/>
                  <a:pt x="1749635" y="1485204"/>
                  <a:pt x="1739921" y="1485204"/>
                </a:cubicBezTo>
                <a:cubicBezTo>
                  <a:pt x="1701604" y="1484664"/>
                  <a:pt x="1662746" y="1484664"/>
                  <a:pt x="1624429" y="1485204"/>
                </a:cubicBezTo>
                <a:cubicBezTo>
                  <a:pt x="1614714" y="1485204"/>
                  <a:pt x="1609317" y="1481426"/>
                  <a:pt x="1611476" y="1471712"/>
                </a:cubicBezTo>
                <a:cubicBezTo>
                  <a:pt x="1613635" y="1459839"/>
                  <a:pt x="1604460" y="1445807"/>
                  <a:pt x="1617952" y="1436093"/>
                </a:cubicBezTo>
                <a:cubicBezTo>
                  <a:pt x="1619571" y="1426378"/>
                  <a:pt x="1621190" y="1416664"/>
                  <a:pt x="1622809" y="1406950"/>
                </a:cubicBezTo>
                <a:cubicBezTo>
                  <a:pt x="1627667" y="1324917"/>
                  <a:pt x="1636841" y="1243425"/>
                  <a:pt x="1657889" y="1163552"/>
                </a:cubicBezTo>
                <a:cubicBezTo>
                  <a:pt x="1669762" y="1119297"/>
                  <a:pt x="1692969" y="1079361"/>
                  <a:pt x="1706461" y="1035646"/>
                </a:cubicBezTo>
                <a:cubicBezTo>
                  <a:pt x="1736683" y="936884"/>
                  <a:pt x="1737223" y="835423"/>
                  <a:pt x="1735064" y="733962"/>
                </a:cubicBezTo>
                <a:cubicBezTo>
                  <a:pt x="1734524" y="713454"/>
                  <a:pt x="1721572" y="702660"/>
                  <a:pt x="1704302" y="696184"/>
                </a:cubicBezTo>
                <a:cubicBezTo>
                  <a:pt x="1674619" y="684311"/>
                  <a:pt x="1643857" y="684851"/>
                  <a:pt x="1612555" y="685930"/>
                </a:cubicBezTo>
                <a:cubicBezTo>
                  <a:pt x="1584492" y="687009"/>
                  <a:pt x="1555889" y="687549"/>
                  <a:pt x="1527825" y="687549"/>
                </a:cubicBezTo>
                <a:cubicBezTo>
                  <a:pt x="1503539" y="687549"/>
                  <a:pt x="1502460" y="688628"/>
                  <a:pt x="1508936" y="713994"/>
                </a:cubicBezTo>
                <a:cubicBezTo>
                  <a:pt x="1588270" y="724787"/>
                  <a:pt x="1643318" y="768502"/>
                  <a:pt x="1670302" y="842439"/>
                </a:cubicBezTo>
                <a:cubicBezTo>
                  <a:pt x="1699445" y="921233"/>
                  <a:pt x="1682715" y="993011"/>
                  <a:pt x="1624429" y="1052916"/>
                </a:cubicBezTo>
                <a:cubicBezTo>
                  <a:pt x="1564524" y="1113900"/>
                  <a:pt x="1472777" y="1128472"/>
                  <a:pt x="1396681" y="1091773"/>
                </a:cubicBezTo>
                <a:cubicBezTo>
                  <a:pt x="1320046" y="1054535"/>
                  <a:pt x="1275252" y="974122"/>
                  <a:pt x="1284427" y="889391"/>
                </a:cubicBezTo>
                <a:cubicBezTo>
                  <a:pt x="1293062" y="805740"/>
                  <a:pt x="1354586" y="735041"/>
                  <a:pt x="1438237" y="717232"/>
                </a:cubicBezTo>
                <a:cubicBezTo>
                  <a:pt x="1459285" y="712914"/>
                  <a:pt x="1464142" y="703740"/>
                  <a:pt x="1461444" y="685930"/>
                </a:cubicBezTo>
                <a:cubicBezTo>
                  <a:pt x="1427983" y="679454"/>
                  <a:pt x="1393983" y="680533"/>
                  <a:pt x="1361602" y="669200"/>
                </a:cubicBezTo>
                <a:cubicBezTo>
                  <a:pt x="1323284" y="662724"/>
                  <a:pt x="1287125" y="651930"/>
                  <a:pt x="1262839" y="617930"/>
                </a:cubicBezTo>
                <a:cubicBezTo>
                  <a:pt x="1257443" y="610374"/>
                  <a:pt x="1248808" y="604977"/>
                  <a:pt x="1241792" y="598501"/>
                </a:cubicBezTo>
                <a:cubicBezTo>
                  <a:pt x="1208331" y="583929"/>
                  <a:pt x="1173791" y="575834"/>
                  <a:pt x="1137633" y="573136"/>
                </a:cubicBezTo>
                <a:cubicBezTo>
                  <a:pt x="1130617" y="572596"/>
                  <a:pt x="1120363" y="567199"/>
                  <a:pt x="1117124" y="575834"/>
                </a:cubicBezTo>
                <a:cubicBezTo>
                  <a:pt x="1113886" y="583929"/>
                  <a:pt x="1111728" y="594723"/>
                  <a:pt x="1122521" y="601739"/>
                </a:cubicBezTo>
                <a:cubicBezTo>
                  <a:pt x="1184045" y="610914"/>
                  <a:pt x="1234236" y="667041"/>
                  <a:pt x="1238554" y="732343"/>
                </a:cubicBezTo>
                <a:cubicBezTo>
                  <a:pt x="1242871" y="801962"/>
                  <a:pt x="1199696" y="864566"/>
                  <a:pt x="1133855" y="883455"/>
                </a:cubicBezTo>
                <a:cubicBezTo>
                  <a:pt x="1057219" y="905582"/>
                  <a:pt x="976267" y="861867"/>
                  <a:pt x="953060" y="785232"/>
                </a:cubicBezTo>
                <a:cubicBezTo>
                  <a:pt x="930393" y="709136"/>
                  <a:pt x="971949" y="627644"/>
                  <a:pt x="1048045" y="604977"/>
                </a:cubicBezTo>
                <a:cubicBezTo>
                  <a:pt x="1066934" y="599041"/>
                  <a:pt x="1073410" y="590945"/>
                  <a:pt x="1071791" y="572596"/>
                </a:cubicBezTo>
                <a:cubicBezTo>
                  <a:pt x="1062616" y="563421"/>
                  <a:pt x="1050743" y="566660"/>
                  <a:pt x="1040489" y="566660"/>
                </a:cubicBezTo>
                <a:cubicBezTo>
                  <a:pt x="1009187" y="566660"/>
                  <a:pt x="977346" y="569358"/>
                  <a:pt x="945505" y="568279"/>
                </a:cubicBezTo>
                <a:cubicBezTo>
                  <a:pt x="904488" y="567199"/>
                  <a:pt x="871568" y="551548"/>
                  <a:pt x="854837" y="511612"/>
                </a:cubicBezTo>
                <a:cubicBezTo>
                  <a:pt x="843504" y="491104"/>
                  <a:pt x="843504" y="470056"/>
                  <a:pt x="851599" y="448468"/>
                </a:cubicBezTo>
                <a:cubicBezTo>
                  <a:pt x="855917" y="427960"/>
                  <a:pt x="866711" y="411230"/>
                  <a:pt x="882361" y="397738"/>
                </a:cubicBezTo>
                <a:cubicBezTo>
                  <a:pt x="894234" y="381547"/>
                  <a:pt x="913663" y="377770"/>
                  <a:pt x="929854" y="369135"/>
                </a:cubicBezTo>
                <a:cubicBezTo>
                  <a:pt x="929314" y="321642"/>
                  <a:pt x="928774" y="274150"/>
                  <a:pt x="928774" y="226658"/>
                </a:cubicBezTo>
                <a:cubicBezTo>
                  <a:pt x="928774" y="220721"/>
                  <a:pt x="928774" y="215324"/>
                  <a:pt x="936330" y="211547"/>
                </a:cubicBezTo>
                <a:cubicBezTo>
                  <a:pt x="948203" y="206150"/>
                  <a:pt x="949822" y="193197"/>
                  <a:pt x="955219" y="182943"/>
                </a:cubicBezTo>
                <a:cubicBezTo>
                  <a:pt x="947124" y="174848"/>
                  <a:pt x="936870" y="174308"/>
                  <a:pt x="926076" y="174308"/>
                </a:cubicBezTo>
                <a:cubicBezTo>
                  <a:pt x="852679" y="174308"/>
                  <a:pt x="779282" y="173769"/>
                  <a:pt x="705884" y="174848"/>
                </a:cubicBezTo>
                <a:cubicBezTo>
                  <a:pt x="679979" y="174848"/>
                  <a:pt x="269279" y="165134"/>
                  <a:pt x="208295" y="170531"/>
                </a:cubicBezTo>
                <a:cubicBezTo>
                  <a:pt x="147310" y="175927"/>
                  <a:pt x="85786" y="173229"/>
                  <a:pt x="24802" y="174308"/>
                </a:cubicBezTo>
                <a:cubicBezTo>
                  <a:pt x="18325" y="174308"/>
                  <a:pt x="10770" y="177007"/>
                  <a:pt x="8071" y="167292"/>
                </a:cubicBezTo>
                <a:cubicBezTo>
                  <a:pt x="6992" y="162435"/>
                  <a:pt x="-3262" y="161896"/>
                  <a:pt x="1055" y="154340"/>
                </a:cubicBezTo>
                <a:cubicBezTo>
                  <a:pt x="4294" y="149483"/>
                  <a:pt x="10230" y="151642"/>
                  <a:pt x="14548" y="151102"/>
                </a:cubicBezTo>
                <a:cubicBezTo>
                  <a:pt x="48548" y="145165"/>
                  <a:pt x="82548" y="138689"/>
                  <a:pt x="116548" y="132753"/>
                </a:cubicBezTo>
                <a:cubicBezTo>
                  <a:pt x="116548" y="132753"/>
                  <a:pt x="477058" y="81482"/>
                  <a:pt x="519153" y="75006"/>
                </a:cubicBezTo>
                <a:cubicBezTo>
                  <a:pt x="519153" y="75006"/>
                  <a:pt x="665948" y="57197"/>
                  <a:pt x="692932" y="58276"/>
                </a:cubicBezTo>
                <a:cubicBezTo>
                  <a:pt x="756615" y="60435"/>
                  <a:pt x="820837" y="63673"/>
                  <a:pt x="884520" y="66371"/>
                </a:cubicBezTo>
                <a:cubicBezTo>
                  <a:pt x="902869" y="64752"/>
                  <a:pt x="920679" y="67990"/>
                  <a:pt x="938489" y="70149"/>
                </a:cubicBezTo>
                <a:cubicBezTo>
                  <a:pt x="954679" y="69609"/>
                  <a:pt x="970870" y="69070"/>
                  <a:pt x="987060" y="73387"/>
                </a:cubicBezTo>
                <a:cubicBezTo>
                  <a:pt x="994616" y="75546"/>
                  <a:pt x="1002171" y="73927"/>
                  <a:pt x="1008648" y="69609"/>
                </a:cubicBezTo>
                <a:cubicBezTo>
                  <a:pt x="1014720" y="29538"/>
                  <a:pt x="1047506" y="2520"/>
                  <a:pt x="1086287" y="167"/>
                </a:cubicBezTo>
                <a:close/>
              </a:path>
            </a:pathLst>
          </a:custGeom>
          <a:solidFill>
            <a:schemeClr val="accent1"/>
          </a:solidFill>
          <a:ln w="539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2" name="&quot;Not Allowed&quot; Symbol 1211">
            <a:extLst>
              <a:ext uri="{FF2B5EF4-FFF2-40B4-BE49-F238E27FC236}">
                <a16:creationId xmlns:a16="http://schemas.microsoft.com/office/drawing/2014/main" id="{99DA7BCB-3562-4FCE-83F6-BE8B689475D1}"/>
              </a:ext>
            </a:extLst>
          </p:cNvPr>
          <p:cNvSpPr/>
          <p:nvPr/>
        </p:nvSpPr>
        <p:spPr>
          <a:xfrm>
            <a:off x="5228238" y="2806188"/>
            <a:ext cx="2095500" cy="2095500"/>
          </a:xfrm>
          <a:prstGeom prst="noSmoking">
            <a:avLst>
              <a:gd name="adj" fmla="val 8290"/>
            </a:avLst>
          </a:prstGeom>
          <a:solidFill>
            <a:schemeClr val="accent6">
              <a:lumMod val="5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13" name="그룹 21">
            <a:extLst>
              <a:ext uri="{FF2B5EF4-FFF2-40B4-BE49-F238E27FC236}">
                <a16:creationId xmlns:a16="http://schemas.microsoft.com/office/drawing/2014/main" id="{7417445A-CC93-4A61-A630-EB770C83D15F}"/>
              </a:ext>
            </a:extLst>
          </p:cNvPr>
          <p:cNvGrpSpPr/>
          <p:nvPr/>
        </p:nvGrpSpPr>
        <p:grpSpPr>
          <a:xfrm>
            <a:off x="234854" y="3655448"/>
            <a:ext cx="3756009" cy="1015663"/>
            <a:chOff x="959011" y="2597626"/>
            <a:chExt cx="3756009" cy="1015663"/>
          </a:xfrm>
        </p:grpSpPr>
        <p:sp>
          <p:nvSpPr>
            <p:cNvPr id="1214" name="TextBox 1213">
              <a:extLst>
                <a:ext uri="{FF2B5EF4-FFF2-40B4-BE49-F238E27FC236}">
                  <a16:creationId xmlns:a16="http://schemas.microsoft.com/office/drawing/2014/main" id="{7DCDECC5-809C-4A92-81E1-5D9A9BB59269}"/>
                </a:ext>
              </a:extLst>
            </p:cNvPr>
            <p:cNvSpPr txBox="1"/>
            <p:nvPr/>
          </p:nvSpPr>
          <p:spPr>
            <a:xfrm>
              <a:off x="959011" y="269189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POWERPOINT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215" name="TextBox 1214">
              <a:extLst>
                <a:ext uri="{FF2B5EF4-FFF2-40B4-BE49-F238E27FC236}">
                  <a16:creationId xmlns:a16="http://schemas.microsoft.com/office/drawing/2014/main" id="{5975185D-C170-4D8A-BAE8-9CE57BBDF4FD}"/>
                </a:ext>
              </a:extLst>
            </p:cNvPr>
            <p:cNvSpPr txBox="1"/>
            <p:nvPr/>
          </p:nvSpPr>
          <p:spPr>
            <a:xfrm>
              <a:off x="2968085" y="2597626"/>
              <a:ext cx="17469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</a:t>
              </a:r>
            </a:p>
          </p:txBody>
        </p:sp>
        <p:sp>
          <p:nvSpPr>
            <p:cNvPr id="1216" name="Chevron 25">
              <a:extLst>
                <a:ext uri="{FF2B5EF4-FFF2-40B4-BE49-F238E27FC236}">
                  <a16:creationId xmlns:a16="http://schemas.microsoft.com/office/drawing/2014/main" id="{BA3BD6C7-D326-4EE1-894D-466EBAA04291}"/>
                </a:ext>
              </a:extLst>
            </p:cNvPr>
            <p:cNvSpPr/>
            <p:nvPr/>
          </p:nvSpPr>
          <p:spPr>
            <a:xfrm>
              <a:off x="2601327" y="273203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17" name="그룹 20">
            <a:extLst>
              <a:ext uri="{FF2B5EF4-FFF2-40B4-BE49-F238E27FC236}">
                <a16:creationId xmlns:a16="http://schemas.microsoft.com/office/drawing/2014/main" id="{73D0B59C-42D8-40A0-8DD7-D64E933442F3}"/>
              </a:ext>
            </a:extLst>
          </p:cNvPr>
          <p:cNvGrpSpPr/>
          <p:nvPr/>
        </p:nvGrpSpPr>
        <p:grpSpPr>
          <a:xfrm>
            <a:off x="234854" y="4667202"/>
            <a:ext cx="4035801" cy="830997"/>
            <a:chOff x="959011" y="3630156"/>
            <a:chExt cx="4035801" cy="830997"/>
          </a:xfrm>
        </p:grpSpPr>
        <p:sp>
          <p:nvSpPr>
            <p:cNvPr id="1218" name="TextBox 1217">
              <a:extLst>
                <a:ext uri="{FF2B5EF4-FFF2-40B4-BE49-F238E27FC236}">
                  <a16:creationId xmlns:a16="http://schemas.microsoft.com/office/drawing/2014/main" id="{EEE7BABB-FAB2-4AE4-839C-7D77F6653CD6}"/>
                </a:ext>
              </a:extLst>
            </p:cNvPr>
            <p:cNvSpPr txBox="1"/>
            <p:nvPr/>
          </p:nvSpPr>
          <p:spPr>
            <a:xfrm>
              <a:off x="959011" y="3725844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219" name="TextBox 1218">
              <a:extLst>
                <a:ext uri="{FF2B5EF4-FFF2-40B4-BE49-F238E27FC236}">
                  <a16:creationId xmlns:a16="http://schemas.microsoft.com/office/drawing/2014/main" id="{D7CA9FAE-FEB2-451C-B2B7-BA172797B261}"/>
                </a:ext>
              </a:extLst>
            </p:cNvPr>
            <p:cNvSpPr txBox="1"/>
            <p:nvPr/>
          </p:nvSpPr>
          <p:spPr>
            <a:xfrm>
              <a:off x="2968086" y="3630156"/>
              <a:ext cx="202672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220" name="Chevron 26">
              <a:extLst>
                <a:ext uri="{FF2B5EF4-FFF2-40B4-BE49-F238E27FC236}">
                  <a16:creationId xmlns:a16="http://schemas.microsoft.com/office/drawing/2014/main" id="{868FE272-2800-4319-BC0E-1D0BF1E019C7}"/>
                </a:ext>
              </a:extLst>
            </p:cNvPr>
            <p:cNvSpPr/>
            <p:nvPr/>
          </p:nvSpPr>
          <p:spPr>
            <a:xfrm>
              <a:off x="2601327" y="376456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21" name="그룹 3">
            <a:extLst>
              <a:ext uri="{FF2B5EF4-FFF2-40B4-BE49-F238E27FC236}">
                <a16:creationId xmlns:a16="http://schemas.microsoft.com/office/drawing/2014/main" id="{5F3D44A8-93CA-46ED-8D28-0CABC0E19A97}"/>
              </a:ext>
            </a:extLst>
          </p:cNvPr>
          <p:cNvGrpSpPr/>
          <p:nvPr/>
        </p:nvGrpSpPr>
        <p:grpSpPr>
          <a:xfrm>
            <a:off x="234854" y="5678956"/>
            <a:ext cx="4529733" cy="646331"/>
            <a:chOff x="959011" y="5695216"/>
            <a:chExt cx="4529733" cy="646331"/>
          </a:xfrm>
        </p:grpSpPr>
        <p:sp>
          <p:nvSpPr>
            <p:cNvPr id="1222" name="TextBox 1221">
              <a:extLst>
                <a:ext uri="{FF2B5EF4-FFF2-40B4-BE49-F238E27FC236}">
                  <a16:creationId xmlns:a16="http://schemas.microsoft.com/office/drawing/2014/main" id="{FD3FC7F3-6C1B-4451-A370-390FFD5486FB}"/>
                </a:ext>
              </a:extLst>
            </p:cNvPr>
            <p:cNvSpPr txBox="1"/>
            <p:nvPr/>
          </p:nvSpPr>
          <p:spPr>
            <a:xfrm>
              <a:off x="959011" y="578948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223" name="TextBox 1222">
              <a:extLst>
                <a:ext uri="{FF2B5EF4-FFF2-40B4-BE49-F238E27FC236}">
                  <a16:creationId xmlns:a16="http://schemas.microsoft.com/office/drawing/2014/main" id="{8D9E31CE-E36F-49D4-9978-74E29DA0D29C}"/>
                </a:ext>
              </a:extLst>
            </p:cNvPr>
            <p:cNvSpPr txBox="1"/>
            <p:nvPr/>
          </p:nvSpPr>
          <p:spPr>
            <a:xfrm>
              <a:off x="2968086" y="5695216"/>
              <a:ext cx="25206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224" name="Chevron 28">
              <a:extLst>
                <a:ext uri="{FF2B5EF4-FFF2-40B4-BE49-F238E27FC236}">
                  <a16:creationId xmlns:a16="http://schemas.microsoft.com/office/drawing/2014/main" id="{15F99E2C-E762-4983-B1D5-2E99650478E2}"/>
                </a:ext>
              </a:extLst>
            </p:cNvPr>
            <p:cNvSpPr/>
            <p:nvPr/>
          </p:nvSpPr>
          <p:spPr>
            <a:xfrm>
              <a:off x="2601327" y="582962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225" name="TextBox 1224">
            <a:extLst>
              <a:ext uri="{FF2B5EF4-FFF2-40B4-BE49-F238E27FC236}">
                <a16:creationId xmlns:a16="http://schemas.microsoft.com/office/drawing/2014/main" id="{C83C7392-6443-4007-B278-8709F7C7B855}"/>
              </a:ext>
            </a:extLst>
          </p:cNvPr>
          <p:cNvSpPr txBox="1"/>
          <p:nvPr/>
        </p:nvSpPr>
        <p:spPr>
          <a:xfrm>
            <a:off x="7525379" y="4143982"/>
            <a:ext cx="4359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cs typeface="Arial" pitchFamily="34" charset="0"/>
              </a:rPr>
              <a:t>Get a modern PowerPoint  Presentation that is beautifully designed.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26" name="TextBox 1225">
            <a:extLst>
              <a:ext uri="{FF2B5EF4-FFF2-40B4-BE49-F238E27FC236}">
                <a16:creationId xmlns:a16="http://schemas.microsoft.com/office/drawing/2014/main" id="{CF5A76B6-3138-4B9A-A1F0-EA192CFF38AE}"/>
              </a:ext>
            </a:extLst>
          </p:cNvPr>
          <p:cNvSpPr txBox="1"/>
          <p:nvPr/>
        </p:nvSpPr>
        <p:spPr>
          <a:xfrm>
            <a:off x="8995478" y="5924603"/>
            <a:ext cx="1235187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7" name="TextBox 1226">
            <a:extLst>
              <a:ext uri="{FF2B5EF4-FFF2-40B4-BE49-F238E27FC236}">
                <a16:creationId xmlns:a16="http://schemas.microsoft.com/office/drawing/2014/main" id="{ECBEC675-0109-4F13-8D1B-F2BA2754A3BB}"/>
              </a:ext>
            </a:extLst>
          </p:cNvPr>
          <p:cNvSpPr txBox="1"/>
          <p:nvPr/>
        </p:nvSpPr>
        <p:spPr>
          <a:xfrm>
            <a:off x="7525379" y="4793041"/>
            <a:ext cx="4272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28" name="TextBox 1227">
            <a:extLst>
              <a:ext uri="{FF2B5EF4-FFF2-40B4-BE49-F238E27FC236}">
                <a16:creationId xmlns:a16="http://schemas.microsoft.com/office/drawing/2014/main" id="{E3683CBE-68A7-4D0A-98ED-538A66C1A565}"/>
              </a:ext>
            </a:extLst>
          </p:cNvPr>
          <p:cNvSpPr txBox="1"/>
          <p:nvPr/>
        </p:nvSpPr>
        <p:spPr>
          <a:xfrm>
            <a:off x="7543887" y="5924603"/>
            <a:ext cx="1130489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ea typeface="Adobe Song Std L" panose="02020300000000000000" pitchFamily="18" charset="-128"/>
                <a:cs typeface="Arial" pitchFamily="34" charset="0"/>
              </a:rPr>
              <a:t>MODERN</a:t>
            </a:r>
          </a:p>
        </p:txBody>
      </p:sp>
      <p:sp>
        <p:nvSpPr>
          <p:cNvPr id="1229" name="TextBox 1228">
            <a:extLst>
              <a:ext uri="{FF2B5EF4-FFF2-40B4-BE49-F238E27FC236}">
                <a16:creationId xmlns:a16="http://schemas.microsoft.com/office/drawing/2014/main" id="{6D28A266-A875-42BC-B70B-3423D1B617AE}"/>
              </a:ext>
            </a:extLst>
          </p:cNvPr>
          <p:cNvSpPr txBox="1"/>
          <p:nvPr/>
        </p:nvSpPr>
        <p:spPr>
          <a:xfrm>
            <a:off x="10551768" y="5924603"/>
            <a:ext cx="1130489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DESIGN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11272</TotalTime>
  <Words>127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42</cp:revision>
  <dcterms:created xsi:type="dcterms:W3CDTF">2018-02-18T19:39:47Z</dcterms:created>
  <dcterms:modified xsi:type="dcterms:W3CDTF">2021-04-14T04:40:20Z</dcterms:modified>
</cp:coreProperties>
</file>