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4" name="Group 413">
            <a:extLst>
              <a:ext uri="{FF2B5EF4-FFF2-40B4-BE49-F238E27FC236}">
                <a16:creationId xmlns:a16="http://schemas.microsoft.com/office/drawing/2014/main" id="{B43EFA8E-9C40-454C-A44E-608B865FA00B}"/>
              </a:ext>
            </a:extLst>
          </p:cNvPr>
          <p:cNvGrpSpPr/>
          <p:nvPr/>
        </p:nvGrpSpPr>
        <p:grpSpPr>
          <a:xfrm>
            <a:off x="981592" y="2321066"/>
            <a:ext cx="10228816" cy="3142620"/>
            <a:chOff x="981592" y="2198009"/>
            <a:chExt cx="10228816" cy="3142620"/>
          </a:xfrm>
        </p:grpSpPr>
        <p:grpSp>
          <p:nvGrpSpPr>
            <p:cNvPr id="415" name="Group 414">
              <a:extLst>
                <a:ext uri="{FF2B5EF4-FFF2-40B4-BE49-F238E27FC236}">
                  <a16:creationId xmlns:a16="http://schemas.microsoft.com/office/drawing/2014/main" id="{C17CEE25-C5B2-497B-A5E7-335625DFF538}"/>
                </a:ext>
              </a:extLst>
            </p:cNvPr>
            <p:cNvGrpSpPr/>
            <p:nvPr/>
          </p:nvGrpSpPr>
          <p:grpSpPr>
            <a:xfrm>
              <a:off x="981592" y="2198009"/>
              <a:ext cx="2477026" cy="1890094"/>
              <a:chOff x="1382251" y="2198009"/>
              <a:chExt cx="2477026" cy="1890094"/>
            </a:xfrm>
          </p:grpSpPr>
          <p:sp>
            <p:nvSpPr>
              <p:cNvPr id="425" name="Right Arrow 3">
                <a:extLst>
                  <a:ext uri="{FF2B5EF4-FFF2-40B4-BE49-F238E27FC236}">
                    <a16:creationId xmlns:a16="http://schemas.microsoft.com/office/drawing/2014/main" id="{71C84DE9-D9AA-4C41-B628-81A33A457E5B}"/>
                  </a:ext>
                </a:extLst>
              </p:cNvPr>
              <p:cNvSpPr/>
              <p:nvPr/>
            </p:nvSpPr>
            <p:spPr>
              <a:xfrm>
                <a:off x="2237113" y="3468757"/>
                <a:ext cx="1622164" cy="619346"/>
              </a:xfrm>
              <a:prstGeom prst="rightArrow">
                <a:avLst>
                  <a:gd name="adj1" fmla="val 44246"/>
                  <a:gd name="adj2" fmla="val 7691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26" name="Circle: Hollow 425">
                <a:extLst>
                  <a:ext uri="{FF2B5EF4-FFF2-40B4-BE49-F238E27FC236}">
                    <a16:creationId xmlns:a16="http://schemas.microsoft.com/office/drawing/2014/main" id="{441B8DD5-4A09-4706-9363-61A4AF8CEC67}"/>
                  </a:ext>
                </a:extLst>
              </p:cNvPr>
              <p:cNvSpPr/>
              <p:nvPr/>
            </p:nvSpPr>
            <p:spPr>
              <a:xfrm>
                <a:off x="1382251" y="2198009"/>
                <a:ext cx="1709725" cy="1709725"/>
              </a:xfrm>
              <a:prstGeom prst="donut">
                <a:avLst>
                  <a:gd name="adj" fmla="val 15694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16" name="Group 415">
              <a:extLst>
                <a:ext uri="{FF2B5EF4-FFF2-40B4-BE49-F238E27FC236}">
                  <a16:creationId xmlns:a16="http://schemas.microsoft.com/office/drawing/2014/main" id="{9B3ED30F-C299-46E7-A672-6EF13D0A5CCF}"/>
                </a:ext>
              </a:extLst>
            </p:cNvPr>
            <p:cNvGrpSpPr/>
            <p:nvPr/>
          </p:nvGrpSpPr>
          <p:grpSpPr>
            <a:xfrm flipV="1">
              <a:off x="3565522" y="3450535"/>
              <a:ext cx="2477026" cy="1890094"/>
              <a:chOff x="1382251" y="2198009"/>
              <a:chExt cx="2477026" cy="1890094"/>
            </a:xfrm>
            <a:solidFill>
              <a:schemeClr val="accent2"/>
            </a:solidFill>
          </p:grpSpPr>
          <p:sp>
            <p:nvSpPr>
              <p:cNvPr id="423" name="Right Arrow 3">
                <a:extLst>
                  <a:ext uri="{FF2B5EF4-FFF2-40B4-BE49-F238E27FC236}">
                    <a16:creationId xmlns:a16="http://schemas.microsoft.com/office/drawing/2014/main" id="{833FDF5C-4B1F-4820-919E-CF728A3E70D0}"/>
                  </a:ext>
                </a:extLst>
              </p:cNvPr>
              <p:cNvSpPr/>
              <p:nvPr/>
            </p:nvSpPr>
            <p:spPr>
              <a:xfrm>
                <a:off x="2237113" y="3468757"/>
                <a:ext cx="1622164" cy="619346"/>
              </a:xfrm>
              <a:prstGeom prst="rightArrow">
                <a:avLst>
                  <a:gd name="adj1" fmla="val 44246"/>
                  <a:gd name="adj2" fmla="val 769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24" name="Circle: Hollow 423">
                <a:extLst>
                  <a:ext uri="{FF2B5EF4-FFF2-40B4-BE49-F238E27FC236}">
                    <a16:creationId xmlns:a16="http://schemas.microsoft.com/office/drawing/2014/main" id="{1934C6B1-910B-440B-B4A5-7D664560CF7B}"/>
                  </a:ext>
                </a:extLst>
              </p:cNvPr>
              <p:cNvSpPr/>
              <p:nvPr/>
            </p:nvSpPr>
            <p:spPr>
              <a:xfrm>
                <a:off x="1382251" y="2198009"/>
                <a:ext cx="1709725" cy="1709725"/>
              </a:xfrm>
              <a:prstGeom prst="donut">
                <a:avLst>
                  <a:gd name="adj" fmla="val 1569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3B3871F0-C8A1-4F4D-BE8C-86B72C46D2AA}"/>
                </a:ext>
              </a:extLst>
            </p:cNvPr>
            <p:cNvGrpSpPr/>
            <p:nvPr/>
          </p:nvGrpSpPr>
          <p:grpSpPr>
            <a:xfrm>
              <a:off x="6149452" y="2198009"/>
              <a:ext cx="2477026" cy="1890094"/>
              <a:chOff x="1382251" y="2198009"/>
              <a:chExt cx="2477026" cy="1890094"/>
            </a:xfrm>
            <a:solidFill>
              <a:schemeClr val="accent3"/>
            </a:solidFill>
          </p:grpSpPr>
          <p:sp>
            <p:nvSpPr>
              <p:cNvPr id="421" name="Right Arrow 3">
                <a:extLst>
                  <a:ext uri="{FF2B5EF4-FFF2-40B4-BE49-F238E27FC236}">
                    <a16:creationId xmlns:a16="http://schemas.microsoft.com/office/drawing/2014/main" id="{226D7CBB-41B5-4C38-A6BB-8FF764EB74C9}"/>
                  </a:ext>
                </a:extLst>
              </p:cNvPr>
              <p:cNvSpPr/>
              <p:nvPr/>
            </p:nvSpPr>
            <p:spPr>
              <a:xfrm>
                <a:off x="2237113" y="3468757"/>
                <a:ext cx="1622164" cy="619346"/>
              </a:xfrm>
              <a:prstGeom prst="rightArrow">
                <a:avLst>
                  <a:gd name="adj1" fmla="val 44246"/>
                  <a:gd name="adj2" fmla="val 769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22" name="Circle: Hollow 421">
                <a:extLst>
                  <a:ext uri="{FF2B5EF4-FFF2-40B4-BE49-F238E27FC236}">
                    <a16:creationId xmlns:a16="http://schemas.microsoft.com/office/drawing/2014/main" id="{F365B7A4-1C93-40FC-B1A9-566A51613881}"/>
                  </a:ext>
                </a:extLst>
              </p:cNvPr>
              <p:cNvSpPr/>
              <p:nvPr/>
            </p:nvSpPr>
            <p:spPr>
              <a:xfrm>
                <a:off x="1382251" y="2198009"/>
                <a:ext cx="1709725" cy="1709725"/>
              </a:xfrm>
              <a:prstGeom prst="donut">
                <a:avLst>
                  <a:gd name="adj" fmla="val 1569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18" name="Group 417">
              <a:extLst>
                <a:ext uri="{FF2B5EF4-FFF2-40B4-BE49-F238E27FC236}">
                  <a16:creationId xmlns:a16="http://schemas.microsoft.com/office/drawing/2014/main" id="{31D4F99C-08D1-450C-B3B9-39AEF432037A}"/>
                </a:ext>
              </a:extLst>
            </p:cNvPr>
            <p:cNvGrpSpPr/>
            <p:nvPr/>
          </p:nvGrpSpPr>
          <p:grpSpPr>
            <a:xfrm flipV="1">
              <a:off x="8733382" y="3450535"/>
              <a:ext cx="2477026" cy="1890094"/>
              <a:chOff x="1382251" y="2198009"/>
              <a:chExt cx="2477026" cy="1890094"/>
            </a:xfrm>
            <a:solidFill>
              <a:schemeClr val="accent4"/>
            </a:solidFill>
          </p:grpSpPr>
          <p:sp>
            <p:nvSpPr>
              <p:cNvPr id="419" name="Right Arrow 3">
                <a:extLst>
                  <a:ext uri="{FF2B5EF4-FFF2-40B4-BE49-F238E27FC236}">
                    <a16:creationId xmlns:a16="http://schemas.microsoft.com/office/drawing/2014/main" id="{C26B1F63-04CF-48B9-B1FA-9443E8B3CF63}"/>
                  </a:ext>
                </a:extLst>
              </p:cNvPr>
              <p:cNvSpPr/>
              <p:nvPr/>
            </p:nvSpPr>
            <p:spPr>
              <a:xfrm>
                <a:off x="2237113" y="3468757"/>
                <a:ext cx="1622164" cy="619346"/>
              </a:xfrm>
              <a:prstGeom prst="rightArrow">
                <a:avLst>
                  <a:gd name="adj1" fmla="val 44246"/>
                  <a:gd name="adj2" fmla="val 7691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20" name="Circle: Hollow 419">
                <a:extLst>
                  <a:ext uri="{FF2B5EF4-FFF2-40B4-BE49-F238E27FC236}">
                    <a16:creationId xmlns:a16="http://schemas.microsoft.com/office/drawing/2014/main" id="{D7A615DA-1596-49B1-B76D-97ACA1278754}"/>
                  </a:ext>
                </a:extLst>
              </p:cNvPr>
              <p:cNvSpPr/>
              <p:nvPr/>
            </p:nvSpPr>
            <p:spPr>
              <a:xfrm>
                <a:off x="1382251" y="2198009"/>
                <a:ext cx="1709725" cy="1709725"/>
              </a:xfrm>
              <a:prstGeom prst="donut">
                <a:avLst>
                  <a:gd name="adj" fmla="val 1569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27" name="Rounded Rectangle 5">
            <a:extLst>
              <a:ext uri="{FF2B5EF4-FFF2-40B4-BE49-F238E27FC236}">
                <a16:creationId xmlns:a16="http://schemas.microsoft.com/office/drawing/2014/main" id="{1CBB2797-B970-4683-8339-F5BEA8F51E13}"/>
              </a:ext>
            </a:extLst>
          </p:cNvPr>
          <p:cNvSpPr/>
          <p:nvPr/>
        </p:nvSpPr>
        <p:spPr>
          <a:xfrm flipH="1">
            <a:off x="4178218" y="4399112"/>
            <a:ext cx="484331" cy="39954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28" name="Round Same Side Corner Rectangle 11">
            <a:extLst>
              <a:ext uri="{FF2B5EF4-FFF2-40B4-BE49-F238E27FC236}">
                <a16:creationId xmlns:a16="http://schemas.microsoft.com/office/drawing/2014/main" id="{DCC0F6EF-EAB9-4F16-9469-2F462FDDBB97}"/>
              </a:ext>
            </a:extLst>
          </p:cNvPr>
          <p:cNvSpPr>
            <a:spLocks noChangeAspect="1"/>
          </p:cNvSpPr>
          <p:nvPr/>
        </p:nvSpPr>
        <p:spPr>
          <a:xfrm rot="9900000">
            <a:off x="6761747" y="2959974"/>
            <a:ext cx="485134" cy="41202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9" name="Rounded Rectangle 27">
            <a:extLst>
              <a:ext uri="{FF2B5EF4-FFF2-40B4-BE49-F238E27FC236}">
                <a16:creationId xmlns:a16="http://schemas.microsoft.com/office/drawing/2014/main" id="{EA450C30-7ED7-44DD-A207-E0A19CE111E1}"/>
              </a:ext>
            </a:extLst>
          </p:cNvPr>
          <p:cNvSpPr/>
          <p:nvPr/>
        </p:nvSpPr>
        <p:spPr>
          <a:xfrm>
            <a:off x="1624814" y="3003422"/>
            <a:ext cx="423279" cy="32513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0" name="Donut 24">
            <a:extLst>
              <a:ext uri="{FF2B5EF4-FFF2-40B4-BE49-F238E27FC236}">
                <a16:creationId xmlns:a16="http://schemas.microsoft.com/office/drawing/2014/main" id="{EDE664DF-529C-492E-980B-63F4865DACC7}"/>
              </a:ext>
            </a:extLst>
          </p:cNvPr>
          <p:cNvSpPr/>
          <p:nvPr/>
        </p:nvSpPr>
        <p:spPr>
          <a:xfrm>
            <a:off x="9354452" y="4363368"/>
            <a:ext cx="467584" cy="47139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18957E41-CA6C-424C-9976-421A7266CF39}"/>
              </a:ext>
            </a:extLst>
          </p:cNvPr>
          <p:cNvGrpSpPr/>
          <p:nvPr/>
        </p:nvGrpSpPr>
        <p:grpSpPr>
          <a:xfrm>
            <a:off x="981592" y="4444601"/>
            <a:ext cx="2220863" cy="1173563"/>
            <a:chOff x="-499931" y="1121722"/>
            <a:chExt cx="3859356" cy="1173563"/>
          </a:xfrm>
        </p:grpSpPr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D80DB619-42E1-4F7E-87AA-BF4BC3632833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C7897347-42B9-45C3-B491-1C15835B0157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434" name="Group 433">
            <a:extLst>
              <a:ext uri="{FF2B5EF4-FFF2-40B4-BE49-F238E27FC236}">
                <a16:creationId xmlns:a16="http://schemas.microsoft.com/office/drawing/2014/main" id="{1DD401A0-1059-4B15-A291-57DD47EC943B}"/>
              </a:ext>
            </a:extLst>
          </p:cNvPr>
          <p:cNvGrpSpPr/>
          <p:nvPr/>
        </p:nvGrpSpPr>
        <p:grpSpPr>
          <a:xfrm>
            <a:off x="3565522" y="2145054"/>
            <a:ext cx="2220863" cy="1173563"/>
            <a:chOff x="-499931" y="1121722"/>
            <a:chExt cx="3859356" cy="1173563"/>
          </a:xfrm>
        </p:grpSpPr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7FF41043-AF34-4169-9649-C1644D4C6D2A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2AB7EDC7-E336-4622-BE11-13A046F26AD2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437" name="Group 436">
            <a:extLst>
              <a:ext uri="{FF2B5EF4-FFF2-40B4-BE49-F238E27FC236}">
                <a16:creationId xmlns:a16="http://schemas.microsoft.com/office/drawing/2014/main" id="{6DA374CE-397E-41B4-8AD6-346FAD480497}"/>
              </a:ext>
            </a:extLst>
          </p:cNvPr>
          <p:cNvGrpSpPr/>
          <p:nvPr/>
        </p:nvGrpSpPr>
        <p:grpSpPr>
          <a:xfrm>
            <a:off x="6149452" y="4444601"/>
            <a:ext cx="2220863" cy="1173563"/>
            <a:chOff x="-499931" y="1121722"/>
            <a:chExt cx="3859356" cy="1173563"/>
          </a:xfrm>
        </p:grpSpPr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9AD534C5-936E-46ED-B32E-020DA55FD536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F712FF40-50E1-4290-BB67-5604C006E33B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440" name="Group 439">
            <a:extLst>
              <a:ext uri="{FF2B5EF4-FFF2-40B4-BE49-F238E27FC236}">
                <a16:creationId xmlns:a16="http://schemas.microsoft.com/office/drawing/2014/main" id="{AFF9F848-D010-4CD6-B1CC-50B109A1EA15}"/>
              </a:ext>
            </a:extLst>
          </p:cNvPr>
          <p:cNvGrpSpPr/>
          <p:nvPr/>
        </p:nvGrpSpPr>
        <p:grpSpPr>
          <a:xfrm>
            <a:off x="8733382" y="2163665"/>
            <a:ext cx="2220863" cy="1173563"/>
            <a:chOff x="-499931" y="1121722"/>
            <a:chExt cx="3859356" cy="1173563"/>
          </a:xfrm>
        </p:grpSpPr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8C51ACF5-A730-4B14-902E-8641DC6A3469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93614D81-523C-4EE3-A597-EDF0250444B5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11409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83</cp:revision>
  <dcterms:created xsi:type="dcterms:W3CDTF">2018-02-18T19:39:47Z</dcterms:created>
  <dcterms:modified xsi:type="dcterms:W3CDTF">2021-04-14T07:34:28Z</dcterms:modified>
</cp:coreProperties>
</file>