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94" name="Graphic 23">
            <a:extLst>
              <a:ext uri="{FF2B5EF4-FFF2-40B4-BE49-F238E27FC236}">
                <a16:creationId xmlns:a16="http://schemas.microsoft.com/office/drawing/2014/main" id="{67CEE2D8-ACFC-45D8-8C04-0E6856460143}"/>
              </a:ext>
            </a:extLst>
          </p:cNvPr>
          <p:cNvGrpSpPr/>
          <p:nvPr/>
        </p:nvGrpSpPr>
        <p:grpSpPr>
          <a:xfrm>
            <a:off x="4131455" y="3378378"/>
            <a:ext cx="3929122" cy="2943226"/>
            <a:chOff x="3728983" y="3429000"/>
            <a:chExt cx="4561363" cy="2943226"/>
          </a:xfrm>
        </p:grpSpPr>
        <p:sp>
          <p:nvSpPr>
            <p:cNvPr id="195" name="Freeform: Shape 194">
              <a:extLst>
                <a:ext uri="{FF2B5EF4-FFF2-40B4-BE49-F238E27FC236}">
                  <a16:creationId xmlns:a16="http://schemas.microsoft.com/office/drawing/2014/main" id="{7C2B6E87-94C2-44F2-91F8-CE7730B3A677}"/>
                </a:ext>
              </a:extLst>
            </p:cNvPr>
            <p:cNvSpPr/>
            <p:nvPr/>
          </p:nvSpPr>
          <p:spPr>
            <a:xfrm>
              <a:off x="5403563" y="5639477"/>
              <a:ext cx="1430968" cy="737215"/>
            </a:xfrm>
            <a:custGeom>
              <a:avLst/>
              <a:gdLst>
                <a:gd name="connsiteX0" fmla="*/ 13633 w 1430968"/>
                <a:gd name="connsiteY0" fmla="*/ 142192 h 737215"/>
                <a:gd name="connsiteX1" fmla="*/ 70077 w 1430968"/>
                <a:gd name="connsiteY1" fmla="*/ 228833 h 737215"/>
                <a:gd name="connsiteX2" fmla="*/ 74281 w 1430968"/>
                <a:gd name="connsiteY2" fmla="*/ 240809 h 737215"/>
                <a:gd name="connsiteX3" fmla="*/ 92247 w 1430968"/>
                <a:gd name="connsiteY3" fmla="*/ 305408 h 737215"/>
                <a:gd name="connsiteX4" fmla="*/ 150347 w 1430968"/>
                <a:gd name="connsiteY4" fmla="*/ 403515 h 737215"/>
                <a:gd name="connsiteX5" fmla="*/ 167293 w 1430968"/>
                <a:gd name="connsiteY5" fmla="*/ 398418 h 737215"/>
                <a:gd name="connsiteX6" fmla="*/ 182582 w 1430968"/>
                <a:gd name="connsiteY6" fmla="*/ 387079 h 737215"/>
                <a:gd name="connsiteX7" fmla="*/ 214817 w 1430968"/>
                <a:gd name="connsiteY7" fmla="*/ 370643 h 737215"/>
                <a:gd name="connsiteX8" fmla="*/ 224883 w 1430968"/>
                <a:gd name="connsiteY8" fmla="*/ 369368 h 737215"/>
                <a:gd name="connsiteX9" fmla="*/ 337898 w 1430968"/>
                <a:gd name="connsiteY9" fmla="*/ 413708 h 737215"/>
                <a:gd name="connsiteX10" fmla="*/ 367457 w 1430968"/>
                <a:gd name="connsiteY10" fmla="*/ 340955 h 737215"/>
                <a:gd name="connsiteX11" fmla="*/ 381218 w 1430968"/>
                <a:gd name="connsiteY11" fmla="*/ 329616 h 737215"/>
                <a:gd name="connsiteX12" fmla="*/ 407592 w 1430968"/>
                <a:gd name="connsiteY12" fmla="*/ 305535 h 737215"/>
                <a:gd name="connsiteX13" fmla="*/ 422882 w 1430968"/>
                <a:gd name="connsiteY13" fmla="*/ 300438 h 737215"/>
                <a:gd name="connsiteX14" fmla="*/ 449893 w 1430968"/>
                <a:gd name="connsiteY14" fmla="*/ 294195 h 737215"/>
                <a:gd name="connsiteX15" fmla="*/ 459322 w 1430968"/>
                <a:gd name="connsiteY15" fmla="*/ 292921 h 737215"/>
                <a:gd name="connsiteX16" fmla="*/ 527997 w 1430968"/>
                <a:gd name="connsiteY16" fmla="*/ 385805 h 737215"/>
                <a:gd name="connsiteX17" fmla="*/ 592977 w 1430968"/>
                <a:gd name="connsiteY17" fmla="*/ 402241 h 737215"/>
                <a:gd name="connsiteX18" fmla="*/ 603043 w 1430968"/>
                <a:gd name="connsiteY18" fmla="*/ 419314 h 737215"/>
                <a:gd name="connsiteX19" fmla="*/ 612471 w 1430968"/>
                <a:gd name="connsiteY19" fmla="*/ 435750 h 737215"/>
                <a:gd name="connsiteX20" fmla="*/ 655792 w 1430968"/>
                <a:gd name="connsiteY20" fmla="*/ 553989 h 737215"/>
                <a:gd name="connsiteX21" fmla="*/ 663181 w 1430968"/>
                <a:gd name="connsiteY21" fmla="*/ 570425 h 737215"/>
                <a:gd name="connsiteX22" fmla="*/ 689556 w 1430968"/>
                <a:gd name="connsiteY22" fmla="*/ 604572 h 737215"/>
                <a:gd name="connsiteX23" fmla="*/ 700641 w 1430968"/>
                <a:gd name="connsiteY23" fmla="*/ 609668 h 737215"/>
                <a:gd name="connsiteX24" fmla="*/ 715930 w 1430968"/>
                <a:gd name="connsiteY24" fmla="*/ 615911 h 737215"/>
                <a:gd name="connsiteX25" fmla="*/ 728671 w 1430968"/>
                <a:gd name="connsiteY25" fmla="*/ 627251 h 737215"/>
                <a:gd name="connsiteX26" fmla="*/ 855956 w 1430968"/>
                <a:gd name="connsiteY26" fmla="*/ 736953 h 737215"/>
                <a:gd name="connsiteX27" fmla="*/ 878636 w 1430968"/>
                <a:gd name="connsiteY27" fmla="*/ 735297 h 737215"/>
                <a:gd name="connsiteX28" fmla="*/ 891377 w 1430968"/>
                <a:gd name="connsiteY28" fmla="*/ 728289 h 737215"/>
                <a:gd name="connsiteX29" fmla="*/ 903099 w 1430968"/>
                <a:gd name="connsiteY29" fmla="*/ 720007 h 737215"/>
                <a:gd name="connsiteX30" fmla="*/ 973940 w 1430968"/>
                <a:gd name="connsiteY30" fmla="*/ 656174 h 737215"/>
                <a:gd name="connsiteX31" fmla="*/ 983369 w 1430968"/>
                <a:gd name="connsiteY31" fmla="*/ 642923 h 737215"/>
                <a:gd name="connsiteX32" fmla="*/ 989230 w 1430968"/>
                <a:gd name="connsiteY32" fmla="*/ 625850 h 737215"/>
                <a:gd name="connsiteX33" fmla="*/ 1019936 w 1430968"/>
                <a:gd name="connsiteY33" fmla="*/ 568259 h 737215"/>
                <a:gd name="connsiteX34" fmla="*/ 1030002 w 1430968"/>
                <a:gd name="connsiteY34" fmla="*/ 556919 h 737215"/>
                <a:gd name="connsiteX35" fmla="*/ 1141488 w 1430968"/>
                <a:gd name="connsiteY35" fmla="*/ 480345 h 737215"/>
                <a:gd name="connsiteX36" fmla="*/ 1126198 w 1430968"/>
                <a:gd name="connsiteY36" fmla="*/ 392430 h 737215"/>
                <a:gd name="connsiteX37" fmla="*/ 1111928 w 1430968"/>
                <a:gd name="connsiteY37" fmla="*/ 386187 h 737215"/>
                <a:gd name="connsiteX38" fmla="*/ 1103519 w 1430968"/>
                <a:gd name="connsiteY38" fmla="*/ 374210 h 737215"/>
                <a:gd name="connsiteX39" fmla="*/ 1183788 w 1430968"/>
                <a:gd name="connsiteY39" fmla="*/ 315346 h 737215"/>
                <a:gd name="connsiteX40" fmla="*/ 1197549 w 1430968"/>
                <a:gd name="connsiteY40" fmla="*/ 310249 h 737215"/>
                <a:gd name="connsiteX41" fmla="*/ 1211310 w 1430968"/>
                <a:gd name="connsiteY41" fmla="*/ 303241 h 737215"/>
                <a:gd name="connsiteX42" fmla="*/ 1221375 w 1430968"/>
                <a:gd name="connsiteY42" fmla="*/ 298145 h 737215"/>
                <a:gd name="connsiteX43" fmla="*/ 1248387 w 1430968"/>
                <a:gd name="connsiteY43" fmla="*/ 279797 h 737215"/>
                <a:gd name="connsiteX44" fmla="*/ 1258452 w 1430968"/>
                <a:gd name="connsiteY44" fmla="*/ 271516 h 737215"/>
                <a:gd name="connsiteX45" fmla="*/ 1283807 w 1430968"/>
                <a:gd name="connsiteY45" fmla="*/ 253168 h 737215"/>
                <a:gd name="connsiteX46" fmla="*/ 1293236 w 1430968"/>
                <a:gd name="connsiteY46" fmla="*/ 246925 h 737215"/>
                <a:gd name="connsiteX47" fmla="*/ 1351336 w 1430968"/>
                <a:gd name="connsiteY47" fmla="*/ 199528 h 737215"/>
                <a:gd name="connsiteX48" fmla="*/ 1360764 w 1430968"/>
                <a:gd name="connsiteY48" fmla="*/ 188188 h 737215"/>
                <a:gd name="connsiteX49" fmla="*/ 1397714 w 1430968"/>
                <a:gd name="connsiteY49" fmla="*/ 47780 h 737215"/>
                <a:gd name="connsiteX50" fmla="*/ 1406123 w 1430968"/>
                <a:gd name="connsiteY50" fmla="*/ 32618 h 737215"/>
                <a:gd name="connsiteX51" fmla="*/ 1430969 w 1430968"/>
                <a:gd name="connsiteY51" fmla="*/ 0 h 737215"/>
                <a:gd name="connsiteX52" fmla="*/ 0 w 1430968"/>
                <a:gd name="connsiteY52" fmla="*/ 0 h 737215"/>
                <a:gd name="connsiteX53" fmla="*/ 13633 w 1430968"/>
                <a:gd name="connsiteY53" fmla="*/ 142192 h 7372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1430968" h="737215">
                  <a:moveTo>
                    <a:pt x="13633" y="142192"/>
                  </a:moveTo>
                  <a:cubicBezTo>
                    <a:pt x="28923" y="177613"/>
                    <a:pt x="60648" y="186532"/>
                    <a:pt x="70077" y="228833"/>
                  </a:cubicBezTo>
                  <a:cubicBezTo>
                    <a:pt x="71733" y="232655"/>
                    <a:pt x="72753" y="237114"/>
                    <a:pt x="74281" y="240809"/>
                  </a:cubicBezTo>
                  <a:cubicBezTo>
                    <a:pt x="79505" y="257883"/>
                    <a:pt x="85366" y="278778"/>
                    <a:pt x="92247" y="305408"/>
                  </a:cubicBezTo>
                  <a:cubicBezTo>
                    <a:pt x="110721" y="370005"/>
                    <a:pt x="124992" y="403515"/>
                    <a:pt x="150347" y="403515"/>
                  </a:cubicBezTo>
                  <a:cubicBezTo>
                    <a:pt x="156208" y="403515"/>
                    <a:pt x="162069" y="401604"/>
                    <a:pt x="167293" y="398418"/>
                  </a:cubicBezTo>
                  <a:cubicBezTo>
                    <a:pt x="172516" y="395233"/>
                    <a:pt x="177358" y="390901"/>
                    <a:pt x="182582" y="387079"/>
                  </a:cubicBezTo>
                  <a:cubicBezTo>
                    <a:pt x="192648" y="380836"/>
                    <a:pt x="203732" y="373828"/>
                    <a:pt x="214817" y="370643"/>
                  </a:cubicBezTo>
                  <a:cubicBezTo>
                    <a:pt x="218003" y="369368"/>
                    <a:pt x="221698" y="369368"/>
                    <a:pt x="224883" y="369368"/>
                  </a:cubicBezTo>
                  <a:cubicBezTo>
                    <a:pt x="265018" y="378160"/>
                    <a:pt x="298272" y="413708"/>
                    <a:pt x="337898" y="413708"/>
                  </a:cubicBezTo>
                  <a:cubicBezTo>
                    <a:pt x="367457" y="409886"/>
                    <a:pt x="348983" y="364399"/>
                    <a:pt x="367457" y="340955"/>
                  </a:cubicBezTo>
                  <a:cubicBezTo>
                    <a:pt x="371662" y="336496"/>
                    <a:pt x="375867" y="333438"/>
                    <a:pt x="381218" y="329616"/>
                  </a:cubicBezTo>
                  <a:cubicBezTo>
                    <a:pt x="390646" y="322608"/>
                    <a:pt x="399183" y="314454"/>
                    <a:pt x="407592" y="305535"/>
                  </a:cubicBezTo>
                  <a:cubicBezTo>
                    <a:pt x="412816" y="303624"/>
                    <a:pt x="417658" y="301712"/>
                    <a:pt x="422882" y="300438"/>
                  </a:cubicBezTo>
                  <a:cubicBezTo>
                    <a:pt x="431291" y="297890"/>
                    <a:pt x="439828" y="295979"/>
                    <a:pt x="449893" y="294195"/>
                  </a:cubicBezTo>
                  <a:cubicBezTo>
                    <a:pt x="452569" y="294195"/>
                    <a:pt x="456264" y="292921"/>
                    <a:pt x="459322" y="292921"/>
                  </a:cubicBezTo>
                  <a:cubicBezTo>
                    <a:pt x="505827" y="287825"/>
                    <a:pt x="502642" y="359303"/>
                    <a:pt x="527997" y="385805"/>
                  </a:cubicBezTo>
                  <a:cubicBezTo>
                    <a:pt x="549657" y="409121"/>
                    <a:pt x="575012" y="373063"/>
                    <a:pt x="592977" y="402241"/>
                  </a:cubicBezTo>
                  <a:cubicBezTo>
                    <a:pt x="596163" y="407337"/>
                    <a:pt x="599858" y="412943"/>
                    <a:pt x="603043" y="419314"/>
                  </a:cubicBezTo>
                  <a:cubicBezTo>
                    <a:pt x="606738" y="425557"/>
                    <a:pt x="609286" y="430654"/>
                    <a:pt x="612471" y="435750"/>
                  </a:cubicBezTo>
                  <a:cubicBezTo>
                    <a:pt x="633622" y="464800"/>
                    <a:pt x="641521" y="516657"/>
                    <a:pt x="655792" y="553989"/>
                  </a:cubicBezTo>
                  <a:cubicBezTo>
                    <a:pt x="657830" y="560232"/>
                    <a:pt x="660633" y="565329"/>
                    <a:pt x="663181" y="570425"/>
                  </a:cubicBezTo>
                  <a:cubicBezTo>
                    <a:pt x="670062" y="588135"/>
                    <a:pt x="679490" y="599475"/>
                    <a:pt x="689556" y="604572"/>
                  </a:cubicBezTo>
                  <a:cubicBezTo>
                    <a:pt x="693251" y="606483"/>
                    <a:pt x="696436" y="608394"/>
                    <a:pt x="700641" y="609668"/>
                  </a:cubicBezTo>
                  <a:cubicBezTo>
                    <a:pt x="706502" y="610942"/>
                    <a:pt x="711726" y="612853"/>
                    <a:pt x="715930" y="615911"/>
                  </a:cubicBezTo>
                  <a:cubicBezTo>
                    <a:pt x="721154" y="619097"/>
                    <a:pt x="725359" y="623429"/>
                    <a:pt x="728671" y="627251"/>
                  </a:cubicBezTo>
                  <a:cubicBezTo>
                    <a:pt x="761544" y="675795"/>
                    <a:pt x="804354" y="732749"/>
                    <a:pt x="855956" y="736953"/>
                  </a:cubicBezTo>
                  <a:cubicBezTo>
                    <a:pt x="863346" y="737590"/>
                    <a:pt x="870864" y="737081"/>
                    <a:pt x="878636" y="735297"/>
                  </a:cubicBezTo>
                  <a:cubicBezTo>
                    <a:pt x="882840" y="733386"/>
                    <a:pt x="887045" y="731474"/>
                    <a:pt x="891377" y="728289"/>
                  </a:cubicBezTo>
                  <a:cubicBezTo>
                    <a:pt x="895582" y="726378"/>
                    <a:pt x="898767" y="723193"/>
                    <a:pt x="903099" y="720007"/>
                  </a:cubicBezTo>
                  <a:cubicBezTo>
                    <a:pt x="930110" y="702297"/>
                    <a:pt x="953809" y="681401"/>
                    <a:pt x="973940" y="656174"/>
                  </a:cubicBezTo>
                  <a:cubicBezTo>
                    <a:pt x="977635" y="651077"/>
                    <a:pt x="980311" y="646618"/>
                    <a:pt x="983369" y="642923"/>
                  </a:cubicBezTo>
                  <a:cubicBezTo>
                    <a:pt x="985025" y="637189"/>
                    <a:pt x="986554" y="632220"/>
                    <a:pt x="989230" y="625850"/>
                  </a:cubicBezTo>
                  <a:cubicBezTo>
                    <a:pt x="996110" y="602533"/>
                    <a:pt x="1007195" y="584823"/>
                    <a:pt x="1019936" y="568259"/>
                  </a:cubicBezTo>
                  <a:cubicBezTo>
                    <a:pt x="1023121" y="563800"/>
                    <a:pt x="1026817" y="559977"/>
                    <a:pt x="1030002" y="556919"/>
                  </a:cubicBezTo>
                  <a:cubicBezTo>
                    <a:pt x="1061218" y="520862"/>
                    <a:pt x="1111928" y="525958"/>
                    <a:pt x="1141488" y="480345"/>
                  </a:cubicBezTo>
                  <a:cubicBezTo>
                    <a:pt x="1160982" y="457028"/>
                    <a:pt x="1154229" y="409503"/>
                    <a:pt x="1126198" y="392430"/>
                  </a:cubicBezTo>
                  <a:cubicBezTo>
                    <a:pt x="1121994" y="389245"/>
                    <a:pt x="1117152" y="387971"/>
                    <a:pt x="1111928" y="386187"/>
                  </a:cubicBezTo>
                  <a:cubicBezTo>
                    <a:pt x="1107723" y="383002"/>
                    <a:pt x="1105048" y="379179"/>
                    <a:pt x="1103519" y="374210"/>
                  </a:cubicBezTo>
                  <a:cubicBezTo>
                    <a:pt x="1094090" y="319168"/>
                    <a:pt x="1155758" y="323627"/>
                    <a:pt x="1183788" y="315346"/>
                  </a:cubicBezTo>
                  <a:cubicBezTo>
                    <a:pt x="1189012" y="313434"/>
                    <a:pt x="1193217" y="312160"/>
                    <a:pt x="1197549" y="310249"/>
                  </a:cubicBezTo>
                  <a:cubicBezTo>
                    <a:pt x="1202773" y="308338"/>
                    <a:pt x="1206978" y="306427"/>
                    <a:pt x="1211310" y="303241"/>
                  </a:cubicBezTo>
                  <a:cubicBezTo>
                    <a:pt x="1214495" y="301967"/>
                    <a:pt x="1218190" y="300056"/>
                    <a:pt x="1221375" y="298145"/>
                  </a:cubicBezTo>
                  <a:cubicBezTo>
                    <a:pt x="1231441" y="293048"/>
                    <a:pt x="1240869" y="286805"/>
                    <a:pt x="1248387" y="279797"/>
                  </a:cubicBezTo>
                  <a:cubicBezTo>
                    <a:pt x="1251572" y="277886"/>
                    <a:pt x="1255267" y="274701"/>
                    <a:pt x="1258452" y="271516"/>
                  </a:cubicBezTo>
                  <a:cubicBezTo>
                    <a:pt x="1266861" y="265272"/>
                    <a:pt x="1275398" y="259539"/>
                    <a:pt x="1283807" y="253168"/>
                  </a:cubicBezTo>
                  <a:cubicBezTo>
                    <a:pt x="1287502" y="250620"/>
                    <a:pt x="1290687" y="248709"/>
                    <a:pt x="1293236" y="246925"/>
                  </a:cubicBezTo>
                  <a:cubicBezTo>
                    <a:pt x="1316425" y="235585"/>
                    <a:pt x="1334390" y="217875"/>
                    <a:pt x="1351336" y="199528"/>
                  </a:cubicBezTo>
                  <a:cubicBezTo>
                    <a:pt x="1355031" y="195068"/>
                    <a:pt x="1357706" y="191246"/>
                    <a:pt x="1360764" y="188188"/>
                  </a:cubicBezTo>
                  <a:cubicBezTo>
                    <a:pt x="1400390" y="156590"/>
                    <a:pt x="1407779" y="103331"/>
                    <a:pt x="1397714" y="47780"/>
                  </a:cubicBezTo>
                  <a:cubicBezTo>
                    <a:pt x="1400390" y="42683"/>
                    <a:pt x="1402938" y="37714"/>
                    <a:pt x="1406123" y="32618"/>
                  </a:cubicBezTo>
                  <a:cubicBezTo>
                    <a:pt x="1413258" y="20641"/>
                    <a:pt x="1421667" y="9938"/>
                    <a:pt x="1430969" y="0"/>
                  </a:cubicBezTo>
                  <a:lnTo>
                    <a:pt x="0" y="0"/>
                  </a:lnTo>
                  <a:cubicBezTo>
                    <a:pt x="16181" y="41664"/>
                    <a:pt x="2294" y="99127"/>
                    <a:pt x="13633" y="142192"/>
                  </a:cubicBezTo>
                  <a:close/>
                </a:path>
              </a:pathLst>
            </a:custGeom>
            <a:solidFill>
              <a:schemeClr val="accent4"/>
            </a:solidFill>
            <a:ln w="1271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6" name="Freeform: Shape 195">
              <a:extLst>
                <a:ext uri="{FF2B5EF4-FFF2-40B4-BE49-F238E27FC236}">
                  <a16:creationId xmlns:a16="http://schemas.microsoft.com/office/drawing/2014/main" id="{983C9BD2-44F2-4FA6-90EB-73FC51668032}"/>
                </a:ext>
              </a:extLst>
            </p:cNvPr>
            <p:cNvSpPr/>
            <p:nvPr/>
          </p:nvSpPr>
          <p:spPr>
            <a:xfrm>
              <a:off x="3728946" y="3429127"/>
              <a:ext cx="4560916" cy="736953"/>
            </a:xfrm>
            <a:custGeom>
              <a:avLst/>
              <a:gdLst>
                <a:gd name="connsiteX0" fmla="*/ 4294471 w 4560916"/>
                <a:gd name="connsiteY0" fmla="*/ 662035 h 736953"/>
                <a:gd name="connsiteX1" fmla="*/ 4297656 w 4560916"/>
                <a:gd name="connsiteY1" fmla="*/ 648784 h 736953"/>
                <a:gd name="connsiteX2" fmla="*/ 4298676 w 4560916"/>
                <a:gd name="connsiteY2" fmla="*/ 633622 h 736953"/>
                <a:gd name="connsiteX3" fmla="*/ 4297656 w 4560916"/>
                <a:gd name="connsiteY3" fmla="*/ 602024 h 736953"/>
                <a:gd name="connsiteX4" fmla="*/ 4291795 w 4560916"/>
                <a:gd name="connsiteY4" fmla="*/ 509140 h 736953"/>
                <a:gd name="connsiteX5" fmla="*/ 4301861 w 4560916"/>
                <a:gd name="connsiteY5" fmla="*/ 481874 h 736953"/>
                <a:gd name="connsiteX6" fmla="*/ 4327216 w 4560916"/>
                <a:gd name="connsiteY6" fmla="*/ 464800 h 736953"/>
                <a:gd name="connsiteX7" fmla="*/ 4340977 w 4560916"/>
                <a:gd name="connsiteY7" fmla="*/ 458557 h 736953"/>
                <a:gd name="connsiteX8" fmla="*/ 4422903 w 4560916"/>
                <a:gd name="connsiteY8" fmla="*/ 337133 h 736953"/>
                <a:gd name="connsiteX9" fmla="*/ 4420227 w 4560916"/>
                <a:gd name="connsiteY9" fmla="*/ 318149 h 736953"/>
                <a:gd name="connsiteX10" fmla="*/ 4417551 w 4560916"/>
                <a:gd name="connsiteY10" fmla="*/ 301713 h 736953"/>
                <a:gd name="connsiteX11" fmla="*/ 4418571 w 4560916"/>
                <a:gd name="connsiteY11" fmla="*/ 287697 h 736953"/>
                <a:gd name="connsiteX12" fmla="*/ 4420227 w 4560916"/>
                <a:gd name="connsiteY12" fmla="*/ 270624 h 736953"/>
                <a:gd name="connsiteX13" fmla="*/ 4435517 w 4560916"/>
                <a:gd name="connsiteY13" fmla="*/ 225010 h 736953"/>
                <a:gd name="connsiteX14" fmla="*/ 4443926 w 4560916"/>
                <a:gd name="connsiteY14" fmla="*/ 213034 h 736953"/>
                <a:gd name="connsiteX15" fmla="*/ 4452335 w 4560916"/>
                <a:gd name="connsiteY15" fmla="*/ 199783 h 736953"/>
                <a:gd name="connsiteX16" fmla="*/ 4460744 w 4560916"/>
                <a:gd name="connsiteY16" fmla="*/ 186532 h 736953"/>
                <a:gd name="connsiteX17" fmla="*/ 4546238 w 4560916"/>
                <a:gd name="connsiteY17" fmla="*/ 2548 h 736953"/>
                <a:gd name="connsiteX18" fmla="*/ 4542925 w 4560916"/>
                <a:gd name="connsiteY18" fmla="*/ 0 h 736953"/>
                <a:gd name="connsiteX19" fmla="*/ 4434752 w 4560916"/>
                <a:gd name="connsiteY19" fmla="*/ 0 h 736953"/>
                <a:gd name="connsiteX20" fmla="*/ 4425324 w 4560916"/>
                <a:gd name="connsiteY20" fmla="*/ 0 h 736953"/>
                <a:gd name="connsiteX21" fmla="*/ 5261 w 4560916"/>
                <a:gd name="connsiteY21" fmla="*/ 0 h 736953"/>
                <a:gd name="connsiteX22" fmla="*/ 3604 w 4560916"/>
                <a:gd name="connsiteY22" fmla="*/ 20131 h 736953"/>
                <a:gd name="connsiteX23" fmla="*/ 1566 w 4560916"/>
                <a:gd name="connsiteY23" fmla="*/ 41664 h 736953"/>
                <a:gd name="connsiteX24" fmla="*/ 419 w 4560916"/>
                <a:gd name="connsiteY24" fmla="*/ 73262 h 736953"/>
                <a:gd name="connsiteX25" fmla="*/ 9848 w 4560916"/>
                <a:gd name="connsiteY25" fmla="*/ 107409 h 736953"/>
                <a:gd name="connsiteX26" fmla="*/ 17238 w 4560916"/>
                <a:gd name="connsiteY26" fmla="*/ 120660 h 736953"/>
                <a:gd name="connsiteX27" fmla="*/ 167712 w 4560916"/>
                <a:gd name="connsiteY27" fmla="*/ 357264 h 736953"/>
                <a:gd name="connsiteX28" fmla="*/ 176121 w 4560916"/>
                <a:gd name="connsiteY28" fmla="*/ 372426 h 736953"/>
                <a:gd name="connsiteX29" fmla="*/ 219441 w 4560916"/>
                <a:gd name="connsiteY29" fmla="*/ 416766 h 736953"/>
                <a:gd name="connsiteX30" fmla="*/ 272827 w 4560916"/>
                <a:gd name="connsiteY30" fmla="*/ 507866 h 736953"/>
                <a:gd name="connsiteX31" fmla="*/ 286587 w 4560916"/>
                <a:gd name="connsiteY31" fmla="*/ 514109 h 736953"/>
                <a:gd name="connsiteX32" fmla="*/ 336151 w 4560916"/>
                <a:gd name="connsiteY32" fmla="*/ 544433 h 736953"/>
                <a:gd name="connsiteX33" fmla="*/ 348892 w 4560916"/>
                <a:gd name="connsiteY33" fmla="*/ 548256 h 736953"/>
                <a:gd name="connsiteX34" fmla="*/ 385842 w 4560916"/>
                <a:gd name="connsiteY34" fmla="*/ 558321 h 736953"/>
                <a:gd name="connsiteX35" fmla="*/ 397563 w 4560916"/>
                <a:gd name="connsiteY35" fmla="*/ 563418 h 736953"/>
                <a:gd name="connsiteX36" fmla="*/ 480509 w 4560916"/>
                <a:gd name="connsiteY36" fmla="*/ 598838 h 736953"/>
                <a:gd name="connsiteX37" fmla="*/ 490574 w 4560916"/>
                <a:gd name="connsiteY37" fmla="*/ 608904 h 736953"/>
                <a:gd name="connsiteX38" fmla="*/ 494779 w 4560916"/>
                <a:gd name="connsiteY38" fmla="*/ 686753 h 736953"/>
                <a:gd name="connsiteX39" fmla="*/ 491594 w 4560916"/>
                <a:gd name="connsiteY39" fmla="*/ 703826 h 736953"/>
                <a:gd name="connsiteX40" fmla="*/ 488408 w 4560916"/>
                <a:gd name="connsiteY40" fmla="*/ 736953 h 736953"/>
                <a:gd name="connsiteX41" fmla="*/ 4249750 w 4560916"/>
                <a:gd name="connsiteY41" fmla="*/ 736953 h 736953"/>
                <a:gd name="connsiteX42" fmla="*/ 4294471 w 4560916"/>
                <a:gd name="connsiteY42" fmla="*/ 662035 h 7369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4560916" h="736953">
                  <a:moveTo>
                    <a:pt x="4294471" y="662035"/>
                  </a:moveTo>
                  <a:cubicBezTo>
                    <a:pt x="4295108" y="657575"/>
                    <a:pt x="4296637" y="652479"/>
                    <a:pt x="4297656" y="648784"/>
                  </a:cubicBezTo>
                  <a:cubicBezTo>
                    <a:pt x="4298676" y="643687"/>
                    <a:pt x="4298676" y="638718"/>
                    <a:pt x="4298676" y="633622"/>
                  </a:cubicBezTo>
                  <a:cubicBezTo>
                    <a:pt x="4299313" y="623556"/>
                    <a:pt x="4298676" y="613363"/>
                    <a:pt x="4297656" y="602024"/>
                  </a:cubicBezTo>
                  <a:cubicBezTo>
                    <a:pt x="4294981" y="571699"/>
                    <a:pt x="4289247" y="540738"/>
                    <a:pt x="4291795" y="509140"/>
                  </a:cubicBezTo>
                  <a:cubicBezTo>
                    <a:pt x="4291795" y="500348"/>
                    <a:pt x="4298676" y="490792"/>
                    <a:pt x="4301861" y="481874"/>
                  </a:cubicBezTo>
                  <a:cubicBezTo>
                    <a:pt x="4310270" y="474866"/>
                    <a:pt x="4318807" y="469897"/>
                    <a:pt x="4327216" y="464800"/>
                  </a:cubicBezTo>
                  <a:cubicBezTo>
                    <a:pt x="4331421" y="462252"/>
                    <a:pt x="4336644" y="460341"/>
                    <a:pt x="4340977" y="458557"/>
                  </a:cubicBezTo>
                  <a:cubicBezTo>
                    <a:pt x="4396401" y="451040"/>
                    <a:pt x="4428636" y="400967"/>
                    <a:pt x="4422903" y="337133"/>
                  </a:cubicBezTo>
                  <a:cubicBezTo>
                    <a:pt x="4422903" y="331400"/>
                    <a:pt x="4421883" y="325156"/>
                    <a:pt x="4420227" y="318149"/>
                  </a:cubicBezTo>
                  <a:cubicBezTo>
                    <a:pt x="4418571" y="313052"/>
                    <a:pt x="4417551" y="306809"/>
                    <a:pt x="4417551" y="301713"/>
                  </a:cubicBezTo>
                  <a:cubicBezTo>
                    <a:pt x="4417551" y="296616"/>
                    <a:pt x="4417551" y="292921"/>
                    <a:pt x="4418571" y="287697"/>
                  </a:cubicBezTo>
                  <a:cubicBezTo>
                    <a:pt x="4418571" y="281964"/>
                    <a:pt x="4419208" y="275720"/>
                    <a:pt x="4420227" y="270624"/>
                  </a:cubicBezTo>
                  <a:cubicBezTo>
                    <a:pt x="4423922" y="253551"/>
                    <a:pt x="4428636" y="238389"/>
                    <a:pt x="4435517" y="225010"/>
                  </a:cubicBezTo>
                  <a:cubicBezTo>
                    <a:pt x="4438192" y="221188"/>
                    <a:pt x="4440741" y="216728"/>
                    <a:pt x="4443926" y="213034"/>
                  </a:cubicBezTo>
                  <a:cubicBezTo>
                    <a:pt x="4446601" y="208574"/>
                    <a:pt x="4449150" y="203478"/>
                    <a:pt x="4452335" y="199783"/>
                  </a:cubicBezTo>
                  <a:cubicBezTo>
                    <a:pt x="4455011" y="194686"/>
                    <a:pt x="4458196" y="190227"/>
                    <a:pt x="4460744" y="186532"/>
                  </a:cubicBezTo>
                  <a:cubicBezTo>
                    <a:pt x="4498841" y="127667"/>
                    <a:pt x="4598095" y="87150"/>
                    <a:pt x="4546238" y="2548"/>
                  </a:cubicBezTo>
                  <a:cubicBezTo>
                    <a:pt x="4545346" y="1529"/>
                    <a:pt x="4544072" y="764"/>
                    <a:pt x="4542925" y="0"/>
                  </a:cubicBezTo>
                  <a:lnTo>
                    <a:pt x="4434752" y="0"/>
                  </a:lnTo>
                  <a:cubicBezTo>
                    <a:pt x="4432077" y="0"/>
                    <a:pt x="4428509" y="0"/>
                    <a:pt x="4425324" y="0"/>
                  </a:cubicBezTo>
                  <a:lnTo>
                    <a:pt x="5261" y="0"/>
                  </a:lnTo>
                  <a:lnTo>
                    <a:pt x="3604" y="20131"/>
                  </a:lnTo>
                  <a:cubicBezTo>
                    <a:pt x="3095" y="23954"/>
                    <a:pt x="3095" y="31471"/>
                    <a:pt x="1566" y="41664"/>
                  </a:cubicBezTo>
                  <a:cubicBezTo>
                    <a:pt x="419" y="51092"/>
                    <a:pt x="-600" y="61922"/>
                    <a:pt x="419" y="73262"/>
                  </a:cubicBezTo>
                  <a:cubicBezTo>
                    <a:pt x="2458" y="86003"/>
                    <a:pt x="4624" y="97343"/>
                    <a:pt x="9848" y="107409"/>
                  </a:cubicBezTo>
                  <a:cubicBezTo>
                    <a:pt x="11886" y="112505"/>
                    <a:pt x="14689" y="116965"/>
                    <a:pt x="17238" y="120660"/>
                  </a:cubicBezTo>
                  <a:cubicBezTo>
                    <a:pt x="99164" y="170733"/>
                    <a:pt x="132418" y="259157"/>
                    <a:pt x="167712" y="357264"/>
                  </a:cubicBezTo>
                  <a:cubicBezTo>
                    <a:pt x="170387" y="362361"/>
                    <a:pt x="172935" y="367330"/>
                    <a:pt x="176121" y="372426"/>
                  </a:cubicBezTo>
                  <a:cubicBezTo>
                    <a:pt x="186696" y="393195"/>
                    <a:pt x="219441" y="389500"/>
                    <a:pt x="219441" y="416766"/>
                  </a:cubicBezTo>
                  <a:cubicBezTo>
                    <a:pt x="223646" y="456646"/>
                    <a:pt x="237916" y="501623"/>
                    <a:pt x="272827" y="507866"/>
                  </a:cubicBezTo>
                  <a:cubicBezTo>
                    <a:pt x="277031" y="510414"/>
                    <a:pt x="281236" y="512325"/>
                    <a:pt x="286587" y="514109"/>
                  </a:cubicBezTo>
                  <a:cubicBezTo>
                    <a:pt x="303533" y="522391"/>
                    <a:pt x="320479" y="532456"/>
                    <a:pt x="336151" y="544433"/>
                  </a:cubicBezTo>
                  <a:cubicBezTo>
                    <a:pt x="340355" y="546344"/>
                    <a:pt x="344560" y="546981"/>
                    <a:pt x="348892" y="548256"/>
                  </a:cubicBezTo>
                  <a:cubicBezTo>
                    <a:pt x="360614" y="552078"/>
                    <a:pt x="373228" y="555263"/>
                    <a:pt x="385842" y="558321"/>
                  </a:cubicBezTo>
                  <a:cubicBezTo>
                    <a:pt x="389027" y="560232"/>
                    <a:pt x="393231" y="562143"/>
                    <a:pt x="397563" y="563418"/>
                  </a:cubicBezTo>
                  <a:cubicBezTo>
                    <a:pt x="424575" y="574757"/>
                    <a:pt x="458339" y="581765"/>
                    <a:pt x="480509" y="598838"/>
                  </a:cubicBezTo>
                  <a:cubicBezTo>
                    <a:pt x="484714" y="602024"/>
                    <a:pt x="487389" y="605081"/>
                    <a:pt x="490574" y="608904"/>
                  </a:cubicBezTo>
                  <a:cubicBezTo>
                    <a:pt x="507520" y="630946"/>
                    <a:pt x="507520" y="658212"/>
                    <a:pt x="494779" y="686753"/>
                  </a:cubicBezTo>
                  <a:cubicBezTo>
                    <a:pt x="493123" y="692486"/>
                    <a:pt x="492740" y="698730"/>
                    <a:pt x="491594" y="703826"/>
                  </a:cubicBezTo>
                  <a:cubicBezTo>
                    <a:pt x="489937" y="714783"/>
                    <a:pt x="488791" y="725868"/>
                    <a:pt x="488408" y="736953"/>
                  </a:cubicBezTo>
                  <a:lnTo>
                    <a:pt x="4249750" y="736953"/>
                  </a:lnTo>
                  <a:cubicBezTo>
                    <a:pt x="4262236" y="710579"/>
                    <a:pt x="4280456" y="687772"/>
                    <a:pt x="4294471" y="662035"/>
                  </a:cubicBezTo>
                  <a:close/>
                </a:path>
              </a:pathLst>
            </a:custGeom>
            <a:solidFill>
              <a:schemeClr val="accent1"/>
            </a:solidFill>
            <a:ln w="1271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7" name="Freeform: Shape 196">
              <a:extLst>
                <a:ext uri="{FF2B5EF4-FFF2-40B4-BE49-F238E27FC236}">
                  <a16:creationId xmlns:a16="http://schemas.microsoft.com/office/drawing/2014/main" id="{9B329C5F-BB73-4B36-8099-F12BE4AC427D}"/>
                </a:ext>
              </a:extLst>
            </p:cNvPr>
            <p:cNvSpPr/>
            <p:nvPr/>
          </p:nvSpPr>
          <p:spPr>
            <a:xfrm>
              <a:off x="4217097" y="4166080"/>
              <a:ext cx="3761598" cy="736698"/>
            </a:xfrm>
            <a:custGeom>
              <a:avLst/>
              <a:gdLst>
                <a:gd name="connsiteX0" fmla="*/ 2947561 w 3761598"/>
                <a:gd name="connsiteY0" fmla="*/ 710324 h 736698"/>
                <a:gd name="connsiteX1" fmla="*/ 2954951 w 3761598"/>
                <a:gd name="connsiteY1" fmla="*/ 693888 h 736698"/>
                <a:gd name="connsiteX2" fmla="*/ 2990371 w 3761598"/>
                <a:gd name="connsiteY2" fmla="*/ 609796 h 736698"/>
                <a:gd name="connsiteX3" fmla="*/ 2997251 w 3761598"/>
                <a:gd name="connsiteY3" fmla="*/ 591448 h 736698"/>
                <a:gd name="connsiteX4" fmla="*/ 3044776 w 3761598"/>
                <a:gd name="connsiteY4" fmla="*/ 497291 h 736698"/>
                <a:gd name="connsiteX5" fmla="*/ 3055861 w 3761598"/>
                <a:gd name="connsiteY5" fmla="*/ 485951 h 736698"/>
                <a:gd name="connsiteX6" fmla="*/ 3119185 w 3761598"/>
                <a:gd name="connsiteY6" fmla="*/ 398036 h 736698"/>
                <a:gd name="connsiteX7" fmla="*/ 3120205 w 3761598"/>
                <a:gd name="connsiteY7" fmla="*/ 394851 h 736698"/>
                <a:gd name="connsiteX8" fmla="*/ 3133965 w 3761598"/>
                <a:gd name="connsiteY8" fmla="*/ 355608 h 736698"/>
                <a:gd name="connsiteX9" fmla="*/ 3145050 w 3761598"/>
                <a:gd name="connsiteY9" fmla="*/ 346817 h 736698"/>
                <a:gd name="connsiteX10" fmla="*/ 3231181 w 3761598"/>
                <a:gd name="connsiteY10" fmla="*/ 287442 h 736698"/>
                <a:gd name="connsiteX11" fmla="*/ 3188880 w 3761598"/>
                <a:gd name="connsiteY11" fmla="*/ 177358 h 736698"/>
                <a:gd name="connsiteX12" fmla="*/ 3187861 w 3761598"/>
                <a:gd name="connsiteY12" fmla="*/ 171115 h 736698"/>
                <a:gd name="connsiteX13" fmla="*/ 3190536 w 3761598"/>
                <a:gd name="connsiteY13" fmla="*/ 142065 h 736698"/>
                <a:gd name="connsiteX14" fmla="*/ 3197926 w 3761598"/>
                <a:gd name="connsiteY14" fmla="*/ 130725 h 736698"/>
                <a:gd name="connsiteX15" fmla="*/ 3310941 w 3761598"/>
                <a:gd name="connsiteY15" fmla="*/ 90208 h 736698"/>
                <a:gd name="connsiteX16" fmla="*/ 3322026 w 3761598"/>
                <a:gd name="connsiteY16" fmla="*/ 94030 h 736698"/>
                <a:gd name="connsiteX17" fmla="*/ 3370060 w 3761598"/>
                <a:gd name="connsiteY17" fmla="*/ 88934 h 736698"/>
                <a:gd name="connsiteX18" fmla="*/ 3382801 w 3761598"/>
                <a:gd name="connsiteY18" fmla="*/ 82691 h 736698"/>
                <a:gd name="connsiteX19" fmla="*/ 3494287 w 3761598"/>
                <a:gd name="connsiteY19" fmla="*/ 82691 h 736698"/>
                <a:gd name="connsiteX20" fmla="*/ 3502697 w 3761598"/>
                <a:gd name="connsiteY20" fmla="*/ 92756 h 736698"/>
                <a:gd name="connsiteX21" fmla="*/ 3512125 w 3761598"/>
                <a:gd name="connsiteY21" fmla="*/ 224373 h 736698"/>
                <a:gd name="connsiteX22" fmla="*/ 3595070 w 3761598"/>
                <a:gd name="connsiteY22" fmla="*/ 224373 h 736698"/>
                <a:gd name="connsiteX23" fmla="*/ 3607812 w 3761598"/>
                <a:gd name="connsiteY23" fmla="*/ 227559 h 736698"/>
                <a:gd name="connsiteX24" fmla="*/ 3731911 w 3761598"/>
                <a:gd name="connsiteY24" fmla="*/ 146652 h 736698"/>
                <a:gd name="connsiteX25" fmla="*/ 3737135 w 3761598"/>
                <a:gd name="connsiteY25" fmla="*/ 114416 h 736698"/>
                <a:gd name="connsiteX26" fmla="*/ 3742996 w 3761598"/>
                <a:gd name="connsiteY26" fmla="*/ 82818 h 736698"/>
                <a:gd name="connsiteX27" fmla="*/ 3747201 w 3761598"/>
                <a:gd name="connsiteY27" fmla="*/ 64471 h 736698"/>
                <a:gd name="connsiteX28" fmla="*/ 3761599 w 3761598"/>
                <a:gd name="connsiteY28" fmla="*/ 0 h 736698"/>
                <a:gd name="connsiteX29" fmla="*/ 258 w 3761598"/>
                <a:gd name="connsiteY29" fmla="*/ 0 h 736698"/>
                <a:gd name="connsiteX30" fmla="*/ 10833 w 3761598"/>
                <a:gd name="connsiteY30" fmla="*/ 87023 h 736698"/>
                <a:gd name="connsiteX31" fmla="*/ 17713 w 3761598"/>
                <a:gd name="connsiteY31" fmla="*/ 103459 h 736698"/>
                <a:gd name="connsiteX32" fmla="*/ 57338 w 3761598"/>
                <a:gd name="connsiteY32" fmla="*/ 202840 h 736698"/>
                <a:gd name="connsiteX33" fmla="*/ 61543 w 3761598"/>
                <a:gd name="connsiteY33" fmla="*/ 219914 h 736698"/>
                <a:gd name="connsiteX34" fmla="*/ 43068 w 3761598"/>
                <a:gd name="connsiteY34" fmla="*/ 326176 h 736698"/>
                <a:gd name="connsiteX35" fmla="*/ 47273 w 3761598"/>
                <a:gd name="connsiteY35" fmla="*/ 341338 h 736698"/>
                <a:gd name="connsiteX36" fmla="*/ 82693 w 3761598"/>
                <a:gd name="connsiteY36" fmla="*/ 395743 h 736698"/>
                <a:gd name="connsiteX37" fmla="*/ 89574 w 3761598"/>
                <a:gd name="connsiteY37" fmla="*/ 408994 h 736698"/>
                <a:gd name="connsiteX38" fmla="*/ 93778 w 3761598"/>
                <a:gd name="connsiteY38" fmla="*/ 427341 h 736698"/>
                <a:gd name="connsiteX39" fmla="*/ 101168 w 3761598"/>
                <a:gd name="connsiteY39" fmla="*/ 442503 h 736698"/>
                <a:gd name="connsiteX40" fmla="*/ 109577 w 3761598"/>
                <a:gd name="connsiteY40" fmla="*/ 457665 h 736698"/>
                <a:gd name="connsiteX41" fmla="*/ 117987 w 3761598"/>
                <a:gd name="connsiteY41" fmla="*/ 466457 h 736698"/>
                <a:gd name="connsiteX42" fmla="*/ 140156 w 3761598"/>
                <a:gd name="connsiteY42" fmla="*/ 537298 h 736698"/>
                <a:gd name="connsiteX43" fmla="*/ 148566 w 3761598"/>
                <a:gd name="connsiteY43" fmla="*/ 557557 h 736698"/>
                <a:gd name="connsiteX44" fmla="*/ 175577 w 3761598"/>
                <a:gd name="connsiteY44" fmla="*/ 589155 h 736698"/>
                <a:gd name="connsiteX45" fmla="*/ 266932 w 3761598"/>
                <a:gd name="connsiteY45" fmla="*/ 549912 h 736698"/>
                <a:gd name="connsiteX46" fmla="*/ 282858 w 3761598"/>
                <a:gd name="connsiteY46" fmla="*/ 549912 h 736698"/>
                <a:gd name="connsiteX47" fmla="*/ 442379 w 3761598"/>
                <a:gd name="connsiteY47" fmla="*/ 475885 h 736698"/>
                <a:gd name="connsiteX48" fmla="*/ 452444 w 3761598"/>
                <a:gd name="connsiteY48" fmla="*/ 463909 h 736698"/>
                <a:gd name="connsiteX49" fmla="*/ 483151 w 3761598"/>
                <a:gd name="connsiteY49" fmla="*/ 456901 h 736698"/>
                <a:gd name="connsiteX50" fmla="*/ 495892 w 3761598"/>
                <a:gd name="connsiteY50" fmla="*/ 458812 h 736698"/>
                <a:gd name="connsiteX51" fmla="*/ 521247 w 3761598"/>
                <a:gd name="connsiteY51" fmla="*/ 465055 h 736698"/>
                <a:gd name="connsiteX52" fmla="*/ 536536 w 3761598"/>
                <a:gd name="connsiteY52" fmla="*/ 471298 h 736698"/>
                <a:gd name="connsiteX53" fmla="*/ 685991 w 3761598"/>
                <a:gd name="connsiteY53" fmla="*/ 635788 h 736698"/>
                <a:gd name="connsiteX54" fmla="*/ 688667 w 3761598"/>
                <a:gd name="connsiteY54" fmla="*/ 650950 h 736698"/>
                <a:gd name="connsiteX55" fmla="*/ 708161 w 3761598"/>
                <a:gd name="connsiteY55" fmla="*/ 736698 h 736698"/>
                <a:gd name="connsiteX56" fmla="*/ 2936348 w 3761598"/>
                <a:gd name="connsiteY56" fmla="*/ 736698 h 736698"/>
                <a:gd name="connsiteX57" fmla="*/ 2947561 w 3761598"/>
                <a:gd name="connsiteY57" fmla="*/ 710324 h 736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3761598" h="736698">
                  <a:moveTo>
                    <a:pt x="2947561" y="710324"/>
                  </a:moveTo>
                  <a:cubicBezTo>
                    <a:pt x="2949599" y="705228"/>
                    <a:pt x="2952402" y="700258"/>
                    <a:pt x="2954951" y="693888"/>
                  </a:cubicBezTo>
                  <a:cubicBezTo>
                    <a:pt x="2966036" y="666112"/>
                    <a:pt x="2978777" y="638846"/>
                    <a:pt x="2990371" y="609796"/>
                  </a:cubicBezTo>
                  <a:cubicBezTo>
                    <a:pt x="2992028" y="603553"/>
                    <a:pt x="2994576" y="597819"/>
                    <a:pt x="2997251" y="591448"/>
                  </a:cubicBezTo>
                  <a:cubicBezTo>
                    <a:pt x="3008337" y="556028"/>
                    <a:pt x="3019421" y="520607"/>
                    <a:pt x="3044776" y="497291"/>
                  </a:cubicBezTo>
                  <a:cubicBezTo>
                    <a:pt x="3048471" y="492831"/>
                    <a:pt x="3052676" y="489773"/>
                    <a:pt x="3055861" y="485951"/>
                  </a:cubicBezTo>
                  <a:cubicBezTo>
                    <a:pt x="3081217" y="462634"/>
                    <a:pt x="3110776" y="442376"/>
                    <a:pt x="3119185" y="398036"/>
                  </a:cubicBezTo>
                  <a:cubicBezTo>
                    <a:pt x="3120205" y="396762"/>
                    <a:pt x="3120205" y="396125"/>
                    <a:pt x="3120205" y="394851"/>
                  </a:cubicBezTo>
                  <a:cubicBezTo>
                    <a:pt x="3118548" y="377778"/>
                    <a:pt x="3124409" y="365801"/>
                    <a:pt x="3133965" y="355608"/>
                  </a:cubicBezTo>
                  <a:cubicBezTo>
                    <a:pt x="3137660" y="353060"/>
                    <a:pt x="3140845" y="349874"/>
                    <a:pt x="3145050" y="346817"/>
                  </a:cubicBezTo>
                  <a:cubicBezTo>
                    <a:pt x="3177285" y="336751"/>
                    <a:pt x="3220096" y="327832"/>
                    <a:pt x="3231181" y="287442"/>
                  </a:cubicBezTo>
                  <a:cubicBezTo>
                    <a:pt x="3242266" y="238134"/>
                    <a:pt x="3194741" y="221060"/>
                    <a:pt x="3188880" y="177358"/>
                  </a:cubicBezTo>
                  <a:cubicBezTo>
                    <a:pt x="3188880" y="174810"/>
                    <a:pt x="3187861" y="172899"/>
                    <a:pt x="3187861" y="171115"/>
                  </a:cubicBezTo>
                  <a:cubicBezTo>
                    <a:pt x="3187861" y="162323"/>
                    <a:pt x="3187861" y="149073"/>
                    <a:pt x="3190536" y="142065"/>
                  </a:cubicBezTo>
                  <a:cubicBezTo>
                    <a:pt x="3192193" y="137605"/>
                    <a:pt x="3194741" y="132509"/>
                    <a:pt x="3197926" y="130725"/>
                  </a:cubicBezTo>
                  <a:cubicBezTo>
                    <a:pt x="3238061" y="121934"/>
                    <a:pt x="3267748" y="86386"/>
                    <a:pt x="3310941" y="90208"/>
                  </a:cubicBezTo>
                  <a:cubicBezTo>
                    <a:pt x="3315145" y="92119"/>
                    <a:pt x="3318841" y="92756"/>
                    <a:pt x="3322026" y="94030"/>
                  </a:cubicBezTo>
                  <a:cubicBezTo>
                    <a:pt x="3339481" y="97853"/>
                    <a:pt x="3354771" y="95305"/>
                    <a:pt x="3370060" y="88934"/>
                  </a:cubicBezTo>
                  <a:cubicBezTo>
                    <a:pt x="3374265" y="86386"/>
                    <a:pt x="3378469" y="84474"/>
                    <a:pt x="3382801" y="82691"/>
                  </a:cubicBezTo>
                  <a:cubicBezTo>
                    <a:pt x="3416693" y="61158"/>
                    <a:pt x="3464727" y="55424"/>
                    <a:pt x="3494287" y="82691"/>
                  </a:cubicBezTo>
                  <a:cubicBezTo>
                    <a:pt x="3496963" y="85876"/>
                    <a:pt x="3500148" y="88934"/>
                    <a:pt x="3502697" y="92756"/>
                  </a:cubicBezTo>
                  <a:cubicBezTo>
                    <a:pt x="3507920" y="139517"/>
                    <a:pt x="3471480" y="197744"/>
                    <a:pt x="3512125" y="224373"/>
                  </a:cubicBezTo>
                  <a:cubicBezTo>
                    <a:pt x="3537480" y="240809"/>
                    <a:pt x="3565511" y="221188"/>
                    <a:pt x="3595070" y="224373"/>
                  </a:cubicBezTo>
                  <a:cubicBezTo>
                    <a:pt x="3599275" y="225647"/>
                    <a:pt x="3603480" y="226284"/>
                    <a:pt x="3607812" y="227559"/>
                  </a:cubicBezTo>
                  <a:cubicBezTo>
                    <a:pt x="3657375" y="242721"/>
                    <a:pt x="3737773" y="233292"/>
                    <a:pt x="3731911" y="146652"/>
                  </a:cubicBezTo>
                  <a:cubicBezTo>
                    <a:pt x="3734077" y="135949"/>
                    <a:pt x="3735606" y="125883"/>
                    <a:pt x="3737135" y="114416"/>
                  </a:cubicBezTo>
                  <a:cubicBezTo>
                    <a:pt x="3738792" y="104351"/>
                    <a:pt x="3741340" y="94158"/>
                    <a:pt x="3742996" y="82818"/>
                  </a:cubicBezTo>
                  <a:cubicBezTo>
                    <a:pt x="3744653" y="76575"/>
                    <a:pt x="3746181" y="70841"/>
                    <a:pt x="3747201" y="64471"/>
                  </a:cubicBezTo>
                  <a:cubicBezTo>
                    <a:pt x="3746564" y="39498"/>
                    <a:pt x="3752552" y="18857"/>
                    <a:pt x="3761599" y="0"/>
                  </a:cubicBezTo>
                  <a:lnTo>
                    <a:pt x="258" y="0"/>
                  </a:lnTo>
                  <a:cubicBezTo>
                    <a:pt x="-1017" y="29942"/>
                    <a:pt x="2424" y="59756"/>
                    <a:pt x="10833" y="87023"/>
                  </a:cubicBezTo>
                  <a:cubicBezTo>
                    <a:pt x="13509" y="92119"/>
                    <a:pt x="15037" y="98362"/>
                    <a:pt x="17713" y="103459"/>
                  </a:cubicBezTo>
                  <a:cubicBezTo>
                    <a:pt x="33640" y="136331"/>
                    <a:pt x="44725" y="168567"/>
                    <a:pt x="57338" y="202840"/>
                  </a:cubicBezTo>
                  <a:cubicBezTo>
                    <a:pt x="58995" y="208574"/>
                    <a:pt x="60524" y="213543"/>
                    <a:pt x="61543" y="219914"/>
                  </a:cubicBezTo>
                  <a:cubicBezTo>
                    <a:pt x="65238" y="253423"/>
                    <a:pt x="44597" y="287570"/>
                    <a:pt x="43068" y="326176"/>
                  </a:cubicBezTo>
                  <a:cubicBezTo>
                    <a:pt x="44087" y="331272"/>
                    <a:pt x="45744" y="336241"/>
                    <a:pt x="47273" y="341338"/>
                  </a:cubicBezTo>
                  <a:cubicBezTo>
                    <a:pt x="55682" y="360322"/>
                    <a:pt x="68933" y="378670"/>
                    <a:pt x="82693" y="395743"/>
                  </a:cubicBezTo>
                  <a:cubicBezTo>
                    <a:pt x="85369" y="400202"/>
                    <a:pt x="87917" y="404025"/>
                    <a:pt x="89574" y="408994"/>
                  </a:cubicBezTo>
                  <a:cubicBezTo>
                    <a:pt x="92249" y="415237"/>
                    <a:pt x="92759" y="420333"/>
                    <a:pt x="93778" y="427341"/>
                  </a:cubicBezTo>
                  <a:cubicBezTo>
                    <a:pt x="95817" y="432438"/>
                    <a:pt x="98620" y="437407"/>
                    <a:pt x="101168" y="442503"/>
                  </a:cubicBezTo>
                  <a:cubicBezTo>
                    <a:pt x="103844" y="447600"/>
                    <a:pt x="106392" y="452569"/>
                    <a:pt x="109577" y="457665"/>
                  </a:cubicBezTo>
                  <a:cubicBezTo>
                    <a:pt x="112253" y="460214"/>
                    <a:pt x="115438" y="463399"/>
                    <a:pt x="117987" y="466457"/>
                  </a:cubicBezTo>
                  <a:cubicBezTo>
                    <a:pt x="130091" y="483530"/>
                    <a:pt x="138627" y="505700"/>
                    <a:pt x="140156" y="537298"/>
                  </a:cubicBezTo>
                  <a:cubicBezTo>
                    <a:pt x="142832" y="544306"/>
                    <a:pt x="145380" y="550549"/>
                    <a:pt x="148566" y="557557"/>
                  </a:cubicBezTo>
                  <a:cubicBezTo>
                    <a:pt x="155446" y="570298"/>
                    <a:pt x="163855" y="580873"/>
                    <a:pt x="175577" y="589155"/>
                  </a:cubicBezTo>
                  <a:cubicBezTo>
                    <a:pt x="204627" y="605591"/>
                    <a:pt x="230492" y="556283"/>
                    <a:pt x="266932" y="549912"/>
                  </a:cubicBezTo>
                  <a:cubicBezTo>
                    <a:pt x="271773" y="548638"/>
                    <a:pt x="277507" y="548638"/>
                    <a:pt x="282858" y="549912"/>
                  </a:cubicBezTo>
                  <a:cubicBezTo>
                    <a:pt x="354719" y="597946"/>
                    <a:pt x="427089" y="592977"/>
                    <a:pt x="442379" y="475885"/>
                  </a:cubicBezTo>
                  <a:cubicBezTo>
                    <a:pt x="445054" y="470789"/>
                    <a:pt x="448240" y="467094"/>
                    <a:pt x="452444" y="463909"/>
                  </a:cubicBezTo>
                  <a:cubicBezTo>
                    <a:pt x="460344" y="455117"/>
                    <a:pt x="471429" y="450658"/>
                    <a:pt x="483151" y="456901"/>
                  </a:cubicBezTo>
                  <a:cubicBezTo>
                    <a:pt x="487355" y="456901"/>
                    <a:pt x="491560" y="457538"/>
                    <a:pt x="495892" y="458812"/>
                  </a:cubicBezTo>
                  <a:cubicBezTo>
                    <a:pt x="504301" y="460086"/>
                    <a:pt x="513857" y="463271"/>
                    <a:pt x="521247" y="465055"/>
                  </a:cubicBezTo>
                  <a:cubicBezTo>
                    <a:pt x="526471" y="467604"/>
                    <a:pt x="531312" y="469515"/>
                    <a:pt x="536536" y="471298"/>
                  </a:cubicBezTo>
                  <a:cubicBezTo>
                    <a:pt x="597312" y="498565"/>
                    <a:pt x="648022" y="571954"/>
                    <a:pt x="685991" y="635788"/>
                  </a:cubicBezTo>
                  <a:cubicBezTo>
                    <a:pt x="687010" y="640884"/>
                    <a:pt x="687647" y="645853"/>
                    <a:pt x="688667" y="650950"/>
                  </a:cubicBezTo>
                  <a:cubicBezTo>
                    <a:pt x="682424" y="690830"/>
                    <a:pt x="691725" y="716058"/>
                    <a:pt x="708161" y="736698"/>
                  </a:cubicBezTo>
                  <a:lnTo>
                    <a:pt x="2936348" y="736698"/>
                  </a:lnTo>
                  <a:cubicBezTo>
                    <a:pt x="2939661" y="727907"/>
                    <a:pt x="2943483" y="719116"/>
                    <a:pt x="2947561" y="710324"/>
                  </a:cubicBezTo>
                  <a:close/>
                </a:path>
              </a:pathLst>
            </a:custGeom>
            <a:solidFill>
              <a:schemeClr val="accent2"/>
            </a:solidFill>
            <a:ln w="1271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8" name="Freeform: Shape 197">
              <a:extLst>
                <a:ext uri="{FF2B5EF4-FFF2-40B4-BE49-F238E27FC236}">
                  <a16:creationId xmlns:a16="http://schemas.microsoft.com/office/drawing/2014/main" id="{F3166AF5-2D4D-484A-97C9-91861177A875}"/>
                </a:ext>
              </a:extLst>
            </p:cNvPr>
            <p:cNvSpPr/>
            <p:nvPr/>
          </p:nvSpPr>
          <p:spPr>
            <a:xfrm>
              <a:off x="4924875" y="4902651"/>
              <a:ext cx="2228187" cy="736953"/>
            </a:xfrm>
            <a:custGeom>
              <a:avLst/>
              <a:gdLst>
                <a:gd name="connsiteX0" fmla="*/ 2040254 w 2228187"/>
                <a:gd name="connsiteY0" fmla="*/ 630436 h 736953"/>
                <a:gd name="connsiteX1" fmla="*/ 2038471 w 2228187"/>
                <a:gd name="connsiteY1" fmla="*/ 631201 h 736953"/>
                <a:gd name="connsiteX2" fmla="*/ 2053760 w 2228187"/>
                <a:gd name="connsiteY2" fmla="*/ 617186 h 736953"/>
                <a:gd name="connsiteX3" fmla="*/ 2071725 w 2228187"/>
                <a:gd name="connsiteY3" fmla="*/ 593105 h 736953"/>
                <a:gd name="connsiteX4" fmla="*/ 2100266 w 2228187"/>
                <a:gd name="connsiteY4" fmla="*/ 496271 h 736953"/>
                <a:gd name="connsiteX5" fmla="*/ 2102941 w 2228187"/>
                <a:gd name="connsiteY5" fmla="*/ 469769 h 736953"/>
                <a:gd name="connsiteX6" fmla="*/ 2166265 w 2228187"/>
                <a:gd name="connsiteY6" fmla="*/ 285021 h 736953"/>
                <a:gd name="connsiteX7" fmla="*/ 2179007 w 2228187"/>
                <a:gd name="connsiteY7" fmla="*/ 259666 h 736953"/>
                <a:gd name="connsiteX8" fmla="*/ 2188435 w 2228187"/>
                <a:gd name="connsiteY8" fmla="*/ 227431 h 736953"/>
                <a:gd name="connsiteX9" fmla="*/ 2200157 w 2228187"/>
                <a:gd name="connsiteY9" fmla="*/ 154679 h 736953"/>
                <a:gd name="connsiteX10" fmla="*/ 2201814 w 2228187"/>
                <a:gd name="connsiteY10" fmla="*/ 150856 h 736953"/>
                <a:gd name="connsiteX11" fmla="*/ 2207674 w 2228187"/>
                <a:gd name="connsiteY11" fmla="*/ 76830 h 736953"/>
                <a:gd name="connsiteX12" fmla="*/ 2210350 w 2228187"/>
                <a:gd name="connsiteY12" fmla="*/ 58482 h 736953"/>
                <a:gd name="connsiteX13" fmla="*/ 2228188 w 2228187"/>
                <a:gd name="connsiteY13" fmla="*/ 0 h 736953"/>
                <a:gd name="connsiteX14" fmla="*/ 0 w 2228187"/>
                <a:gd name="connsiteY14" fmla="*/ 0 h 736953"/>
                <a:gd name="connsiteX15" fmla="*/ 25482 w 2228187"/>
                <a:gd name="connsiteY15" fmla="*/ 25610 h 736953"/>
                <a:gd name="connsiteX16" fmla="*/ 38224 w 2228187"/>
                <a:gd name="connsiteY16" fmla="*/ 35675 h 736953"/>
                <a:gd name="connsiteX17" fmla="*/ 100019 w 2228187"/>
                <a:gd name="connsiteY17" fmla="*/ 108428 h 736953"/>
                <a:gd name="connsiteX18" fmla="*/ 107409 w 2228187"/>
                <a:gd name="connsiteY18" fmla="*/ 121679 h 736953"/>
                <a:gd name="connsiteX19" fmla="*/ 130215 w 2228187"/>
                <a:gd name="connsiteY19" fmla="*/ 196343 h 736953"/>
                <a:gd name="connsiteX20" fmla="*/ 137096 w 2228187"/>
                <a:gd name="connsiteY20" fmla="*/ 209593 h 736953"/>
                <a:gd name="connsiteX21" fmla="*/ 164107 w 2228187"/>
                <a:gd name="connsiteY21" fmla="*/ 253933 h 736953"/>
                <a:gd name="connsiteX22" fmla="*/ 174173 w 2228187"/>
                <a:gd name="connsiteY22" fmla="*/ 265272 h 736953"/>
                <a:gd name="connsiteX23" fmla="*/ 250238 w 2228187"/>
                <a:gd name="connsiteY23" fmla="*/ 281709 h 736953"/>
                <a:gd name="connsiteX24" fmla="*/ 267184 w 2228187"/>
                <a:gd name="connsiteY24" fmla="*/ 278523 h 736953"/>
                <a:gd name="connsiteX25" fmla="*/ 327450 w 2228187"/>
                <a:gd name="connsiteY25" fmla="*/ 272280 h 736953"/>
                <a:gd name="connsiteX26" fmla="*/ 341720 w 2228187"/>
                <a:gd name="connsiteY26" fmla="*/ 273554 h 736953"/>
                <a:gd name="connsiteX27" fmla="*/ 355481 w 2228187"/>
                <a:gd name="connsiteY27" fmla="*/ 273554 h 736953"/>
                <a:gd name="connsiteX28" fmla="*/ 405044 w 2228187"/>
                <a:gd name="connsiteY28" fmla="*/ 332419 h 736953"/>
                <a:gd name="connsiteX29" fmla="*/ 407720 w 2228187"/>
                <a:gd name="connsiteY29" fmla="*/ 349492 h 736953"/>
                <a:gd name="connsiteX30" fmla="*/ 408739 w 2228187"/>
                <a:gd name="connsiteY30" fmla="*/ 365928 h 736953"/>
                <a:gd name="connsiteX31" fmla="*/ 410395 w 2228187"/>
                <a:gd name="connsiteY31" fmla="*/ 398164 h 736953"/>
                <a:gd name="connsiteX32" fmla="*/ 432565 w 2228187"/>
                <a:gd name="connsiteY32" fmla="*/ 675795 h 736953"/>
                <a:gd name="connsiteX33" fmla="*/ 441994 w 2228187"/>
                <a:gd name="connsiteY33" fmla="*/ 694780 h 736953"/>
                <a:gd name="connsiteX34" fmla="*/ 450403 w 2228187"/>
                <a:gd name="connsiteY34" fmla="*/ 703061 h 736953"/>
                <a:gd name="connsiteX35" fmla="*/ 460468 w 2228187"/>
                <a:gd name="connsiteY35" fmla="*/ 709305 h 736953"/>
                <a:gd name="connsiteX36" fmla="*/ 478943 w 2228187"/>
                <a:gd name="connsiteY36" fmla="*/ 736953 h 736953"/>
                <a:gd name="connsiteX37" fmla="*/ 1909147 w 2228187"/>
                <a:gd name="connsiteY37" fmla="*/ 736953 h 736953"/>
                <a:gd name="connsiteX38" fmla="*/ 2003560 w 2228187"/>
                <a:gd name="connsiteY38" fmla="*/ 661143 h 736953"/>
                <a:gd name="connsiteX39" fmla="*/ 2040254 w 2228187"/>
                <a:gd name="connsiteY39" fmla="*/ 630436 h 7369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2228187" h="736953">
                  <a:moveTo>
                    <a:pt x="2040254" y="630436"/>
                  </a:moveTo>
                  <a:lnTo>
                    <a:pt x="2038471" y="631201"/>
                  </a:lnTo>
                  <a:cubicBezTo>
                    <a:pt x="2043694" y="627378"/>
                    <a:pt x="2048536" y="622409"/>
                    <a:pt x="2053760" y="617186"/>
                  </a:cubicBezTo>
                  <a:cubicBezTo>
                    <a:pt x="2060640" y="609668"/>
                    <a:pt x="2066501" y="601386"/>
                    <a:pt x="2071725" y="593105"/>
                  </a:cubicBezTo>
                  <a:cubicBezTo>
                    <a:pt x="2089181" y="564055"/>
                    <a:pt x="2096061" y="531819"/>
                    <a:pt x="2100266" y="496271"/>
                  </a:cubicBezTo>
                  <a:cubicBezTo>
                    <a:pt x="2101285" y="487989"/>
                    <a:pt x="2101922" y="478561"/>
                    <a:pt x="2102941" y="469769"/>
                  </a:cubicBezTo>
                  <a:cubicBezTo>
                    <a:pt x="2097717" y="397017"/>
                    <a:pt x="2135686" y="341338"/>
                    <a:pt x="2166265" y="285021"/>
                  </a:cubicBezTo>
                  <a:cubicBezTo>
                    <a:pt x="2170470" y="276740"/>
                    <a:pt x="2175694" y="268585"/>
                    <a:pt x="2179007" y="259666"/>
                  </a:cubicBezTo>
                  <a:cubicBezTo>
                    <a:pt x="2184231" y="249601"/>
                    <a:pt x="2191748" y="236350"/>
                    <a:pt x="2188435" y="227431"/>
                  </a:cubicBezTo>
                  <a:cubicBezTo>
                    <a:pt x="2177350" y="190736"/>
                    <a:pt x="2190601" y="176848"/>
                    <a:pt x="2200157" y="154679"/>
                  </a:cubicBezTo>
                  <a:cubicBezTo>
                    <a:pt x="2200157" y="152767"/>
                    <a:pt x="2200794" y="152130"/>
                    <a:pt x="2201814" y="150856"/>
                  </a:cubicBezTo>
                  <a:cubicBezTo>
                    <a:pt x="2206018" y="128049"/>
                    <a:pt x="2204999" y="102057"/>
                    <a:pt x="2207674" y="76830"/>
                  </a:cubicBezTo>
                  <a:cubicBezTo>
                    <a:pt x="2208694" y="70586"/>
                    <a:pt x="2209331" y="64853"/>
                    <a:pt x="2210350" y="58482"/>
                  </a:cubicBezTo>
                  <a:cubicBezTo>
                    <a:pt x="2213917" y="37587"/>
                    <a:pt x="2220416" y="18475"/>
                    <a:pt x="2228188" y="0"/>
                  </a:cubicBezTo>
                  <a:lnTo>
                    <a:pt x="0" y="0"/>
                  </a:lnTo>
                  <a:cubicBezTo>
                    <a:pt x="7263" y="9174"/>
                    <a:pt x="16054" y="17455"/>
                    <a:pt x="25482" y="25610"/>
                  </a:cubicBezTo>
                  <a:cubicBezTo>
                    <a:pt x="29687" y="28795"/>
                    <a:pt x="33892" y="32618"/>
                    <a:pt x="38224" y="35675"/>
                  </a:cubicBezTo>
                  <a:cubicBezTo>
                    <a:pt x="62050" y="54023"/>
                    <a:pt x="88424" y="76702"/>
                    <a:pt x="100019" y="108428"/>
                  </a:cubicBezTo>
                  <a:cubicBezTo>
                    <a:pt x="102057" y="112887"/>
                    <a:pt x="104860" y="117984"/>
                    <a:pt x="107409" y="121679"/>
                  </a:cubicBezTo>
                  <a:cubicBezTo>
                    <a:pt x="119131" y="144995"/>
                    <a:pt x="126903" y="172261"/>
                    <a:pt x="130215" y="196343"/>
                  </a:cubicBezTo>
                  <a:cubicBezTo>
                    <a:pt x="132891" y="200802"/>
                    <a:pt x="134420" y="205898"/>
                    <a:pt x="137096" y="209593"/>
                  </a:cubicBezTo>
                  <a:cubicBezTo>
                    <a:pt x="145505" y="226667"/>
                    <a:pt x="154042" y="241829"/>
                    <a:pt x="164107" y="253933"/>
                  </a:cubicBezTo>
                  <a:cubicBezTo>
                    <a:pt x="167292" y="258392"/>
                    <a:pt x="170987" y="261450"/>
                    <a:pt x="174173" y="265272"/>
                  </a:cubicBezTo>
                  <a:cubicBezTo>
                    <a:pt x="196342" y="285531"/>
                    <a:pt x="223354" y="285531"/>
                    <a:pt x="250238" y="281709"/>
                  </a:cubicBezTo>
                  <a:cubicBezTo>
                    <a:pt x="256099" y="280435"/>
                    <a:pt x="261960" y="279797"/>
                    <a:pt x="267184" y="278523"/>
                  </a:cubicBezTo>
                  <a:cubicBezTo>
                    <a:pt x="286168" y="275975"/>
                    <a:pt x="307319" y="272280"/>
                    <a:pt x="327450" y="272280"/>
                  </a:cubicBezTo>
                  <a:cubicBezTo>
                    <a:pt x="332292" y="272280"/>
                    <a:pt x="337515" y="272280"/>
                    <a:pt x="341720" y="273554"/>
                  </a:cubicBezTo>
                  <a:cubicBezTo>
                    <a:pt x="346944" y="272280"/>
                    <a:pt x="351148" y="272280"/>
                    <a:pt x="355481" y="273554"/>
                  </a:cubicBezTo>
                  <a:cubicBezTo>
                    <a:pt x="379816" y="274828"/>
                    <a:pt x="397781" y="300821"/>
                    <a:pt x="405044" y="332419"/>
                  </a:cubicBezTo>
                  <a:cubicBezTo>
                    <a:pt x="406063" y="338152"/>
                    <a:pt x="406700" y="343121"/>
                    <a:pt x="407720" y="349492"/>
                  </a:cubicBezTo>
                  <a:cubicBezTo>
                    <a:pt x="407720" y="354589"/>
                    <a:pt x="408739" y="360832"/>
                    <a:pt x="408739" y="365928"/>
                  </a:cubicBezTo>
                  <a:cubicBezTo>
                    <a:pt x="409249" y="376631"/>
                    <a:pt x="410395" y="387971"/>
                    <a:pt x="410395" y="398164"/>
                  </a:cubicBezTo>
                  <a:cubicBezTo>
                    <a:pt x="397654" y="494360"/>
                    <a:pt x="419824" y="582912"/>
                    <a:pt x="432565" y="675795"/>
                  </a:cubicBezTo>
                  <a:cubicBezTo>
                    <a:pt x="435241" y="682803"/>
                    <a:pt x="437789" y="688536"/>
                    <a:pt x="441994" y="694780"/>
                  </a:cubicBezTo>
                  <a:cubicBezTo>
                    <a:pt x="444669" y="697965"/>
                    <a:pt x="447218" y="699876"/>
                    <a:pt x="450403" y="703061"/>
                  </a:cubicBezTo>
                  <a:cubicBezTo>
                    <a:pt x="453588" y="705610"/>
                    <a:pt x="457283" y="707521"/>
                    <a:pt x="460468" y="709305"/>
                  </a:cubicBezTo>
                  <a:cubicBezTo>
                    <a:pt x="469132" y="717204"/>
                    <a:pt x="474993" y="726505"/>
                    <a:pt x="478943" y="736953"/>
                  </a:cubicBezTo>
                  <a:lnTo>
                    <a:pt x="1909147" y="736953"/>
                  </a:lnTo>
                  <a:cubicBezTo>
                    <a:pt x="1936668" y="707393"/>
                    <a:pt x="1971452" y="685096"/>
                    <a:pt x="2003560" y="661143"/>
                  </a:cubicBezTo>
                  <a:lnTo>
                    <a:pt x="2040254" y="630436"/>
                  </a:lnTo>
                  <a:close/>
                </a:path>
              </a:pathLst>
            </a:custGeom>
            <a:solidFill>
              <a:schemeClr val="accent3"/>
            </a:solidFill>
            <a:ln w="1271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99" name="Graphic 8">
            <a:extLst>
              <a:ext uri="{FF2B5EF4-FFF2-40B4-BE49-F238E27FC236}">
                <a16:creationId xmlns:a16="http://schemas.microsoft.com/office/drawing/2014/main" id="{BE7DFBD6-E4E2-4B81-9FAC-541EAD46D4BF}"/>
              </a:ext>
            </a:extLst>
          </p:cNvPr>
          <p:cNvSpPr/>
          <p:nvPr/>
        </p:nvSpPr>
        <p:spPr>
          <a:xfrm>
            <a:off x="4131423" y="1749705"/>
            <a:ext cx="3915623" cy="1628546"/>
          </a:xfrm>
          <a:custGeom>
            <a:avLst/>
            <a:gdLst>
              <a:gd name="connsiteX0" fmla="*/ 2924012 w 8225337"/>
              <a:gd name="connsiteY0" fmla="*/ 1853526 h 4446604"/>
              <a:gd name="connsiteX1" fmla="*/ 2819237 w 8225337"/>
              <a:gd name="connsiteY1" fmla="*/ 1934489 h 4446604"/>
              <a:gd name="connsiteX2" fmla="*/ 2798282 w 8225337"/>
              <a:gd name="connsiteY2" fmla="*/ 1936394 h 4446604"/>
              <a:gd name="connsiteX3" fmla="*/ 2778279 w 8225337"/>
              <a:gd name="connsiteY3" fmla="*/ 1939251 h 4446604"/>
              <a:gd name="connsiteX4" fmla="*/ 2752562 w 8225337"/>
              <a:gd name="connsiteY4" fmla="*/ 1942109 h 4446604"/>
              <a:gd name="connsiteX5" fmla="*/ 2579207 w 8225337"/>
              <a:gd name="connsiteY5" fmla="*/ 1987829 h 4446604"/>
              <a:gd name="connsiteX6" fmla="*/ 2563967 w 8225337"/>
              <a:gd name="connsiteY6" fmla="*/ 2003069 h 4446604"/>
              <a:gd name="connsiteX7" fmla="*/ 2538249 w 8225337"/>
              <a:gd name="connsiteY7" fmla="*/ 2204047 h 4446604"/>
              <a:gd name="connsiteX8" fmla="*/ 2527772 w 8225337"/>
              <a:gd name="connsiteY8" fmla="*/ 2222144 h 4446604"/>
              <a:gd name="connsiteX9" fmla="*/ 2491577 w 8225337"/>
              <a:gd name="connsiteY9" fmla="*/ 2258339 h 4446604"/>
              <a:gd name="connsiteX10" fmla="*/ 2473479 w 8225337"/>
              <a:gd name="connsiteY10" fmla="*/ 2276436 h 4446604"/>
              <a:gd name="connsiteX11" fmla="*/ 2452524 w 8225337"/>
              <a:gd name="connsiteY11" fmla="*/ 2325014 h 4446604"/>
              <a:gd name="connsiteX12" fmla="*/ 2442999 w 8225337"/>
              <a:gd name="connsiteY12" fmla="*/ 2350732 h 4446604"/>
              <a:gd name="connsiteX13" fmla="*/ 2391564 w 8225337"/>
              <a:gd name="connsiteY13" fmla="*/ 2473604 h 4446604"/>
              <a:gd name="connsiteX14" fmla="*/ 2383944 w 8225337"/>
              <a:gd name="connsiteY14" fmla="*/ 2491702 h 4446604"/>
              <a:gd name="connsiteX15" fmla="*/ 2378229 w 8225337"/>
              <a:gd name="connsiteY15" fmla="*/ 2516467 h 4446604"/>
              <a:gd name="connsiteX16" fmla="*/ 2279169 w 8225337"/>
              <a:gd name="connsiteY16" fmla="*/ 2639339 h 4446604"/>
              <a:gd name="connsiteX17" fmla="*/ 2258214 w 8225337"/>
              <a:gd name="connsiteY17" fmla="*/ 2656484 h 4446604"/>
              <a:gd name="connsiteX18" fmla="*/ 2237259 w 8225337"/>
              <a:gd name="connsiteY18" fmla="*/ 2700299 h 4446604"/>
              <a:gd name="connsiteX19" fmla="*/ 2237259 w 8225337"/>
              <a:gd name="connsiteY19" fmla="*/ 2717444 h 4446604"/>
              <a:gd name="connsiteX20" fmla="*/ 2232497 w 8225337"/>
              <a:gd name="connsiteY20" fmla="*/ 2743161 h 4446604"/>
              <a:gd name="connsiteX21" fmla="*/ 2196302 w 8225337"/>
              <a:gd name="connsiteY21" fmla="*/ 2770784 h 4446604"/>
              <a:gd name="connsiteX22" fmla="*/ 2173442 w 8225337"/>
              <a:gd name="connsiteY22" fmla="*/ 2776499 h 4446604"/>
              <a:gd name="connsiteX23" fmla="*/ 2153439 w 8225337"/>
              <a:gd name="connsiteY23" fmla="*/ 2782214 h 4446604"/>
              <a:gd name="connsiteX24" fmla="*/ 2133437 w 8225337"/>
              <a:gd name="connsiteY24" fmla="*/ 2787929 h 4446604"/>
              <a:gd name="connsiteX25" fmla="*/ 2101052 w 8225337"/>
              <a:gd name="connsiteY25" fmla="*/ 2803169 h 4446604"/>
              <a:gd name="connsiteX26" fmla="*/ 2088669 w 8225337"/>
              <a:gd name="connsiteY26" fmla="*/ 2815552 h 4446604"/>
              <a:gd name="connsiteX27" fmla="*/ 2090574 w 8225337"/>
              <a:gd name="connsiteY27" fmla="*/ 2930804 h 4446604"/>
              <a:gd name="connsiteX28" fmla="*/ 2172489 w 8225337"/>
              <a:gd name="connsiteY28" fmla="*/ 2917469 h 4446604"/>
              <a:gd name="connsiteX29" fmla="*/ 2197254 w 8225337"/>
              <a:gd name="connsiteY29" fmla="*/ 2911754 h 4446604"/>
              <a:gd name="connsiteX30" fmla="*/ 2326794 w 8225337"/>
              <a:gd name="connsiteY30" fmla="*/ 2906039 h 4446604"/>
              <a:gd name="connsiteX31" fmla="*/ 2349654 w 8225337"/>
              <a:gd name="connsiteY31" fmla="*/ 2903182 h 4446604"/>
              <a:gd name="connsiteX32" fmla="*/ 2436332 w 8225337"/>
              <a:gd name="connsiteY32" fmla="*/ 2889846 h 4446604"/>
              <a:gd name="connsiteX33" fmla="*/ 2461097 w 8225337"/>
              <a:gd name="connsiteY33" fmla="*/ 2889846 h 4446604"/>
              <a:gd name="connsiteX34" fmla="*/ 2680172 w 8225337"/>
              <a:gd name="connsiteY34" fmla="*/ 2940329 h 4446604"/>
              <a:gd name="connsiteX35" fmla="*/ 2705889 w 8225337"/>
              <a:gd name="connsiteY35" fmla="*/ 2942234 h 4446604"/>
              <a:gd name="connsiteX36" fmla="*/ 2822094 w 8225337"/>
              <a:gd name="connsiteY36" fmla="*/ 2878417 h 4446604"/>
              <a:gd name="connsiteX37" fmla="*/ 2931632 w 8225337"/>
              <a:gd name="connsiteY37" fmla="*/ 2733636 h 4446604"/>
              <a:gd name="connsiteX38" fmla="*/ 2944967 w 8225337"/>
              <a:gd name="connsiteY38" fmla="*/ 2721254 h 4446604"/>
              <a:gd name="connsiteX39" fmla="*/ 2957349 w 8225337"/>
              <a:gd name="connsiteY39" fmla="*/ 2683154 h 4446604"/>
              <a:gd name="connsiteX40" fmla="*/ 2955444 w 8225337"/>
              <a:gd name="connsiteY40" fmla="*/ 2703157 h 4446604"/>
              <a:gd name="connsiteX41" fmla="*/ 2937347 w 8225337"/>
              <a:gd name="connsiteY41" fmla="*/ 2753639 h 4446604"/>
              <a:gd name="connsiteX42" fmla="*/ 2932584 w 8225337"/>
              <a:gd name="connsiteY42" fmla="*/ 2770784 h 4446604"/>
              <a:gd name="connsiteX43" fmla="*/ 2881149 w 8225337"/>
              <a:gd name="connsiteY43" fmla="*/ 2857461 h 4446604"/>
              <a:gd name="connsiteX44" fmla="*/ 2871624 w 8225337"/>
              <a:gd name="connsiteY44" fmla="*/ 2877464 h 4446604"/>
              <a:gd name="connsiteX45" fmla="*/ 2862099 w 8225337"/>
              <a:gd name="connsiteY45" fmla="*/ 2895561 h 4446604"/>
              <a:gd name="connsiteX46" fmla="*/ 2851622 w 8225337"/>
              <a:gd name="connsiteY46" fmla="*/ 2907944 h 4446604"/>
              <a:gd name="connsiteX47" fmla="*/ 2798282 w 8225337"/>
              <a:gd name="connsiteY47" fmla="*/ 2959379 h 4446604"/>
              <a:gd name="connsiteX48" fmla="*/ 2781137 w 8225337"/>
              <a:gd name="connsiteY48" fmla="*/ 2966999 h 4446604"/>
              <a:gd name="connsiteX49" fmla="*/ 2763039 w 8225337"/>
              <a:gd name="connsiteY49" fmla="*/ 2969857 h 4446604"/>
              <a:gd name="connsiteX50" fmla="*/ 2732559 w 8225337"/>
              <a:gd name="connsiteY50" fmla="*/ 2974619 h 4446604"/>
              <a:gd name="connsiteX51" fmla="*/ 2704937 w 8225337"/>
              <a:gd name="connsiteY51" fmla="*/ 2969857 h 4446604"/>
              <a:gd name="connsiteX52" fmla="*/ 2555394 w 8225337"/>
              <a:gd name="connsiteY52" fmla="*/ 2974619 h 4446604"/>
              <a:gd name="connsiteX53" fmla="*/ 2601114 w 8225337"/>
              <a:gd name="connsiteY53" fmla="*/ 2974619 h 4446604"/>
              <a:gd name="connsiteX54" fmla="*/ 2567777 w 8225337"/>
              <a:gd name="connsiteY54" fmla="*/ 2980334 h 4446604"/>
              <a:gd name="connsiteX55" fmla="*/ 2550632 w 8225337"/>
              <a:gd name="connsiteY55" fmla="*/ 3001289 h 4446604"/>
              <a:gd name="connsiteX56" fmla="*/ 2530629 w 8225337"/>
              <a:gd name="connsiteY56" fmla="*/ 3019386 h 4446604"/>
              <a:gd name="connsiteX57" fmla="*/ 2482052 w 8225337"/>
              <a:gd name="connsiteY57" fmla="*/ 3040342 h 4446604"/>
              <a:gd name="connsiteX58" fmla="*/ 2360132 w 8225337"/>
              <a:gd name="connsiteY58" fmla="*/ 3034627 h 4446604"/>
              <a:gd name="connsiteX59" fmla="*/ 2337272 w 8225337"/>
              <a:gd name="connsiteY59" fmla="*/ 3039389 h 4446604"/>
              <a:gd name="connsiteX60" fmla="*/ 2142009 w 8225337"/>
              <a:gd name="connsiteY60" fmla="*/ 3158452 h 4446604"/>
              <a:gd name="connsiteX61" fmla="*/ 2119149 w 8225337"/>
              <a:gd name="connsiteY61" fmla="*/ 3163214 h 4446604"/>
              <a:gd name="connsiteX62" fmla="*/ 2088669 w 8225337"/>
              <a:gd name="connsiteY62" fmla="*/ 3160357 h 4446604"/>
              <a:gd name="connsiteX63" fmla="*/ 2061047 w 8225337"/>
              <a:gd name="connsiteY63" fmla="*/ 3142259 h 4446604"/>
              <a:gd name="connsiteX64" fmla="*/ 1870547 w 8225337"/>
              <a:gd name="connsiteY64" fmla="*/ 3094634 h 4446604"/>
              <a:gd name="connsiteX65" fmla="*/ 1815302 w 8225337"/>
              <a:gd name="connsiteY65" fmla="*/ 3053677 h 4446604"/>
              <a:gd name="connsiteX66" fmla="*/ 1797204 w 8225337"/>
              <a:gd name="connsiteY66" fmla="*/ 3040342 h 4446604"/>
              <a:gd name="connsiteX67" fmla="*/ 1693382 w 8225337"/>
              <a:gd name="connsiteY67" fmla="*/ 2981286 h 4446604"/>
              <a:gd name="connsiteX68" fmla="*/ 1662902 w 8225337"/>
              <a:gd name="connsiteY68" fmla="*/ 2933661 h 4446604"/>
              <a:gd name="connsiteX69" fmla="*/ 1647662 w 8225337"/>
              <a:gd name="connsiteY69" fmla="*/ 2907944 h 4446604"/>
              <a:gd name="connsiteX70" fmla="*/ 1630517 w 8225337"/>
              <a:gd name="connsiteY70" fmla="*/ 2885084 h 4446604"/>
              <a:gd name="connsiteX71" fmla="*/ 1613372 w 8225337"/>
              <a:gd name="connsiteY71" fmla="*/ 2880321 h 4446604"/>
              <a:gd name="connsiteX72" fmla="*/ 1561937 w 8225337"/>
              <a:gd name="connsiteY72" fmla="*/ 2883179 h 4446604"/>
              <a:gd name="connsiteX73" fmla="*/ 1536219 w 8225337"/>
              <a:gd name="connsiteY73" fmla="*/ 2885084 h 4446604"/>
              <a:gd name="connsiteX74" fmla="*/ 1403822 w 8225337"/>
              <a:gd name="connsiteY74" fmla="*/ 2892704 h 4446604"/>
              <a:gd name="connsiteX75" fmla="*/ 1393344 w 8225337"/>
              <a:gd name="connsiteY75" fmla="*/ 2915564 h 4446604"/>
              <a:gd name="connsiteX76" fmla="*/ 1352387 w 8225337"/>
              <a:gd name="connsiteY76" fmla="*/ 3055582 h 4446604"/>
              <a:gd name="connsiteX77" fmla="*/ 1314287 w 8225337"/>
              <a:gd name="connsiteY77" fmla="*/ 3083204 h 4446604"/>
              <a:gd name="connsiteX78" fmla="*/ 1297142 w 8225337"/>
              <a:gd name="connsiteY78" fmla="*/ 3098444 h 4446604"/>
              <a:gd name="connsiteX79" fmla="*/ 1284759 w 8225337"/>
              <a:gd name="connsiteY79" fmla="*/ 3116542 h 4446604"/>
              <a:gd name="connsiteX80" fmla="*/ 1356197 w 8225337"/>
              <a:gd name="connsiteY80" fmla="*/ 3345142 h 4446604"/>
              <a:gd name="connsiteX81" fmla="*/ 1366674 w 8225337"/>
              <a:gd name="connsiteY81" fmla="*/ 3370859 h 4446604"/>
              <a:gd name="connsiteX82" fmla="*/ 1237134 w 8225337"/>
              <a:gd name="connsiteY82" fmla="*/ 3569932 h 4446604"/>
              <a:gd name="connsiteX83" fmla="*/ 1221894 w 8225337"/>
              <a:gd name="connsiteY83" fmla="*/ 3590886 h 4446604"/>
              <a:gd name="connsiteX84" fmla="*/ 1206654 w 8225337"/>
              <a:gd name="connsiteY84" fmla="*/ 3608032 h 4446604"/>
              <a:gd name="connsiteX85" fmla="*/ 960909 w 8225337"/>
              <a:gd name="connsiteY85" fmla="*/ 3816629 h 4446604"/>
              <a:gd name="connsiteX86" fmla="*/ 939954 w 8225337"/>
              <a:gd name="connsiteY86" fmla="*/ 3826154 h 4446604"/>
              <a:gd name="connsiteX87" fmla="*/ 917094 w 8225337"/>
              <a:gd name="connsiteY87" fmla="*/ 3830917 h 4446604"/>
              <a:gd name="connsiteX88" fmla="*/ 698019 w 8225337"/>
              <a:gd name="connsiteY88" fmla="*/ 3805199 h 4446604"/>
              <a:gd name="connsiteX89" fmla="*/ 682779 w 8225337"/>
              <a:gd name="connsiteY89" fmla="*/ 3794721 h 4446604"/>
              <a:gd name="connsiteX90" fmla="*/ 635154 w 8225337"/>
              <a:gd name="connsiteY90" fmla="*/ 3761384 h 4446604"/>
              <a:gd name="connsiteX91" fmla="*/ 609437 w 8225337"/>
              <a:gd name="connsiteY91" fmla="*/ 3749002 h 4446604"/>
              <a:gd name="connsiteX92" fmla="*/ 574194 w 8225337"/>
              <a:gd name="connsiteY92" fmla="*/ 3736619 h 4446604"/>
              <a:gd name="connsiteX93" fmla="*/ 556097 w 8225337"/>
              <a:gd name="connsiteY93" fmla="*/ 3736619 h 4446604"/>
              <a:gd name="connsiteX94" fmla="*/ 537999 w 8225337"/>
              <a:gd name="connsiteY94" fmla="*/ 3738524 h 4446604"/>
              <a:gd name="connsiteX95" fmla="*/ 556097 w 8225337"/>
              <a:gd name="connsiteY95" fmla="*/ 3725189 h 4446604"/>
              <a:gd name="connsiteX96" fmla="*/ 578957 w 8225337"/>
              <a:gd name="connsiteY96" fmla="*/ 3719474 h 4446604"/>
              <a:gd name="connsiteX97" fmla="*/ 621819 w 8225337"/>
              <a:gd name="connsiteY97" fmla="*/ 3704234 h 4446604"/>
              <a:gd name="connsiteX98" fmla="*/ 646584 w 8225337"/>
              <a:gd name="connsiteY98" fmla="*/ 3702329 h 4446604"/>
              <a:gd name="connsiteX99" fmla="*/ 771362 w 8225337"/>
              <a:gd name="connsiteY99" fmla="*/ 3702329 h 4446604"/>
              <a:gd name="connsiteX100" fmla="*/ 797079 w 8225337"/>
              <a:gd name="connsiteY100" fmla="*/ 3697567 h 4446604"/>
              <a:gd name="connsiteX101" fmla="*/ 929477 w 8225337"/>
              <a:gd name="connsiteY101" fmla="*/ 3626129 h 4446604"/>
              <a:gd name="connsiteX102" fmla="*/ 949479 w 8225337"/>
              <a:gd name="connsiteY102" fmla="*/ 3605174 h 4446604"/>
              <a:gd name="connsiteX103" fmla="*/ 975197 w 8225337"/>
              <a:gd name="connsiteY103" fmla="*/ 3365144 h 4446604"/>
              <a:gd name="connsiteX104" fmla="*/ 964719 w 8225337"/>
              <a:gd name="connsiteY104" fmla="*/ 3337521 h 4446604"/>
              <a:gd name="connsiteX105" fmla="*/ 982817 w 8225337"/>
              <a:gd name="connsiteY105" fmla="*/ 3200361 h 4446604"/>
              <a:gd name="connsiteX106" fmla="*/ 996152 w 8225337"/>
              <a:gd name="connsiteY106" fmla="*/ 3179407 h 4446604"/>
              <a:gd name="connsiteX107" fmla="*/ 1061874 w 8225337"/>
              <a:gd name="connsiteY107" fmla="*/ 3029864 h 4446604"/>
              <a:gd name="connsiteX108" fmla="*/ 1063779 w 8225337"/>
              <a:gd name="connsiteY108" fmla="*/ 3004146 h 4446604"/>
              <a:gd name="connsiteX109" fmla="*/ 1069494 w 8225337"/>
              <a:gd name="connsiteY109" fmla="*/ 2823171 h 4446604"/>
              <a:gd name="connsiteX110" fmla="*/ 1077114 w 8225337"/>
              <a:gd name="connsiteY110" fmla="*/ 2800311 h 4446604"/>
              <a:gd name="connsiteX111" fmla="*/ 1081877 w 8225337"/>
              <a:gd name="connsiteY111" fmla="*/ 2775546 h 4446604"/>
              <a:gd name="connsiteX112" fmla="*/ 1087592 w 8225337"/>
              <a:gd name="connsiteY112" fmla="*/ 2752686 h 4446604"/>
              <a:gd name="connsiteX113" fmla="*/ 1118072 w 8225337"/>
              <a:gd name="connsiteY113" fmla="*/ 2724111 h 4446604"/>
              <a:gd name="connsiteX114" fmla="*/ 1139027 w 8225337"/>
              <a:gd name="connsiteY114" fmla="*/ 2711729 h 4446604"/>
              <a:gd name="connsiteX115" fmla="*/ 1152362 w 8225337"/>
              <a:gd name="connsiteY115" fmla="*/ 2699346 h 4446604"/>
              <a:gd name="connsiteX116" fmla="*/ 1207607 w 8225337"/>
              <a:gd name="connsiteY116" fmla="*/ 2600286 h 4446604"/>
              <a:gd name="connsiteX117" fmla="*/ 1227609 w 8225337"/>
              <a:gd name="connsiteY117" fmla="*/ 2583142 h 4446604"/>
              <a:gd name="connsiteX118" fmla="*/ 1245707 w 8225337"/>
              <a:gd name="connsiteY118" fmla="*/ 2563139 h 4446604"/>
              <a:gd name="connsiteX119" fmla="*/ 1266662 w 8225337"/>
              <a:gd name="connsiteY119" fmla="*/ 2555519 h 4446604"/>
              <a:gd name="connsiteX120" fmla="*/ 1332384 w 8225337"/>
              <a:gd name="connsiteY120" fmla="*/ 2563139 h 4446604"/>
              <a:gd name="connsiteX121" fmla="*/ 1357149 w 8225337"/>
              <a:gd name="connsiteY121" fmla="*/ 2565996 h 4446604"/>
              <a:gd name="connsiteX122" fmla="*/ 1560984 w 8225337"/>
              <a:gd name="connsiteY122" fmla="*/ 2576474 h 4446604"/>
              <a:gd name="connsiteX123" fmla="*/ 1585749 w 8225337"/>
              <a:gd name="connsiteY123" fmla="*/ 2703157 h 4446604"/>
              <a:gd name="connsiteX124" fmla="*/ 1599084 w 8225337"/>
              <a:gd name="connsiteY124" fmla="*/ 2718396 h 4446604"/>
              <a:gd name="connsiteX125" fmla="*/ 1649567 w 8225337"/>
              <a:gd name="connsiteY125" fmla="*/ 2728874 h 4446604"/>
              <a:gd name="connsiteX126" fmla="*/ 1670522 w 8225337"/>
              <a:gd name="connsiteY126" fmla="*/ 2730779 h 4446604"/>
              <a:gd name="connsiteX127" fmla="*/ 1800062 w 8225337"/>
              <a:gd name="connsiteY127" fmla="*/ 2726017 h 4446604"/>
              <a:gd name="connsiteX128" fmla="*/ 1821017 w 8225337"/>
              <a:gd name="connsiteY128" fmla="*/ 2726017 h 4446604"/>
              <a:gd name="connsiteX129" fmla="*/ 1963892 w 8225337"/>
              <a:gd name="connsiteY129" fmla="*/ 2690774 h 4446604"/>
              <a:gd name="connsiteX130" fmla="*/ 1991514 w 8225337"/>
              <a:gd name="connsiteY130" fmla="*/ 2677439 h 4446604"/>
              <a:gd name="connsiteX131" fmla="*/ 2116292 w 8225337"/>
              <a:gd name="connsiteY131" fmla="*/ 2581236 h 4446604"/>
              <a:gd name="connsiteX132" fmla="*/ 2129627 w 8225337"/>
              <a:gd name="connsiteY132" fmla="*/ 2564092 h 4446604"/>
              <a:gd name="connsiteX133" fmla="*/ 2190587 w 8225337"/>
              <a:gd name="connsiteY133" fmla="*/ 2454554 h 4446604"/>
              <a:gd name="connsiteX134" fmla="*/ 2198207 w 8225337"/>
              <a:gd name="connsiteY134" fmla="*/ 2431694 h 4446604"/>
              <a:gd name="connsiteX135" fmla="*/ 2300124 w 8225337"/>
              <a:gd name="connsiteY135" fmla="*/ 2278342 h 4446604"/>
              <a:gd name="connsiteX136" fmla="*/ 2317269 w 8225337"/>
              <a:gd name="connsiteY136" fmla="*/ 2263102 h 4446604"/>
              <a:gd name="connsiteX137" fmla="*/ 2362989 w 8225337"/>
              <a:gd name="connsiteY137" fmla="*/ 2204999 h 4446604"/>
              <a:gd name="connsiteX138" fmla="*/ 2373467 w 8225337"/>
              <a:gd name="connsiteY138" fmla="*/ 2187854 h 4446604"/>
              <a:gd name="connsiteX139" fmla="*/ 2469669 w 8225337"/>
              <a:gd name="connsiteY139" fmla="*/ 1996401 h 4446604"/>
              <a:gd name="connsiteX140" fmla="*/ 2483004 w 8225337"/>
              <a:gd name="connsiteY140" fmla="*/ 1973542 h 4446604"/>
              <a:gd name="connsiteX141" fmla="*/ 2562062 w 8225337"/>
              <a:gd name="connsiteY141" fmla="*/ 1919249 h 4446604"/>
              <a:gd name="connsiteX142" fmla="*/ 2583017 w 8225337"/>
              <a:gd name="connsiteY142" fmla="*/ 1914486 h 4446604"/>
              <a:gd name="connsiteX143" fmla="*/ 2710652 w 8225337"/>
              <a:gd name="connsiteY143" fmla="*/ 1906867 h 4446604"/>
              <a:gd name="connsiteX144" fmla="*/ 2736369 w 8225337"/>
              <a:gd name="connsiteY144" fmla="*/ 1906867 h 4446604"/>
              <a:gd name="connsiteX145" fmla="*/ 2782089 w 8225337"/>
              <a:gd name="connsiteY145" fmla="*/ 1908772 h 4446604"/>
              <a:gd name="connsiteX146" fmla="*/ 2804949 w 8225337"/>
              <a:gd name="connsiteY146" fmla="*/ 1904009 h 4446604"/>
              <a:gd name="connsiteX147" fmla="*/ 2917344 w 8225337"/>
              <a:gd name="connsiteY147" fmla="*/ 1860194 h 4446604"/>
              <a:gd name="connsiteX148" fmla="*/ 2924012 w 8225337"/>
              <a:gd name="connsiteY148" fmla="*/ 1853526 h 4446604"/>
              <a:gd name="connsiteX149" fmla="*/ 6679719 w 8225337"/>
              <a:gd name="connsiteY149" fmla="*/ 3301327 h 4446604"/>
              <a:gd name="connsiteX150" fmla="*/ 6670194 w 8225337"/>
              <a:gd name="connsiteY150" fmla="*/ 3362286 h 4446604"/>
              <a:gd name="connsiteX151" fmla="*/ 6680672 w 8225337"/>
              <a:gd name="connsiteY151" fmla="*/ 3383242 h 4446604"/>
              <a:gd name="connsiteX152" fmla="*/ 6911177 w 8225337"/>
              <a:gd name="connsiteY152" fmla="*/ 3449917 h 4446604"/>
              <a:gd name="connsiteX153" fmla="*/ 6570182 w 8225337"/>
              <a:gd name="connsiteY153" fmla="*/ 3337521 h 4446604"/>
              <a:gd name="connsiteX154" fmla="*/ 6557799 w 8225337"/>
              <a:gd name="connsiteY154" fmla="*/ 3320377 h 4446604"/>
              <a:gd name="connsiteX155" fmla="*/ 6486362 w 8225337"/>
              <a:gd name="connsiteY155" fmla="*/ 3247034 h 4446604"/>
              <a:gd name="connsiteX156" fmla="*/ 6478742 w 8225337"/>
              <a:gd name="connsiteY156" fmla="*/ 3242271 h 4446604"/>
              <a:gd name="connsiteX157" fmla="*/ 6417782 w 8225337"/>
              <a:gd name="connsiteY157" fmla="*/ 3214649 h 4446604"/>
              <a:gd name="connsiteX158" fmla="*/ 6412067 w 8225337"/>
              <a:gd name="connsiteY158" fmla="*/ 3211792 h 4446604"/>
              <a:gd name="connsiteX159" fmla="*/ 6402542 w 8225337"/>
              <a:gd name="connsiteY159" fmla="*/ 3204171 h 4446604"/>
              <a:gd name="connsiteX160" fmla="*/ 6387302 w 8225337"/>
              <a:gd name="connsiteY160" fmla="*/ 3188932 h 4446604"/>
              <a:gd name="connsiteX161" fmla="*/ 6384444 w 8225337"/>
              <a:gd name="connsiteY161" fmla="*/ 3184169 h 4446604"/>
              <a:gd name="connsiteX162" fmla="*/ 6372062 w 8225337"/>
              <a:gd name="connsiteY162" fmla="*/ 3151784 h 4446604"/>
              <a:gd name="connsiteX163" fmla="*/ 6370157 w 8225337"/>
              <a:gd name="connsiteY163" fmla="*/ 3134639 h 4446604"/>
              <a:gd name="connsiteX164" fmla="*/ 6380634 w 8225337"/>
              <a:gd name="connsiteY164" fmla="*/ 3116542 h 4446604"/>
              <a:gd name="connsiteX165" fmla="*/ 6391112 w 8225337"/>
              <a:gd name="connsiteY165" fmla="*/ 2915564 h 4446604"/>
              <a:gd name="connsiteX166" fmla="*/ 6313007 w 8225337"/>
              <a:gd name="connsiteY166" fmla="*/ 2867939 h 4446604"/>
              <a:gd name="connsiteX167" fmla="*/ 6293004 w 8225337"/>
              <a:gd name="connsiteY167" fmla="*/ 2847936 h 4446604"/>
              <a:gd name="connsiteX168" fmla="*/ 6279669 w 8225337"/>
              <a:gd name="connsiteY168" fmla="*/ 2826982 h 4446604"/>
              <a:gd name="connsiteX169" fmla="*/ 6211090 w 8225337"/>
              <a:gd name="connsiteY169" fmla="*/ 2726969 h 4446604"/>
              <a:gd name="connsiteX170" fmla="*/ 6197754 w 8225337"/>
              <a:gd name="connsiteY170" fmla="*/ 2706967 h 4446604"/>
              <a:gd name="connsiteX171" fmla="*/ 6035829 w 8225337"/>
              <a:gd name="connsiteY171" fmla="*/ 2599334 h 4446604"/>
              <a:gd name="connsiteX172" fmla="*/ 6014874 w 8225337"/>
              <a:gd name="connsiteY172" fmla="*/ 2596477 h 4446604"/>
              <a:gd name="connsiteX173" fmla="*/ 5948199 w 8225337"/>
              <a:gd name="connsiteY173" fmla="*/ 2583142 h 4446604"/>
              <a:gd name="connsiteX174" fmla="*/ 5925340 w 8225337"/>
              <a:gd name="connsiteY174" fmla="*/ 2580284 h 4446604"/>
              <a:gd name="connsiteX175" fmla="*/ 5835804 w 8225337"/>
              <a:gd name="connsiteY175" fmla="*/ 2572664 h 4446604"/>
              <a:gd name="connsiteX176" fmla="*/ 5810087 w 8225337"/>
              <a:gd name="connsiteY176" fmla="*/ 2570759 h 4446604"/>
              <a:gd name="connsiteX177" fmla="*/ 5642447 w 8225337"/>
              <a:gd name="connsiteY177" fmla="*/ 2624099 h 4446604"/>
              <a:gd name="connsiteX178" fmla="*/ 5624349 w 8225337"/>
              <a:gd name="connsiteY178" fmla="*/ 2639339 h 4446604"/>
              <a:gd name="connsiteX179" fmla="*/ 5604347 w 8225337"/>
              <a:gd name="connsiteY179" fmla="*/ 2660294 h 4446604"/>
              <a:gd name="connsiteX180" fmla="*/ 5492904 w 8225337"/>
              <a:gd name="connsiteY180" fmla="*/ 2787929 h 4446604"/>
              <a:gd name="connsiteX181" fmla="*/ 5475759 w 8225337"/>
              <a:gd name="connsiteY181" fmla="*/ 2857461 h 4446604"/>
              <a:gd name="connsiteX182" fmla="*/ 5473854 w 8225337"/>
              <a:gd name="connsiteY182" fmla="*/ 2882227 h 4446604"/>
              <a:gd name="connsiteX183" fmla="*/ 5458615 w 8225337"/>
              <a:gd name="connsiteY183" fmla="*/ 2915564 h 4446604"/>
              <a:gd name="connsiteX184" fmla="*/ 5438612 w 8225337"/>
              <a:gd name="connsiteY184" fmla="*/ 2927946 h 4446604"/>
              <a:gd name="connsiteX185" fmla="*/ 5421467 w 8225337"/>
              <a:gd name="connsiteY185" fmla="*/ 2932709 h 4446604"/>
              <a:gd name="connsiteX186" fmla="*/ 5398607 w 8225337"/>
              <a:gd name="connsiteY186" fmla="*/ 2945092 h 4446604"/>
              <a:gd name="connsiteX187" fmla="*/ 5377652 w 8225337"/>
              <a:gd name="connsiteY187" fmla="*/ 2954617 h 4446604"/>
              <a:gd name="connsiteX188" fmla="*/ 5327169 w 8225337"/>
              <a:gd name="connsiteY188" fmla="*/ 3044152 h 4446604"/>
              <a:gd name="connsiteX189" fmla="*/ 5337647 w 8225337"/>
              <a:gd name="connsiteY189" fmla="*/ 3069869 h 4446604"/>
              <a:gd name="connsiteX190" fmla="*/ 5393844 w 8225337"/>
              <a:gd name="connsiteY190" fmla="*/ 3184169 h 4446604"/>
              <a:gd name="connsiteX191" fmla="*/ 5389082 w 8225337"/>
              <a:gd name="connsiteY191" fmla="*/ 3205124 h 4446604"/>
              <a:gd name="connsiteX192" fmla="*/ 5378604 w 8225337"/>
              <a:gd name="connsiteY192" fmla="*/ 3232746 h 4446604"/>
              <a:gd name="connsiteX193" fmla="*/ 5353840 w 8225337"/>
              <a:gd name="connsiteY193" fmla="*/ 3252749 h 4446604"/>
              <a:gd name="connsiteX194" fmla="*/ 5332884 w 8225337"/>
              <a:gd name="connsiteY194" fmla="*/ 3272752 h 4446604"/>
              <a:gd name="connsiteX195" fmla="*/ 5299547 w 8225337"/>
              <a:gd name="connsiteY195" fmla="*/ 3428961 h 4446604"/>
              <a:gd name="connsiteX196" fmla="*/ 5310024 w 8225337"/>
              <a:gd name="connsiteY196" fmla="*/ 3451821 h 4446604"/>
              <a:gd name="connsiteX197" fmla="*/ 5346219 w 8225337"/>
              <a:gd name="connsiteY197" fmla="*/ 3495636 h 4446604"/>
              <a:gd name="connsiteX198" fmla="*/ 5370984 w 8225337"/>
              <a:gd name="connsiteY198" fmla="*/ 3653752 h 4446604"/>
              <a:gd name="connsiteX199" fmla="*/ 5378604 w 8225337"/>
              <a:gd name="connsiteY199" fmla="*/ 3679469 h 4446604"/>
              <a:gd name="connsiteX200" fmla="*/ 5384319 w 8225337"/>
              <a:gd name="connsiteY200" fmla="*/ 3707092 h 4446604"/>
              <a:gd name="connsiteX201" fmla="*/ 5389082 w 8225337"/>
              <a:gd name="connsiteY201" fmla="*/ 3732809 h 4446604"/>
              <a:gd name="connsiteX202" fmla="*/ 5378604 w 8225337"/>
              <a:gd name="connsiteY202" fmla="*/ 3893782 h 4446604"/>
              <a:gd name="connsiteX203" fmla="*/ 5366222 w 8225337"/>
              <a:gd name="connsiteY203" fmla="*/ 3914736 h 4446604"/>
              <a:gd name="connsiteX204" fmla="*/ 5322407 w 8225337"/>
              <a:gd name="connsiteY204" fmla="*/ 4024274 h 4446604"/>
              <a:gd name="connsiteX205" fmla="*/ 5332884 w 8225337"/>
              <a:gd name="connsiteY205" fmla="*/ 4041419 h 4446604"/>
              <a:gd name="connsiteX206" fmla="*/ 5363365 w 8225337"/>
              <a:gd name="connsiteY206" fmla="*/ 4092854 h 4446604"/>
              <a:gd name="connsiteX207" fmla="*/ 5365269 w 8225337"/>
              <a:gd name="connsiteY207" fmla="*/ 4125239 h 4446604"/>
              <a:gd name="connsiteX208" fmla="*/ 5347172 w 8225337"/>
              <a:gd name="connsiteY208" fmla="*/ 4224299 h 4446604"/>
              <a:gd name="connsiteX209" fmla="*/ 5295737 w 8225337"/>
              <a:gd name="connsiteY209" fmla="*/ 4120477 h 4446604"/>
              <a:gd name="connsiteX210" fmla="*/ 5285259 w 8225337"/>
              <a:gd name="connsiteY210" fmla="*/ 4100474 h 4446604"/>
              <a:gd name="connsiteX211" fmla="*/ 5244302 w 8225337"/>
              <a:gd name="connsiteY211" fmla="*/ 4042371 h 4446604"/>
              <a:gd name="connsiteX212" fmla="*/ 5230967 w 8225337"/>
              <a:gd name="connsiteY212" fmla="*/ 4024274 h 4446604"/>
              <a:gd name="connsiteX213" fmla="*/ 5213822 w 8225337"/>
              <a:gd name="connsiteY213" fmla="*/ 4003319 h 4446604"/>
              <a:gd name="connsiteX214" fmla="*/ 5201440 w 8225337"/>
              <a:gd name="connsiteY214" fmla="*/ 3980459 h 4446604"/>
              <a:gd name="connsiteX215" fmla="*/ 5190962 w 8225337"/>
              <a:gd name="connsiteY215" fmla="*/ 3957599 h 4446604"/>
              <a:gd name="connsiteX216" fmla="*/ 5189057 w 8225337"/>
              <a:gd name="connsiteY216" fmla="*/ 3932834 h 4446604"/>
              <a:gd name="connsiteX217" fmla="*/ 5242397 w 8225337"/>
              <a:gd name="connsiteY217" fmla="*/ 3704234 h 4446604"/>
              <a:gd name="connsiteX218" fmla="*/ 5232872 w 8225337"/>
              <a:gd name="connsiteY218" fmla="*/ 3655657 h 4446604"/>
              <a:gd name="connsiteX219" fmla="*/ 5230967 w 8225337"/>
              <a:gd name="connsiteY219" fmla="*/ 3635654 h 4446604"/>
              <a:gd name="connsiteX220" fmla="*/ 5221442 w 8225337"/>
              <a:gd name="connsiteY220" fmla="*/ 3622319 h 4446604"/>
              <a:gd name="connsiteX221" fmla="*/ 5152862 w 8225337"/>
              <a:gd name="connsiteY221" fmla="*/ 3371811 h 4446604"/>
              <a:gd name="connsiteX222" fmla="*/ 5165244 w 8225337"/>
              <a:gd name="connsiteY222" fmla="*/ 3350857 h 4446604"/>
              <a:gd name="connsiteX223" fmla="*/ 5081424 w 8225337"/>
              <a:gd name="connsiteY223" fmla="*/ 3083204 h 4446604"/>
              <a:gd name="connsiteX224" fmla="*/ 5058565 w 8225337"/>
              <a:gd name="connsiteY224" fmla="*/ 3065107 h 4446604"/>
              <a:gd name="connsiteX225" fmla="*/ 4924262 w 8225337"/>
              <a:gd name="connsiteY225" fmla="*/ 2998432 h 4446604"/>
              <a:gd name="connsiteX226" fmla="*/ 4903307 w 8225337"/>
              <a:gd name="connsiteY226" fmla="*/ 2993669 h 4446604"/>
              <a:gd name="connsiteX227" fmla="*/ 4802342 w 8225337"/>
              <a:gd name="connsiteY227" fmla="*/ 2960332 h 4446604"/>
              <a:gd name="connsiteX228" fmla="*/ 4789959 w 8225337"/>
              <a:gd name="connsiteY228" fmla="*/ 2945092 h 4446604"/>
              <a:gd name="connsiteX229" fmla="*/ 4723284 w 8225337"/>
              <a:gd name="connsiteY229" fmla="*/ 2883179 h 4446604"/>
              <a:gd name="connsiteX230" fmla="*/ 4700424 w 8225337"/>
              <a:gd name="connsiteY230" fmla="*/ 2870796 h 4446604"/>
              <a:gd name="connsiteX231" fmla="*/ 4462299 w 8225337"/>
              <a:gd name="connsiteY231" fmla="*/ 2918421 h 4446604"/>
              <a:gd name="connsiteX232" fmla="*/ 4447059 w 8225337"/>
              <a:gd name="connsiteY232" fmla="*/ 2928899 h 4446604"/>
              <a:gd name="connsiteX233" fmla="*/ 4421342 w 8225337"/>
              <a:gd name="connsiteY233" fmla="*/ 2956521 h 4446604"/>
              <a:gd name="connsiteX234" fmla="*/ 4396577 w 8225337"/>
              <a:gd name="connsiteY234" fmla="*/ 2956521 h 4446604"/>
              <a:gd name="connsiteX235" fmla="*/ 4305137 w 8225337"/>
              <a:gd name="connsiteY235" fmla="*/ 2912707 h 4446604"/>
              <a:gd name="connsiteX236" fmla="*/ 4284182 w 8225337"/>
              <a:gd name="connsiteY236" fmla="*/ 2895561 h 4446604"/>
              <a:gd name="connsiteX237" fmla="*/ 4244177 w 8225337"/>
              <a:gd name="connsiteY237" fmla="*/ 2862224 h 4446604"/>
              <a:gd name="connsiteX238" fmla="*/ 4216554 w 8225337"/>
              <a:gd name="connsiteY238" fmla="*/ 2854604 h 4446604"/>
              <a:gd name="connsiteX239" fmla="*/ 4196552 w 8225337"/>
              <a:gd name="connsiteY239" fmla="*/ 2844127 h 4446604"/>
              <a:gd name="connsiteX240" fmla="*/ 4120352 w 8225337"/>
              <a:gd name="connsiteY240" fmla="*/ 2775546 h 4446604"/>
              <a:gd name="connsiteX241" fmla="*/ 4094634 w 8225337"/>
              <a:gd name="connsiteY241" fmla="*/ 2765069 h 4446604"/>
              <a:gd name="connsiteX242" fmla="*/ 3925089 w 8225337"/>
              <a:gd name="connsiteY242" fmla="*/ 2657436 h 4446604"/>
              <a:gd name="connsiteX243" fmla="*/ 4128924 w 8225337"/>
              <a:gd name="connsiteY243" fmla="*/ 2726017 h 4446604"/>
              <a:gd name="connsiteX244" fmla="*/ 4149879 w 8225337"/>
              <a:gd name="connsiteY244" fmla="*/ 2728874 h 4446604"/>
              <a:gd name="connsiteX245" fmla="*/ 4384194 w 8225337"/>
              <a:gd name="connsiteY245" fmla="*/ 2790786 h 4446604"/>
              <a:gd name="connsiteX246" fmla="*/ 4409912 w 8225337"/>
              <a:gd name="connsiteY246" fmla="*/ 2788882 h 4446604"/>
              <a:gd name="connsiteX247" fmla="*/ 4483254 w 8225337"/>
              <a:gd name="connsiteY247" fmla="*/ 2653627 h 4446604"/>
              <a:gd name="connsiteX248" fmla="*/ 4676612 w 8225337"/>
              <a:gd name="connsiteY248" fmla="*/ 2765069 h 4446604"/>
              <a:gd name="connsiteX249" fmla="*/ 4701377 w 8225337"/>
              <a:gd name="connsiteY249" fmla="*/ 2766974 h 4446604"/>
              <a:gd name="connsiteX250" fmla="*/ 4745192 w 8225337"/>
              <a:gd name="connsiteY250" fmla="*/ 2742209 h 4446604"/>
              <a:gd name="connsiteX251" fmla="*/ 4765194 w 8225337"/>
              <a:gd name="connsiteY251" fmla="*/ 2731732 h 4446604"/>
              <a:gd name="connsiteX252" fmla="*/ 4862349 w 8225337"/>
              <a:gd name="connsiteY252" fmla="*/ 2779357 h 4446604"/>
              <a:gd name="connsiteX253" fmla="*/ 4883304 w 8225337"/>
              <a:gd name="connsiteY253" fmla="*/ 2789834 h 4446604"/>
              <a:gd name="connsiteX254" fmla="*/ 4909022 w 8225337"/>
              <a:gd name="connsiteY254" fmla="*/ 2797454 h 4446604"/>
              <a:gd name="connsiteX255" fmla="*/ 4988079 w 8225337"/>
              <a:gd name="connsiteY255" fmla="*/ 2911754 h 4446604"/>
              <a:gd name="connsiteX256" fmla="*/ 5028084 w 8225337"/>
              <a:gd name="connsiteY256" fmla="*/ 2937471 h 4446604"/>
              <a:gd name="connsiteX257" fmla="*/ 5056659 w 8225337"/>
              <a:gd name="connsiteY257" fmla="*/ 2934614 h 4446604"/>
              <a:gd name="connsiteX258" fmla="*/ 5264304 w 8225337"/>
              <a:gd name="connsiteY258" fmla="*/ 2937471 h 4446604"/>
              <a:gd name="connsiteX259" fmla="*/ 5330979 w 8225337"/>
              <a:gd name="connsiteY259" fmla="*/ 2815552 h 4446604"/>
              <a:gd name="connsiteX260" fmla="*/ 5336694 w 8225337"/>
              <a:gd name="connsiteY260" fmla="*/ 2794596 h 4446604"/>
              <a:gd name="connsiteX261" fmla="*/ 5367174 w 8225337"/>
              <a:gd name="connsiteY261" fmla="*/ 2710777 h 4446604"/>
              <a:gd name="connsiteX262" fmla="*/ 5387177 w 8225337"/>
              <a:gd name="connsiteY262" fmla="*/ 2689821 h 4446604"/>
              <a:gd name="connsiteX263" fmla="*/ 5397654 w 8225337"/>
              <a:gd name="connsiteY263" fmla="*/ 2666961 h 4446604"/>
              <a:gd name="connsiteX264" fmla="*/ 5458615 w 8225337"/>
              <a:gd name="connsiteY264" fmla="*/ 2555519 h 4446604"/>
              <a:gd name="connsiteX265" fmla="*/ 5473854 w 8225337"/>
              <a:gd name="connsiteY265" fmla="*/ 2534564 h 4446604"/>
              <a:gd name="connsiteX266" fmla="*/ 5644352 w 8225337"/>
              <a:gd name="connsiteY266" fmla="*/ 2480271 h 4446604"/>
              <a:gd name="connsiteX267" fmla="*/ 5545292 w 8225337"/>
              <a:gd name="connsiteY267" fmla="*/ 2345969 h 4446604"/>
              <a:gd name="connsiteX268" fmla="*/ 5540529 w 8225337"/>
              <a:gd name="connsiteY268" fmla="*/ 2312632 h 4446604"/>
              <a:gd name="connsiteX269" fmla="*/ 5563390 w 8225337"/>
              <a:gd name="connsiteY269" fmla="*/ 2282152 h 4446604"/>
              <a:gd name="connsiteX270" fmla="*/ 5690072 w 8225337"/>
              <a:gd name="connsiteY270" fmla="*/ 2230717 h 4446604"/>
              <a:gd name="connsiteX271" fmla="*/ 5634827 w 8225337"/>
              <a:gd name="connsiteY271" fmla="*/ 2151659 h 4446604"/>
              <a:gd name="connsiteX272" fmla="*/ 5609109 w 8225337"/>
              <a:gd name="connsiteY272" fmla="*/ 2139277 h 4446604"/>
              <a:gd name="connsiteX273" fmla="*/ 5507192 w 8225337"/>
              <a:gd name="connsiteY273" fmla="*/ 2055456 h 4446604"/>
              <a:gd name="connsiteX274" fmla="*/ 5501477 w 8225337"/>
              <a:gd name="connsiteY274" fmla="*/ 2034501 h 4446604"/>
              <a:gd name="connsiteX275" fmla="*/ 5526242 w 8225337"/>
              <a:gd name="connsiteY275" fmla="*/ 1942109 h 4446604"/>
              <a:gd name="connsiteX276" fmla="*/ 5401465 w 8225337"/>
              <a:gd name="connsiteY276" fmla="*/ 1832572 h 4446604"/>
              <a:gd name="connsiteX277" fmla="*/ 5393844 w 8225337"/>
              <a:gd name="connsiteY277" fmla="*/ 1809711 h 4446604"/>
              <a:gd name="connsiteX278" fmla="*/ 5384319 w 8225337"/>
              <a:gd name="connsiteY278" fmla="*/ 1789709 h 4446604"/>
              <a:gd name="connsiteX279" fmla="*/ 5371937 w 8225337"/>
              <a:gd name="connsiteY279" fmla="*/ 1768754 h 4446604"/>
              <a:gd name="connsiteX280" fmla="*/ 5245254 w 8225337"/>
              <a:gd name="connsiteY280" fmla="*/ 1817331 h 4446604"/>
              <a:gd name="connsiteX281" fmla="*/ 5228109 w 8225337"/>
              <a:gd name="connsiteY281" fmla="*/ 1840192 h 4446604"/>
              <a:gd name="connsiteX282" fmla="*/ 5208107 w 8225337"/>
              <a:gd name="connsiteY282" fmla="*/ 1858289 h 4446604"/>
              <a:gd name="connsiteX283" fmla="*/ 5190009 w 8225337"/>
              <a:gd name="connsiteY283" fmla="*/ 1879244 h 4446604"/>
              <a:gd name="connsiteX284" fmla="*/ 5177627 w 8225337"/>
              <a:gd name="connsiteY284" fmla="*/ 1906867 h 4446604"/>
              <a:gd name="connsiteX285" fmla="*/ 5164292 w 8225337"/>
              <a:gd name="connsiteY285" fmla="*/ 1920201 h 4446604"/>
              <a:gd name="connsiteX286" fmla="*/ 5143337 w 8225337"/>
              <a:gd name="connsiteY286" fmla="*/ 1927822 h 4446604"/>
              <a:gd name="connsiteX287" fmla="*/ 5112857 w 8225337"/>
              <a:gd name="connsiteY287" fmla="*/ 1914486 h 4446604"/>
              <a:gd name="connsiteX288" fmla="*/ 5099522 w 8225337"/>
              <a:gd name="connsiteY288" fmla="*/ 1853526 h 4446604"/>
              <a:gd name="connsiteX289" fmla="*/ 5086187 w 8225337"/>
              <a:gd name="connsiteY289" fmla="*/ 1832572 h 4446604"/>
              <a:gd name="connsiteX290" fmla="*/ 5088092 w 8225337"/>
              <a:gd name="connsiteY290" fmla="*/ 1745894 h 4446604"/>
              <a:gd name="connsiteX291" fmla="*/ 4892829 w 8225337"/>
              <a:gd name="connsiteY291" fmla="*/ 1623974 h 4446604"/>
              <a:gd name="connsiteX292" fmla="*/ 4880447 w 8225337"/>
              <a:gd name="connsiteY292" fmla="*/ 1610639 h 4446604"/>
              <a:gd name="connsiteX293" fmla="*/ 4862349 w 8225337"/>
              <a:gd name="connsiteY293" fmla="*/ 1590636 h 4446604"/>
              <a:gd name="connsiteX294" fmla="*/ 4746144 w 8225337"/>
              <a:gd name="connsiteY294" fmla="*/ 1509674 h 4446604"/>
              <a:gd name="connsiteX295" fmla="*/ 4736619 w 8225337"/>
              <a:gd name="connsiteY295" fmla="*/ 1484909 h 4446604"/>
              <a:gd name="connsiteX296" fmla="*/ 4736619 w 8225337"/>
              <a:gd name="connsiteY296" fmla="*/ 1350606 h 4446604"/>
              <a:gd name="connsiteX297" fmla="*/ 4716617 w 8225337"/>
              <a:gd name="connsiteY297" fmla="*/ 1340129 h 4446604"/>
              <a:gd name="connsiteX298" fmla="*/ 4440392 w 8225337"/>
              <a:gd name="connsiteY298" fmla="*/ 1355369 h 4446604"/>
              <a:gd name="connsiteX299" fmla="*/ 4420389 w 8225337"/>
              <a:gd name="connsiteY299" fmla="*/ 1360131 h 4446604"/>
              <a:gd name="connsiteX300" fmla="*/ 4380384 w 8225337"/>
              <a:gd name="connsiteY300" fmla="*/ 1367751 h 4446604"/>
              <a:gd name="connsiteX301" fmla="*/ 4355619 w 8225337"/>
              <a:gd name="connsiteY301" fmla="*/ 1369656 h 4446604"/>
              <a:gd name="connsiteX302" fmla="*/ 4155594 w 8225337"/>
              <a:gd name="connsiteY302" fmla="*/ 1417281 h 4446604"/>
              <a:gd name="connsiteX303" fmla="*/ 4132734 w 8225337"/>
              <a:gd name="connsiteY303" fmla="*/ 1422044 h 4446604"/>
              <a:gd name="connsiteX304" fmla="*/ 4071774 w 8225337"/>
              <a:gd name="connsiteY304" fmla="*/ 1396326 h 4446604"/>
              <a:gd name="connsiteX305" fmla="*/ 3951759 w 8225337"/>
              <a:gd name="connsiteY305" fmla="*/ 1320126 h 4446604"/>
              <a:gd name="connsiteX306" fmla="*/ 3934614 w 8225337"/>
              <a:gd name="connsiteY306" fmla="*/ 1312506 h 4446604"/>
              <a:gd name="connsiteX307" fmla="*/ 3921279 w 8225337"/>
              <a:gd name="connsiteY307" fmla="*/ 1294409 h 4446604"/>
              <a:gd name="connsiteX308" fmla="*/ 4007004 w 8225337"/>
              <a:gd name="connsiteY308" fmla="*/ 1194397 h 4446604"/>
              <a:gd name="connsiteX309" fmla="*/ 4002242 w 8225337"/>
              <a:gd name="connsiteY309" fmla="*/ 1240117 h 4446604"/>
              <a:gd name="connsiteX310" fmla="*/ 4015577 w 8225337"/>
              <a:gd name="connsiteY310" fmla="*/ 1253451 h 4446604"/>
              <a:gd name="connsiteX311" fmla="*/ 4084157 w 8225337"/>
              <a:gd name="connsiteY311" fmla="*/ 1274406 h 4446604"/>
              <a:gd name="connsiteX312" fmla="*/ 4107017 w 8225337"/>
              <a:gd name="connsiteY312" fmla="*/ 1276311 h 4446604"/>
              <a:gd name="connsiteX313" fmla="*/ 4227032 w 8225337"/>
              <a:gd name="connsiteY313" fmla="*/ 1225829 h 4446604"/>
              <a:gd name="connsiteX314" fmla="*/ 4247034 w 8225337"/>
              <a:gd name="connsiteY314" fmla="*/ 1205826 h 4446604"/>
              <a:gd name="connsiteX315" fmla="*/ 4434677 w 8225337"/>
              <a:gd name="connsiteY315" fmla="*/ 1078191 h 4446604"/>
              <a:gd name="connsiteX316" fmla="*/ 4475634 w 8225337"/>
              <a:gd name="connsiteY316" fmla="*/ 1049616 h 4446604"/>
              <a:gd name="connsiteX317" fmla="*/ 4493732 w 8225337"/>
              <a:gd name="connsiteY317" fmla="*/ 1046759 h 4446604"/>
              <a:gd name="connsiteX318" fmla="*/ 4521354 w 8225337"/>
              <a:gd name="connsiteY318" fmla="*/ 1041996 h 4446604"/>
              <a:gd name="connsiteX319" fmla="*/ 4548977 w 8225337"/>
              <a:gd name="connsiteY319" fmla="*/ 1039139 h 4446604"/>
              <a:gd name="connsiteX320" fmla="*/ 4627082 w 8225337"/>
              <a:gd name="connsiteY320" fmla="*/ 1056284 h 4446604"/>
              <a:gd name="connsiteX321" fmla="*/ 4652799 w 8225337"/>
              <a:gd name="connsiteY321" fmla="*/ 1063904 h 4446604"/>
              <a:gd name="connsiteX322" fmla="*/ 4708044 w 8225337"/>
              <a:gd name="connsiteY322" fmla="*/ 1051522 h 4446604"/>
              <a:gd name="connsiteX323" fmla="*/ 4736619 w 8225337"/>
              <a:gd name="connsiteY323" fmla="*/ 1045806 h 4446604"/>
              <a:gd name="connsiteX324" fmla="*/ 4764242 w 8225337"/>
              <a:gd name="connsiteY324" fmla="*/ 1036281 h 4446604"/>
              <a:gd name="connsiteX325" fmla="*/ 4794722 w 8225337"/>
              <a:gd name="connsiteY325" fmla="*/ 1025804 h 4446604"/>
              <a:gd name="connsiteX326" fmla="*/ 4941407 w 8225337"/>
              <a:gd name="connsiteY326" fmla="*/ 951509 h 4446604"/>
              <a:gd name="connsiteX327" fmla="*/ 4804247 w 8225337"/>
              <a:gd name="connsiteY327" fmla="*/ 844829 h 4446604"/>
              <a:gd name="connsiteX328" fmla="*/ 4783292 w 8225337"/>
              <a:gd name="connsiteY328" fmla="*/ 829589 h 4446604"/>
              <a:gd name="connsiteX329" fmla="*/ 4760432 w 8225337"/>
              <a:gd name="connsiteY329" fmla="*/ 781011 h 4446604"/>
              <a:gd name="connsiteX330" fmla="*/ 4758527 w 8225337"/>
              <a:gd name="connsiteY330" fmla="*/ 750531 h 4446604"/>
              <a:gd name="connsiteX331" fmla="*/ 4580409 w 8225337"/>
              <a:gd name="connsiteY331" fmla="*/ 643851 h 4446604"/>
              <a:gd name="connsiteX332" fmla="*/ 4562312 w 8225337"/>
              <a:gd name="connsiteY332" fmla="*/ 630516 h 4446604"/>
              <a:gd name="connsiteX333" fmla="*/ 4518497 w 8225337"/>
              <a:gd name="connsiteY333" fmla="*/ 592416 h 4446604"/>
              <a:gd name="connsiteX334" fmla="*/ 4505162 w 8225337"/>
              <a:gd name="connsiteY334" fmla="*/ 574319 h 4446604"/>
              <a:gd name="connsiteX335" fmla="*/ 4514687 w 8225337"/>
              <a:gd name="connsiteY335" fmla="*/ 520979 h 4446604"/>
              <a:gd name="connsiteX336" fmla="*/ 4532784 w 8225337"/>
              <a:gd name="connsiteY336" fmla="*/ 515264 h 4446604"/>
              <a:gd name="connsiteX337" fmla="*/ 4674707 w 8225337"/>
              <a:gd name="connsiteY337" fmla="*/ 364769 h 4446604"/>
              <a:gd name="connsiteX338" fmla="*/ 4659467 w 8225337"/>
              <a:gd name="connsiteY338" fmla="*/ 343814 h 4446604"/>
              <a:gd name="connsiteX339" fmla="*/ 4555644 w 8225337"/>
              <a:gd name="connsiteY339" fmla="*/ 299999 h 4446604"/>
              <a:gd name="connsiteX340" fmla="*/ 4537547 w 8225337"/>
              <a:gd name="connsiteY340" fmla="*/ 299999 h 4446604"/>
              <a:gd name="connsiteX341" fmla="*/ 4501352 w 8225337"/>
              <a:gd name="connsiteY341" fmla="*/ 301904 h 4446604"/>
              <a:gd name="connsiteX342" fmla="*/ 4475634 w 8225337"/>
              <a:gd name="connsiteY342" fmla="*/ 311429 h 4446604"/>
              <a:gd name="connsiteX343" fmla="*/ 4401339 w 8225337"/>
              <a:gd name="connsiteY343" fmla="*/ 344766 h 4446604"/>
              <a:gd name="connsiteX344" fmla="*/ 4378479 w 8225337"/>
              <a:gd name="connsiteY344" fmla="*/ 347624 h 4446604"/>
              <a:gd name="connsiteX345" fmla="*/ 4334664 w 8225337"/>
              <a:gd name="connsiteY345" fmla="*/ 335241 h 4446604"/>
              <a:gd name="connsiteX346" fmla="*/ 4316567 w 8225337"/>
              <a:gd name="connsiteY346" fmla="*/ 317144 h 4446604"/>
              <a:gd name="connsiteX347" fmla="*/ 4306089 w 8225337"/>
              <a:gd name="connsiteY347" fmla="*/ 292379 h 4446604"/>
              <a:gd name="connsiteX348" fmla="*/ 4318472 w 8225337"/>
              <a:gd name="connsiteY348" fmla="*/ 287616 h 4446604"/>
              <a:gd name="connsiteX349" fmla="*/ 4339427 w 8225337"/>
              <a:gd name="connsiteY349" fmla="*/ 278091 h 4446604"/>
              <a:gd name="connsiteX350" fmla="*/ 4354667 w 8225337"/>
              <a:gd name="connsiteY350" fmla="*/ 259994 h 4446604"/>
              <a:gd name="connsiteX351" fmla="*/ 4369907 w 8225337"/>
              <a:gd name="connsiteY351" fmla="*/ 239991 h 4446604"/>
              <a:gd name="connsiteX352" fmla="*/ 4489922 w 8225337"/>
              <a:gd name="connsiteY352" fmla="*/ 170459 h 4446604"/>
              <a:gd name="connsiteX353" fmla="*/ 4591839 w 8225337"/>
              <a:gd name="connsiteY353" fmla="*/ 76161 h 4446604"/>
              <a:gd name="connsiteX354" fmla="*/ 4619462 w 8225337"/>
              <a:gd name="connsiteY354" fmla="*/ 79019 h 4446604"/>
              <a:gd name="connsiteX355" fmla="*/ 4712807 w 8225337"/>
              <a:gd name="connsiteY355" fmla="*/ 165696 h 4446604"/>
              <a:gd name="connsiteX356" fmla="*/ 4728047 w 8225337"/>
              <a:gd name="connsiteY356" fmla="*/ 185699 h 4446604"/>
              <a:gd name="connsiteX357" fmla="*/ 4741382 w 8225337"/>
              <a:gd name="connsiteY357" fmla="*/ 211416 h 4446604"/>
              <a:gd name="connsiteX358" fmla="*/ 4754717 w 8225337"/>
              <a:gd name="connsiteY358" fmla="*/ 239039 h 4446604"/>
              <a:gd name="connsiteX359" fmla="*/ 4779482 w 8225337"/>
              <a:gd name="connsiteY359" fmla="*/ 279044 h 4446604"/>
              <a:gd name="connsiteX360" fmla="*/ 4794722 w 8225337"/>
              <a:gd name="connsiteY360" fmla="*/ 297141 h 4446604"/>
              <a:gd name="connsiteX361" fmla="*/ 4983317 w 8225337"/>
              <a:gd name="connsiteY361" fmla="*/ 427634 h 4446604"/>
              <a:gd name="connsiteX362" fmla="*/ 4985222 w 8225337"/>
              <a:gd name="connsiteY362" fmla="*/ 448589 h 4446604"/>
              <a:gd name="connsiteX363" fmla="*/ 4944265 w 8225337"/>
              <a:gd name="connsiteY363" fmla="*/ 563841 h 4446604"/>
              <a:gd name="connsiteX364" fmla="*/ 4949027 w 8225337"/>
              <a:gd name="connsiteY364" fmla="*/ 584796 h 4446604"/>
              <a:gd name="connsiteX365" fmla="*/ 5164292 w 8225337"/>
              <a:gd name="connsiteY365" fmla="*/ 721956 h 4446604"/>
              <a:gd name="connsiteX366" fmla="*/ 5187152 w 8225337"/>
              <a:gd name="connsiteY366" fmla="*/ 732434 h 4446604"/>
              <a:gd name="connsiteX367" fmla="*/ 5402417 w 8225337"/>
              <a:gd name="connsiteY367" fmla="*/ 864831 h 4446604"/>
              <a:gd name="connsiteX368" fmla="*/ 5415752 w 8225337"/>
              <a:gd name="connsiteY368" fmla="*/ 878166 h 4446604"/>
              <a:gd name="connsiteX369" fmla="*/ 5446232 w 8225337"/>
              <a:gd name="connsiteY369" fmla="*/ 931506 h 4446604"/>
              <a:gd name="connsiteX370" fmla="*/ 5455757 w 8225337"/>
              <a:gd name="connsiteY370" fmla="*/ 960081 h 4446604"/>
              <a:gd name="connsiteX371" fmla="*/ 5405274 w 8225337"/>
              <a:gd name="connsiteY371" fmla="*/ 1092479 h 4446604"/>
              <a:gd name="connsiteX372" fmla="*/ 5380509 w 8225337"/>
              <a:gd name="connsiteY372" fmla="*/ 1102956 h 4446604"/>
              <a:gd name="connsiteX373" fmla="*/ 5136669 w 8225337"/>
              <a:gd name="connsiteY373" fmla="*/ 1130579 h 4446604"/>
              <a:gd name="connsiteX374" fmla="*/ 5108094 w 8225337"/>
              <a:gd name="connsiteY374" fmla="*/ 1136294 h 4446604"/>
              <a:gd name="connsiteX375" fmla="*/ 5082377 w 8225337"/>
              <a:gd name="connsiteY375" fmla="*/ 1146772 h 4446604"/>
              <a:gd name="connsiteX376" fmla="*/ 5061422 w 8225337"/>
              <a:gd name="connsiteY376" fmla="*/ 1162011 h 4446604"/>
              <a:gd name="connsiteX377" fmla="*/ 5038562 w 8225337"/>
              <a:gd name="connsiteY377" fmla="*/ 1197254 h 4446604"/>
              <a:gd name="connsiteX378" fmla="*/ 5033799 w 8225337"/>
              <a:gd name="connsiteY378" fmla="*/ 1218209 h 4446604"/>
              <a:gd name="connsiteX379" fmla="*/ 5039515 w 8225337"/>
              <a:gd name="connsiteY379" fmla="*/ 1239164 h 4446604"/>
              <a:gd name="connsiteX380" fmla="*/ 5003319 w 8225337"/>
              <a:gd name="connsiteY380" fmla="*/ 1362036 h 4446604"/>
              <a:gd name="connsiteX381" fmla="*/ 5233824 w 8225337"/>
              <a:gd name="connsiteY381" fmla="*/ 1436331 h 4446604"/>
              <a:gd name="connsiteX382" fmla="*/ 5262399 w 8225337"/>
              <a:gd name="connsiteY382" fmla="*/ 1438236 h 4446604"/>
              <a:gd name="connsiteX383" fmla="*/ 5338599 w 8225337"/>
              <a:gd name="connsiteY383" fmla="*/ 1442999 h 4446604"/>
              <a:gd name="connsiteX384" fmla="*/ 5424324 w 8225337"/>
              <a:gd name="connsiteY384" fmla="*/ 1499197 h 4446604"/>
              <a:gd name="connsiteX385" fmla="*/ 5413847 w 8225337"/>
              <a:gd name="connsiteY385" fmla="*/ 1517294 h 4446604"/>
              <a:gd name="connsiteX386" fmla="*/ 5406227 w 8225337"/>
              <a:gd name="connsiteY386" fmla="*/ 1537297 h 4446604"/>
              <a:gd name="connsiteX387" fmla="*/ 5587202 w 8225337"/>
              <a:gd name="connsiteY387" fmla="*/ 1539201 h 4446604"/>
              <a:gd name="connsiteX388" fmla="*/ 5615777 w 8225337"/>
              <a:gd name="connsiteY388" fmla="*/ 1539201 h 4446604"/>
              <a:gd name="connsiteX389" fmla="*/ 5768177 w 8225337"/>
              <a:gd name="connsiteY389" fmla="*/ 1621117 h 4446604"/>
              <a:gd name="connsiteX390" fmla="*/ 5788179 w 8225337"/>
              <a:gd name="connsiteY390" fmla="*/ 1671599 h 4446604"/>
              <a:gd name="connsiteX391" fmla="*/ 5716742 w 8225337"/>
              <a:gd name="connsiteY391" fmla="*/ 1760181 h 4446604"/>
              <a:gd name="connsiteX392" fmla="*/ 5713884 w 8225337"/>
              <a:gd name="connsiteY392" fmla="*/ 1778279 h 4446604"/>
              <a:gd name="connsiteX393" fmla="*/ 5983442 w 8225337"/>
              <a:gd name="connsiteY393" fmla="*/ 1854479 h 4446604"/>
              <a:gd name="connsiteX394" fmla="*/ 5980584 w 8225337"/>
              <a:gd name="connsiteY394" fmla="*/ 2006879 h 4446604"/>
              <a:gd name="connsiteX395" fmla="*/ 5977727 w 8225337"/>
              <a:gd name="connsiteY395" fmla="*/ 2029739 h 4446604"/>
              <a:gd name="connsiteX396" fmla="*/ 6029162 w 8225337"/>
              <a:gd name="connsiteY396" fmla="*/ 2157374 h 4446604"/>
              <a:gd name="connsiteX397" fmla="*/ 6041544 w 8225337"/>
              <a:gd name="connsiteY397" fmla="*/ 2174519 h 4446604"/>
              <a:gd name="connsiteX398" fmla="*/ 6128222 w 8225337"/>
              <a:gd name="connsiteY398" fmla="*/ 2286914 h 4446604"/>
              <a:gd name="connsiteX399" fmla="*/ 6140604 w 8225337"/>
              <a:gd name="connsiteY399" fmla="*/ 2309774 h 4446604"/>
              <a:gd name="connsiteX400" fmla="*/ 6134890 w 8225337"/>
              <a:gd name="connsiteY400" fmla="*/ 2391689 h 4446604"/>
              <a:gd name="connsiteX401" fmla="*/ 6140604 w 8225337"/>
              <a:gd name="connsiteY401" fmla="*/ 2416454 h 4446604"/>
              <a:gd name="connsiteX402" fmla="*/ 6219662 w 8225337"/>
              <a:gd name="connsiteY402" fmla="*/ 2536469 h 4446604"/>
              <a:gd name="connsiteX403" fmla="*/ 6349202 w 8225337"/>
              <a:gd name="connsiteY403" fmla="*/ 2696489 h 4446604"/>
              <a:gd name="connsiteX404" fmla="*/ 6370157 w 8225337"/>
              <a:gd name="connsiteY404" fmla="*/ 2709824 h 4446604"/>
              <a:gd name="connsiteX405" fmla="*/ 6449215 w 8225337"/>
              <a:gd name="connsiteY405" fmla="*/ 2808884 h 4446604"/>
              <a:gd name="connsiteX406" fmla="*/ 6462549 w 8225337"/>
              <a:gd name="connsiteY406" fmla="*/ 2828886 h 4446604"/>
              <a:gd name="connsiteX407" fmla="*/ 6473027 w 8225337"/>
              <a:gd name="connsiteY407" fmla="*/ 2842221 h 4446604"/>
              <a:gd name="connsiteX408" fmla="*/ 6579707 w 8225337"/>
              <a:gd name="connsiteY408" fmla="*/ 2906039 h 4446604"/>
              <a:gd name="connsiteX409" fmla="*/ 6607329 w 8225337"/>
              <a:gd name="connsiteY409" fmla="*/ 2939377 h 4446604"/>
              <a:gd name="connsiteX410" fmla="*/ 6573992 w 8225337"/>
              <a:gd name="connsiteY410" fmla="*/ 3073679 h 4446604"/>
              <a:gd name="connsiteX411" fmla="*/ 6572087 w 8225337"/>
              <a:gd name="connsiteY411" fmla="*/ 3098444 h 4446604"/>
              <a:gd name="connsiteX412" fmla="*/ 6599709 w 8225337"/>
              <a:gd name="connsiteY412" fmla="*/ 3192742 h 4446604"/>
              <a:gd name="connsiteX413" fmla="*/ 6604472 w 8225337"/>
              <a:gd name="connsiteY413" fmla="*/ 3197504 h 4446604"/>
              <a:gd name="connsiteX414" fmla="*/ 6680672 w 8225337"/>
              <a:gd name="connsiteY414" fmla="*/ 3297517 h 4446604"/>
              <a:gd name="connsiteX415" fmla="*/ 6679719 w 8225337"/>
              <a:gd name="connsiteY415" fmla="*/ 3301327 h 4446604"/>
              <a:gd name="connsiteX416" fmla="*/ 7928447 w 8225337"/>
              <a:gd name="connsiteY416" fmla="*/ 4060469 h 4446604"/>
              <a:gd name="connsiteX417" fmla="*/ 7954165 w 8225337"/>
              <a:gd name="connsiteY417" fmla="*/ 4142384 h 4446604"/>
              <a:gd name="connsiteX418" fmla="*/ 7971309 w 8225337"/>
              <a:gd name="connsiteY418" fmla="*/ 4162386 h 4446604"/>
              <a:gd name="connsiteX419" fmla="*/ 7991312 w 8225337"/>
              <a:gd name="connsiteY419" fmla="*/ 4180484 h 4446604"/>
              <a:gd name="connsiteX420" fmla="*/ 8108469 w 8225337"/>
              <a:gd name="connsiteY420" fmla="*/ 4287164 h 4446604"/>
              <a:gd name="connsiteX421" fmla="*/ 7974167 w 8225337"/>
              <a:gd name="connsiteY421" fmla="*/ 4221442 h 4446604"/>
              <a:gd name="connsiteX422" fmla="*/ 7949402 w 8225337"/>
              <a:gd name="connsiteY422" fmla="*/ 4209059 h 4446604"/>
              <a:gd name="connsiteX423" fmla="*/ 7929399 w 8225337"/>
              <a:gd name="connsiteY423" fmla="*/ 4193819 h 4446604"/>
              <a:gd name="connsiteX424" fmla="*/ 7900824 w 8225337"/>
              <a:gd name="connsiteY424" fmla="*/ 4150957 h 4446604"/>
              <a:gd name="connsiteX425" fmla="*/ 7890347 w 8225337"/>
              <a:gd name="connsiteY425" fmla="*/ 4126192 h 4446604"/>
              <a:gd name="connsiteX426" fmla="*/ 7880822 w 8225337"/>
              <a:gd name="connsiteY426" fmla="*/ 4108094 h 4446604"/>
              <a:gd name="connsiteX427" fmla="*/ 7852247 w 8225337"/>
              <a:gd name="connsiteY427" fmla="*/ 4003319 h 4446604"/>
              <a:gd name="connsiteX428" fmla="*/ 7791287 w 8225337"/>
              <a:gd name="connsiteY428" fmla="*/ 3921404 h 4446604"/>
              <a:gd name="connsiteX429" fmla="*/ 7777952 w 8225337"/>
              <a:gd name="connsiteY429" fmla="*/ 3904259 h 4446604"/>
              <a:gd name="connsiteX430" fmla="*/ 7669367 w 8225337"/>
              <a:gd name="connsiteY430" fmla="*/ 3835679 h 4446604"/>
              <a:gd name="connsiteX431" fmla="*/ 7651269 w 8225337"/>
              <a:gd name="connsiteY431" fmla="*/ 3815677 h 4446604"/>
              <a:gd name="connsiteX432" fmla="*/ 7636029 w 8225337"/>
              <a:gd name="connsiteY432" fmla="*/ 3792817 h 4446604"/>
              <a:gd name="connsiteX433" fmla="*/ 7595072 w 8225337"/>
              <a:gd name="connsiteY433" fmla="*/ 3568027 h 4446604"/>
              <a:gd name="connsiteX434" fmla="*/ 7587452 w 8225337"/>
              <a:gd name="connsiteY434" fmla="*/ 3543261 h 4446604"/>
              <a:gd name="connsiteX435" fmla="*/ 7575069 w 8225337"/>
              <a:gd name="connsiteY435" fmla="*/ 3518496 h 4446604"/>
              <a:gd name="connsiteX436" fmla="*/ 7564592 w 8225337"/>
              <a:gd name="connsiteY436" fmla="*/ 3492779 h 4446604"/>
              <a:gd name="connsiteX437" fmla="*/ 7500774 w 8225337"/>
              <a:gd name="connsiteY437" fmla="*/ 3342284 h 4446604"/>
              <a:gd name="connsiteX438" fmla="*/ 7495059 w 8225337"/>
              <a:gd name="connsiteY438" fmla="*/ 3319424 h 4446604"/>
              <a:gd name="connsiteX439" fmla="*/ 7444577 w 8225337"/>
              <a:gd name="connsiteY439" fmla="*/ 3192742 h 4446604"/>
              <a:gd name="connsiteX440" fmla="*/ 7316942 w 8225337"/>
              <a:gd name="connsiteY440" fmla="*/ 3250844 h 4446604"/>
              <a:gd name="connsiteX441" fmla="*/ 7307417 w 8225337"/>
              <a:gd name="connsiteY441" fmla="*/ 3273704 h 4446604"/>
              <a:gd name="connsiteX442" fmla="*/ 7281699 w 8225337"/>
              <a:gd name="connsiteY442" fmla="*/ 3322282 h 4446604"/>
              <a:gd name="connsiteX443" fmla="*/ 7271222 w 8225337"/>
              <a:gd name="connsiteY443" fmla="*/ 3334664 h 4446604"/>
              <a:gd name="connsiteX444" fmla="*/ 7143587 w 8225337"/>
              <a:gd name="connsiteY444" fmla="*/ 3301327 h 4446604"/>
              <a:gd name="connsiteX445" fmla="*/ 7252172 w 8225337"/>
              <a:gd name="connsiteY445" fmla="*/ 3231794 h 4446604"/>
              <a:gd name="connsiteX446" fmla="*/ 7259792 w 8225337"/>
              <a:gd name="connsiteY446" fmla="*/ 3208934 h 4446604"/>
              <a:gd name="connsiteX447" fmla="*/ 7284557 w 8225337"/>
              <a:gd name="connsiteY447" fmla="*/ 3070821 h 4446604"/>
              <a:gd name="connsiteX448" fmla="*/ 7302654 w 8225337"/>
              <a:gd name="connsiteY448" fmla="*/ 3060344 h 4446604"/>
              <a:gd name="connsiteX449" fmla="*/ 7449340 w 8225337"/>
              <a:gd name="connsiteY449" fmla="*/ 3060344 h 4446604"/>
              <a:gd name="connsiteX450" fmla="*/ 7476962 w 8225337"/>
              <a:gd name="connsiteY450" fmla="*/ 3066059 h 4446604"/>
              <a:gd name="connsiteX451" fmla="*/ 7588404 w 8225337"/>
              <a:gd name="connsiteY451" fmla="*/ 3252749 h 4446604"/>
              <a:gd name="connsiteX452" fmla="*/ 7597929 w 8225337"/>
              <a:gd name="connsiteY452" fmla="*/ 3280371 h 4446604"/>
              <a:gd name="connsiteX453" fmla="*/ 7698894 w 8225337"/>
              <a:gd name="connsiteY453" fmla="*/ 3488969 h 4446604"/>
              <a:gd name="connsiteX454" fmla="*/ 7701752 w 8225337"/>
              <a:gd name="connsiteY454" fmla="*/ 3509924 h 4446604"/>
              <a:gd name="connsiteX455" fmla="*/ 7701752 w 8225337"/>
              <a:gd name="connsiteY455" fmla="*/ 3530879 h 4446604"/>
              <a:gd name="connsiteX456" fmla="*/ 7756997 w 8225337"/>
              <a:gd name="connsiteY456" fmla="*/ 3759479 h 4446604"/>
              <a:gd name="connsiteX457" fmla="*/ 7777952 w 8225337"/>
              <a:gd name="connsiteY457" fmla="*/ 3771861 h 4446604"/>
              <a:gd name="connsiteX458" fmla="*/ 7797954 w 8225337"/>
              <a:gd name="connsiteY458" fmla="*/ 3782339 h 4446604"/>
              <a:gd name="connsiteX459" fmla="*/ 7919874 w 8225337"/>
              <a:gd name="connsiteY459" fmla="*/ 3894734 h 4446604"/>
              <a:gd name="connsiteX460" fmla="*/ 7924637 w 8225337"/>
              <a:gd name="connsiteY460" fmla="*/ 3919499 h 4446604"/>
              <a:gd name="connsiteX461" fmla="*/ 7924637 w 8225337"/>
              <a:gd name="connsiteY461" fmla="*/ 4023321 h 4446604"/>
              <a:gd name="connsiteX462" fmla="*/ 7927494 w 8225337"/>
              <a:gd name="connsiteY462" fmla="*/ 4044277 h 4446604"/>
              <a:gd name="connsiteX463" fmla="*/ 7928447 w 8225337"/>
              <a:gd name="connsiteY463" fmla="*/ 4060469 h 4446604"/>
              <a:gd name="connsiteX464" fmla="*/ 6504 w 8225337"/>
              <a:gd name="connsiteY464" fmla="*/ 4409084 h 4446604"/>
              <a:gd name="connsiteX465" fmla="*/ 9362 w 8225337"/>
              <a:gd name="connsiteY465" fmla="*/ 4439564 h 4446604"/>
              <a:gd name="connsiteX466" fmla="*/ 7980834 w 8225337"/>
              <a:gd name="connsiteY466" fmla="*/ 4439564 h 4446604"/>
              <a:gd name="connsiteX467" fmla="*/ 7997979 w 8225337"/>
              <a:gd name="connsiteY467" fmla="*/ 4439564 h 4446604"/>
              <a:gd name="connsiteX468" fmla="*/ 8056082 w 8225337"/>
              <a:gd name="connsiteY468" fmla="*/ 4441469 h 4446604"/>
              <a:gd name="connsiteX469" fmla="*/ 8074179 w 8225337"/>
              <a:gd name="connsiteY469" fmla="*/ 4441469 h 4446604"/>
              <a:gd name="connsiteX470" fmla="*/ 8198957 w 8225337"/>
              <a:gd name="connsiteY470" fmla="*/ 4435754 h 4446604"/>
              <a:gd name="connsiteX471" fmla="*/ 8044652 w 8225337"/>
              <a:gd name="connsiteY471" fmla="*/ 4158577 h 4446604"/>
              <a:gd name="connsiteX472" fmla="*/ 8029412 w 8225337"/>
              <a:gd name="connsiteY472" fmla="*/ 4138574 h 4446604"/>
              <a:gd name="connsiteX473" fmla="*/ 8014172 w 8225337"/>
              <a:gd name="connsiteY473" fmla="*/ 4118571 h 4446604"/>
              <a:gd name="connsiteX474" fmla="*/ 7998932 w 8225337"/>
              <a:gd name="connsiteY474" fmla="*/ 4100474 h 4446604"/>
              <a:gd name="connsiteX475" fmla="*/ 7971309 w 8225337"/>
              <a:gd name="connsiteY475" fmla="*/ 4031894 h 4446604"/>
              <a:gd name="connsiteX476" fmla="*/ 7968452 w 8225337"/>
              <a:gd name="connsiteY476" fmla="*/ 4006177 h 4446604"/>
              <a:gd name="connsiteX477" fmla="*/ 7966547 w 8225337"/>
              <a:gd name="connsiteY477" fmla="*/ 3985221 h 4446604"/>
              <a:gd name="connsiteX478" fmla="*/ 7971309 w 8225337"/>
              <a:gd name="connsiteY478" fmla="*/ 3960457 h 4446604"/>
              <a:gd name="connsiteX479" fmla="*/ 7976072 w 8225337"/>
              <a:gd name="connsiteY479" fmla="*/ 3931882 h 4446604"/>
              <a:gd name="connsiteX480" fmla="*/ 7828434 w 8225337"/>
              <a:gd name="connsiteY480" fmla="*/ 3749002 h 4446604"/>
              <a:gd name="connsiteX481" fmla="*/ 7803669 w 8225337"/>
              <a:gd name="connsiteY481" fmla="*/ 3739477 h 4446604"/>
              <a:gd name="connsiteX482" fmla="*/ 7757949 w 8225337"/>
              <a:gd name="connsiteY482" fmla="*/ 3713759 h 4446604"/>
              <a:gd name="connsiteX483" fmla="*/ 7739852 w 8225337"/>
              <a:gd name="connsiteY483" fmla="*/ 3672802 h 4446604"/>
              <a:gd name="connsiteX484" fmla="*/ 7750329 w 8225337"/>
              <a:gd name="connsiteY484" fmla="*/ 3532784 h 4446604"/>
              <a:gd name="connsiteX485" fmla="*/ 7752234 w 8225337"/>
              <a:gd name="connsiteY485" fmla="*/ 3485159 h 4446604"/>
              <a:gd name="connsiteX486" fmla="*/ 7750329 w 8225337"/>
              <a:gd name="connsiteY486" fmla="*/ 3462299 h 4446604"/>
              <a:gd name="connsiteX487" fmla="*/ 7744615 w 8225337"/>
              <a:gd name="connsiteY487" fmla="*/ 3442296 h 4446604"/>
              <a:gd name="connsiteX488" fmla="*/ 7637934 w 8225337"/>
              <a:gd name="connsiteY488" fmla="*/ 3232746 h 4446604"/>
              <a:gd name="connsiteX489" fmla="*/ 7630315 w 8225337"/>
              <a:gd name="connsiteY489" fmla="*/ 3205124 h 4446604"/>
              <a:gd name="connsiteX490" fmla="*/ 7619837 w 8225337"/>
              <a:gd name="connsiteY490" fmla="*/ 3157499 h 4446604"/>
              <a:gd name="connsiteX491" fmla="*/ 7610312 w 8225337"/>
              <a:gd name="connsiteY491" fmla="*/ 3108921 h 4446604"/>
              <a:gd name="connsiteX492" fmla="*/ 7386474 w 8225337"/>
              <a:gd name="connsiteY492" fmla="*/ 2987002 h 4446604"/>
              <a:gd name="connsiteX493" fmla="*/ 7363615 w 8225337"/>
              <a:gd name="connsiteY493" fmla="*/ 2991764 h 4446604"/>
              <a:gd name="connsiteX494" fmla="*/ 7214072 w 8225337"/>
              <a:gd name="connsiteY494" fmla="*/ 2991764 h 4446604"/>
              <a:gd name="connsiteX495" fmla="*/ 7196927 w 8225337"/>
              <a:gd name="connsiteY495" fmla="*/ 3189884 h 4446604"/>
              <a:gd name="connsiteX496" fmla="*/ 7181687 w 8225337"/>
              <a:gd name="connsiteY496" fmla="*/ 3205124 h 4446604"/>
              <a:gd name="connsiteX497" fmla="*/ 6980709 w 8225337"/>
              <a:gd name="connsiteY497" fmla="*/ 3205124 h 4446604"/>
              <a:gd name="connsiteX498" fmla="*/ 6957849 w 8225337"/>
              <a:gd name="connsiteY498" fmla="*/ 3195599 h 4446604"/>
              <a:gd name="connsiteX499" fmla="*/ 6871172 w 8225337"/>
              <a:gd name="connsiteY499" fmla="*/ 3187979 h 4446604"/>
              <a:gd name="connsiteX500" fmla="*/ 6851169 w 8225337"/>
              <a:gd name="connsiteY500" fmla="*/ 3193694 h 4446604"/>
              <a:gd name="connsiteX501" fmla="*/ 6647334 w 8225337"/>
              <a:gd name="connsiteY501" fmla="*/ 3132734 h 4446604"/>
              <a:gd name="connsiteX502" fmla="*/ 6633999 w 8225337"/>
              <a:gd name="connsiteY502" fmla="*/ 3115589 h 4446604"/>
              <a:gd name="connsiteX503" fmla="*/ 6629237 w 8225337"/>
              <a:gd name="connsiteY503" fmla="*/ 3071774 h 4446604"/>
              <a:gd name="connsiteX504" fmla="*/ 6631142 w 8225337"/>
              <a:gd name="connsiteY504" fmla="*/ 3062249 h 4446604"/>
              <a:gd name="connsiteX505" fmla="*/ 6707342 w 8225337"/>
              <a:gd name="connsiteY505" fmla="*/ 2896514 h 4446604"/>
              <a:gd name="connsiteX506" fmla="*/ 6552084 w 8225337"/>
              <a:gd name="connsiteY506" fmla="*/ 2806979 h 4446604"/>
              <a:gd name="connsiteX507" fmla="*/ 6532082 w 8225337"/>
              <a:gd name="connsiteY507" fmla="*/ 2793644 h 4446604"/>
              <a:gd name="connsiteX508" fmla="*/ 6507317 w 8225337"/>
              <a:gd name="connsiteY508" fmla="*/ 2734589 h 4446604"/>
              <a:gd name="connsiteX509" fmla="*/ 6505412 w 8225337"/>
              <a:gd name="connsiteY509" fmla="*/ 2729827 h 4446604"/>
              <a:gd name="connsiteX510" fmla="*/ 6391112 w 8225337"/>
              <a:gd name="connsiteY510" fmla="*/ 2597429 h 4446604"/>
              <a:gd name="connsiteX511" fmla="*/ 6371109 w 8225337"/>
              <a:gd name="connsiteY511" fmla="*/ 2580284 h 4446604"/>
              <a:gd name="connsiteX512" fmla="*/ 6285384 w 8225337"/>
              <a:gd name="connsiteY512" fmla="*/ 2438361 h 4446604"/>
              <a:gd name="connsiteX513" fmla="*/ 6273002 w 8225337"/>
              <a:gd name="connsiteY513" fmla="*/ 2410739 h 4446604"/>
              <a:gd name="connsiteX514" fmla="*/ 6209184 w 8225337"/>
              <a:gd name="connsiteY514" fmla="*/ 2284057 h 4446604"/>
              <a:gd name="connsiteX515" fmla="*/ 6195849 w 8225337"/>
              <a:gd name="connsiteY515" fmla="*/ 2259292 h 4446604"/>
              <a:gd name="connsiteX516" fmla="*/ 6142509 w 8225337"/>
              <a:gd name="connsiteY516" fmla="*/ 2131657 h 4446604"/>
              <a:gd name="connsiteX517" fmla="*/ 6137747 w 8225337"/>
              <a:gd name="connsiteY517" fmla="*/ 2104034 h 4446604"/>
              <a:gd name="connsiteX518" fmla="*/ 6127269 w 8225337"/>
              <a:gd name="connsiteY518" fmla="*/ 1992592 h 4446604"/>
              <a:gd name="connsiteX519" fmla="*/ 6124412 w 8225337"/>
              <a:gd name="connsiteY519" fmla="*/ 1986876 h 4446604"/>
              <a:gd name="connsiteX520" fmla="*/ 6103457 w 8225337"/>
              <a:gd name="connsiteY520" fmla="*/ 1877339 h 4446604"/>
              <a:gd name="connsiteX521" fmla="*/ 6086312 w 8225337"/>
              <a:gd name="connsiteY521" fmla="*/ 1828761 h 4446604"/>
              <a:gd name="connsiteX522" fmla="*/ 6063452 w 8225337"/>
              <a:gd name="connsiteY522" fmla="*/ 1790661 h 4446604"/>
              <a:gd name="connsiteX523" fmla="*/ 5949152 w 8225337"/>
              <a:gd name="connsiteY523" fmla="*/ 1512531 h 4446604"/>
              <a:gd name="connsiteX524" fmla="*/ 5944390 w 8225337"/>
              <a:gd name="connsiteY524" fmla="*/ 1472526 h 4446604"/>
              <a:gd name="connsiteX525" fmla="*/ 5892954 w 8225337"/>
              <a:gd name="connsiteY525" fmla="*/ 1326794 h 4446604"/>
              <a:gd name="connsiteX526" fmla="*/ 5860569 w 8225337"/>
              <a:gd name="connsiteY526" fmla="*/ 1290599 h 4446604"/>
              <a:gd name="connsiteX527" fmla="*/ 5832947 w 8225337"/>
              <a:gd name="connsiteY527" fmla="*/ 1269644 h 4446604"/>
              <a:gd name="connsiteX528" fmla="*/ 5872952 w 8225337"/>
              <a:gd name="connsiteY528" fmla="*/ 1284884 h 4446604"/>
              <a:gd name="connsiteX529" fmla="*/ 5842472 w 8225337"/>
              <a:gd name="connsiteY529" fmla="*/ 1275359 h 4446604"/>
              <a:gd name="connsiteX530" fmla="*/ 5554817 w 8225337"/>
              <a:gd name="connsiteY530" fmla="*/ 1061047 h 4446604"/>
              <a:gd name="connsiteX531" fmla="*/ 5539577 w 8225337"/>
              <a:gd name="connsiteY531" fmla="*/ 1038186 h 4446604"/>
              <a:gd name="connsiteX532" fmla="*/ 5472902 w 8225337"/>
              <a:gd name="connsiteY532" fmla="*/ 826731 h 4446604"/>
              <a:gd name="connsiteX533" fmla="*/ 5455757 w 8225337"/>
              <a:gd name="connsiteY533" fmla="*/ 809586 h 4446604"/>
              <a:gd name="connsiteX534" fmla="*/ 5350982 w 8225337"/>
              <a:gd name="connsiteY534" fmla="*/ 738149 h 4446604"/>
              <a:gd name="connsiteX535" fmla="*/ 5333837 w 8225337"/>
              <a:gd name="connsiteY535" fmla="*/ 728624 h 4446604"/>
              <a:gd name="connsiteX536" fmla="*/ 5288117 w 8225337"/>
              <a:gd name="connsiteY536" fmla="*/ 701001 h 4446604"/>
              <a:gd name="connsiteX537" fmla="*/ 5270019 w 8225337"/>
              <a:gd name="connsiteY537" fmla="*/ 688619 h 4446604"/>
              <a:gd name="connsiteX538" fmla="*/ 5221442 w 8225337"/>
              <a:gd name="connsiteY538" fmla="*/ 660996 h 4446604"/>
              <a:gd name="connsiteX539" fmla="*/ 5203344 w 8225337"/>
              <a:gd name="connsiteY539" fmla="*/ 653376 h 4446604"/>
              <a:gd name="connsiteX540" fmla="*/ 5178579 w 8225337"/>
              <a:gd name="connsiteY540" fmla="*/ 642899 h 4446604"/>
              <a:gd name="connsiteX541" fmla="*/ 5153815 w 8225337"/>
              <a:gd name="connsiteY541" fmla="*/ 635279 h 4446604"/>
              <a:gd name="connsiteX542" fmla="*/ 5009034 w 8225337"/>
              <a:gd name="connsiteY542" fmla="*/ 546696 h 4446604"/>
              <a:gd name="connsiteX543" fmla="*/ 5024274 w 8225337"/>
              <a:gd name="connsiteY543" fmla="*/ 528599 h 4446604"/>
              <a:gd name="connsiteX544" fmla="*/ 5049992 w 8225337"/>
              <a:gd name="connsiteY544" fmla="*/ 519074 h 4446604"/>
              <a:gd name="connsiteX545" fmla="*/ 5077615 w 8225337"/>
              <a:gd name="connsiteY545" fmla="*/ 386676 h 4446604"/>
              <a:gd name="connsiteX546" fmla="*/ 4876637 w 8225337"/>
              <a:gd name="connsiteY546" fmla="*/ 271424 h 4446604"/>
              <a:gd name="connsiteX547" fmla="*/ 4858539 w 8225337"/>
              <a:gd name="connsiteY547" fmla="*/ 254279 h 4446604"/>
              <a:gd name="connsiteX548" fmla="*/ 4803294 w 8225337"/>
              <a:gd name="connsiteY548" fmla="*/ 167601 h 4446604"/>
              <a:gd name="connsiteX549" fmla="*/ 4792817 w 8225337"/>
              <a:gd name="connsiteY549" fmla="*/ 141884 h 4446604"/>
              <a:gd name="connsiteX550" fmla="*/ 4775672 w 8225337"/>
              <a:gd name="connsiteY550" fmla="*/ 121881 h 4446604"/>
              <a:gd name="connsiteX551" fmla="*/ 4648037 w 8225337"/>
              <a:gd name="connsiteY551" fmla="*/ 25679 h 4446604"/>
              <a:gd name="connsiteX552" fmla="*/ 4627082 w 8225337"/>
              <a:gd name="connsiteY552" fmla="*/ 13296 h 4446604"/>
              <a:gd name="connsiteX553" fmla="*/ 4604222 w 8225337"/>
              <a:gd name="connsiteY553" fmla="*/ 2819 h 4446604"/>
              <a:gd name="connsiteX554" fmla="*/ 4334664 w 8225337"/>
              <a:gd name="connsiteY554" fmla="*/ 165696 h 4446604"/>
              <a:gd name="connsiteX555" fmla="*/ 4311804 w 8225337"/>
              <a:gd name="connsiteY555" fmla="*/ 182841 h 4446604"/>
              <a:gd name="connsiteX556" fmla="*/ 4284182 w 8225337"/>
              <a:gd name="connsiteY556" fmla="*/ 192366 h 4446604"/>
              <a:gd name="connsiteX557" fmla="*/ 4264179 w 8225337"/>
              <a:gd name="connsiteY557" fmla="*/ 199986 h 4446604"/>
              <a:gd name="connsiteX558" fmla="*/ 4216554 w 8225337"/>
              <a:gd name="connsiteY558" fmla="*/ 251421 h 4446604"/>
              <a:gd name="connsiteX559" fmla="*/ 4203219 w 8225337"/>
              <a:gd name="connsiteY559" fmla="*/ 276186 h 4446604"/>
              <a:gd name="connsiteX560" fmla="*/ 4125114 w 8225337"/>
              <a:gd name="connsiteY560" fmla="*/ 454304 h 4446604"/>
              <a:gd name="connsiteX561" fmla="*/ 4107969 w 8225337"/>
              <a:gd name="connsiteY561" fmla="*/ 479069 h 4446604"/>
              <a:gd name="connsiteX562" fmla="*/ 4089872 w 8225337"/>
              <a:gd name="connsiteY562" fmla="*/ 504786 h 4446604"/>
              <a:gd name="connsiteX563" fmla="*/ 3972714 w 8225337"/>
              <a:gd name="connsiteY563" fmla="*/ 529551 h 4446604"/>
              <a:gd name="connsiteX564" fmla="*/ 3848889 w 8225337"/>
              <a:gd name="connsiteY564" fmla="*/ 669569 h 4446604"/>
              <a:gd name="connsiteX565" fmla="*/ 3831744 w 8225337"/>
              <a:gd name="connsiteY565" fmla="*/ 667664 h 4446604"/>
              <a:gd name="connsiteX566" fmla="*/ 3783167 w 8225337"/>
              <a:gd name="connsiteY566" fmla="*/ 658139 h 4446604"/>
              <a:gd name="connsiteX567" fmla="*/ 3755544 w 8225337"/>
              <a:gd name="connsiteY567" fmla="*/ 650519 h 4446604"/>
              <a:gd name="connsiteX568" fmla="*/ 3707919 w 8225337"/>
              <a:gd name="connsiteY568" fmla="*/ 614324 h 4446604"/>
              <a:gd name="connsiteX569" fmla="*/ 3683154 w 8225337"/>
              <a:gd name="connsiteY569" fmla="*/ 597179 h 4446604"/>
              <a:gd name="connsiteX570" fmla="*/ 3629814 w 8225337"/>
              <a:gd name="connsiteY570" fmla="*/ 487641 h 4446604"/>
              <a:gd name="connsiteX571" fmla="*/ 3425979 w 8225337"/>
              <a:gd name="connsiteY571" fmla="*/ 554316 h 4446604"/>
              <a:gd name="connsiteX572" fmla="*/ 3407882 w 8225337"/>
              <a:gd name="connsiteY572" fmla="*/ 552411 h 4446604"/>
              <a:gd name="connsiteX573" fmla="*/ 3349779 w 8225337"/>
              <a:gd name="connsiteY573" fmla="*/ 527646 h 4446604"/>
              <a:gd name="connsiteX574" fmla="*/ 3322157 w 8225337"/>
              <a:gd name="connsiteY574" fmla="*/ 510501 h 4446604"/>
              <a:gd name="connsiteX575" fmla="*/ 3291677 w 8225337"/>
              <a:gd name="connsiteY575" fmla="*/ 502881 h 4446604"/>
              <a:gd name="connsiteX576" fmla="*/ 3186902 w 8225337"/>
              <a:gd name="connsiteY576" fmla="*/ 650519 h 4446604"/>
              <a:gd name="connsiteX577" fmla="*/ 3154517 w 8225337"/>
              <a:gd name="connsiteY577" fmla="*/ 747674 h 4446604"/>
              <a:gd name="connsiteX578" fmla="*/ 3146897 w 8225337"/>
              <a:gd name="connsiteY578" fmla="*/ 765771 h 4446604"/>
              <a:gd name="connsiteX579" fmla="*/ 3044979 w 8225337"/>
              <a:gd name="connsiteY579" fmla="*/ 896264 h 4446604"/>
              <a:gd name="connsiteX580" fmla="*/ 2986877 w 8225337"/>
              <a:gd name="connsiteY580" fmla="*/ 1151534 h 4446604"/>
              <a:gd name="connsiteX581" fmla="*/ 2968779 w 8225337"/>
              <a:gd name="connsiteY581" fmla="*/ 1161059 h 4446604"/>
              <a:gd name="connsiteX582" fmla="*/ 2953539 w 8225337"/>
              <a:gd name="connsiteY582" fmla="*/ 1173441 h 4446604"/>
              <a:gd name="connsiteX583" fmla="*/ 2936394 w 8225337"/>
              <a:gd name="connsiteY583" fmla="*/ 1202016 h 4446604"/>
              <a:gd name="connsiteX584" fmla="*/ 2896389 w 8225337"/>
              <a:gd name="connsiteY584" fmla="*/ 1620164 h 4446604"/>
              <a:gd name="connsiteX585" fmla="*/ 2893532 w 8225337"/>
              <a:gd name="connsiteY585" fmla="*/ 1668742 h 4446604"/>
              <a:gd name="connsiteX586" fmla="*/ 2891627 w 8225337"/>
              <a:gd name="connsiteY586" fmla="*/ 1693506 h 4446604"/>
              <a:gd name="connsiteX587" fmla="*/ 2886864 w 8225337"/>
              <a:gd name="connsiteY587" fmla="*/ 1719224 h 4446604"/>
              <a:gd name="connsiteX588" fmla="*/ 2797329 w 8225337"/>
              <a:gd name="connsiteY588" fmla="*/ 1807806 h 4446604"/>
              <a:gd name="connsiteX589" fmla="*/ 2772564 w 8225337"/>
              <a:gd name="connsiteY589" fmla="*/ 1807806 h 4446604"/>
              <a:gd name="connsiteX590" fmla="*/ 2746847 w 8225337"/>
              <a:gd name="connsiteY590" fmla="*/ 1809711 h 4446604"/>
              <a:gd name="connsiteX591" fmla="*/ 2638262 w 8225337"/>
              <a:gd name="connsiteY591" fmla="*/ 1800186 h 4446604"/>
              <a:gd name="connsiteX592" fmla="*/ 2607782 w 8225337"/>
              <a:gd name="connsiteY592" fmla="*/ 1795424 h 4446604"/>
              <a:gd name="connsiteX593" fmla="*/ 2470622 w 8225337"/>
              <a:gd name="connsiteY593" fmla="*/ 1820189 h 4446604"/>
              <a:gd name="connsiteX594" fmla="*/ 2452524 w 8225337"/>
              <a:gd name="connsiteY594" fmla="*/ 1837334 h 4446604"/>
              <a:gd name="connsiteX595" fmla="*/ 2403947 w 8225337"/>
              <a:gd name="connsiteY595" fmla="*/ 1904009 h 4446604"/>
              <a:gd name="connsiteX596" fmla="*/ 2391564 w 8225337"/>
              <a:gd name="connsiteY596" fmla="*/ 1924011 h 4446604"/>
              <a:gd name="connsiteX597" fmla="*/ 2350607 w 8225337"/>
              <a:gd name="connsiteY597" fmla="*/ 2036406 h 4446604"/>
              <a:gd name="connsiteX598" fmla="*/ 2337272 w 8225337"/>
              <a:gd name="connsiteY598" fmla="*/ 2056409 h 4446604"/>
              <a:gd name="connsiteX599" fmla="*/ 2225829 w 8225337"/>
              <a:gd name="connsiteY599" fmla="*/ 2165947 h 4446604"/>
              <a:gd name="connsiteX600" fmla="*/ 2202969 w 8225337"/>
              <a:gd name="connsiteY600" fmla="*/ 2181186 h 4446604"/>
              <a:gd name="connsiteX601" fmla="*/ 2122007 w 8225337"/>
              <a:gd name="connsiteY601" fmla="*/ 2348827 h 4446604"/>
              <a:gd name="connsiteX602" fmla="*/ 2117244 w 8225337"/>
              <a:gd name="connsiteY602" fmla="*/ 2371686 h 4446604"/>
              <a:gd name="connsiteX603" fmla="*/ 1847687 w 8225337"/>
              <a:gd name="connsiteY603" fmla="*/ 2619336 h 4446604"/>
              <a:gd name="connsiteX604" fmla="*/ 1820064 w 8225337"/>
              <a:gd name="connsiteY604" fmla="*/ 2628861 h 4446604"/>
              <a:gd name="connsiteX605" fmla="*/ 1774344 w 8225337"/>
              <a:gd name="connsiteY605" fmla="*/ 2638386 h 4446604"/>
              <a:gd name="connsiteX606" fmla="*/ 1751484 w 8225337"/>
              <a:gd name="connsiteY606" fmla="*/ 2641244 h 4446604"/>
              <a:gd name="connsiteX607" fmla="*/ 1696239 w 8225337"/>
              <a:gd name="connsiteY607" fmla="*/ 2630767 h 4446604"/>
              <a:gd name="connsiteX608" fmla="*/ 1678142 w 8225337"/>
              <a:gd name="connsiteY608" fmla="*/ 2612669 h 4446604"/>
              <a:gd name="connsiteX609" fmla="*/ 1390487 w 8225337"/>
              <a:gd name="connsiteY609" fmla="*/ 2501227 h 4446604"/>
              <a:gd name="connsiteX610" fmla="*/ 1361912 w 8225337"/>
              <a:gd name="connsiteY610" fmla="*/ 2501227 h 4446604"/>
              <a:gd name="connsiteX611" fmla="*/ 1197129 w 8225337"/>
              <a:gd name="connsiteY611" fmla="*/ 2442172 h 4446604"/>
              <a:gd name="connsiteX612" fmla="*/ 1148552 w 8225337"/>
              <a:gd name="connsiteY612" fmla="*/ 2489796 h 4446604"/>
              <a:gd name="connsiteX613" fmla="*/ 1133312 w 8225337"/>
              <a:gd name="connsiteY613" fmla="*/ 2520277 h 4446604"/>
              <a:gd name="connsiteX614" fmla="*/ 1093307 w 8225337"/>
              <a:gd name="connsiteY614" fmla="*/ 2626957 h 4446604"/>
              <a:gd name="connsiteX615" fmla="*/ 1078067 w 8225337"/>
              <a:gd name="connsiteY615" fmla="*/ 2640292 h 4446604"/>
              <a:gd name="connsiteX616" fmla="*/ 1062827 w 8225337"/>
              <a:gd name="connsiteY616" fmla="*/ 2663152 h 4446604"/>
              <a:gd name="connsiteX617" fmla="*/ 1049492 w 8225337"/>
              <a:gd name="connsiteY617" fmla="*/ 2686011 h 4446604"/>
              <a:gd name="connsiteX618" fmla="*/ 1041872 w 8225337"/>
              <a:gd name="connsiteY618" fmla="*/ 2713634 h 4446604"/>
              <a:gd name="connsiteX619" fmla="*/ 1029489 w 8225337"/>
              <a:gd name="connsiteY619" fmla="*/ 2733636 h 4446604"/>
              <a:gd name="connsiteX620" fmla="*/ 965672 w 8225337"/>
              <a:gd name="connsiteY620" fmla="*/ 2815552 h 4446604"/>
              <a:gd name="connsiteX621" fmla="*/ 958052 w 8225337"/>
              <a:gd name="connsiteY621" fmla="*/ 2838411 h 4446604"/>
              <a:gd name="connsiteX622" fmla="*/ 991389 w 8225337"/>
              <a:gd name="connsiteY622" fmla="*/ 2998432 h 4446604"/>
              <a:gd name="connsiteX623" fmla="*/ 983769 w 8225337"/>
              <a:gd name="connsiteY623" fmla="*/ 3024149 h 4446604"/>
              <a:gd name="connsiteX624" fmla="*/ 912332 w 8225337"/>
              <a:gd name="connsiteY624" fmla="*/ 3173692 h 4446604"/>
              <a:gd name="connsiteX625" fmla="*/ 899949 w 8225337"/>
              <a:gd name="connsiteY625" fmla="*/ 3198457 h 4446604"/>
              <a:gd name="connsiteX626" fmla="*/ 886614 w 8225337"/>
              <a:gd name="connsiteY626" fmla="*/ 3379432 h 4446604"/>
              <a:gd name="connsiteX627" fmla="*/ 892329 w 8225337"/>
              <a:gd name="connsiteY627" fmla="*/ 3405149 h 4446604"/>
              <a:gd name="connsiteX628" fmla="*/ 884709 w 8225337"/>
              <a:gd name="connsiteY628" fmla="*/ 3522307 h 4446604"/>
              <a:gd name="connsiteX629" fmla="*/ 866612 w 8225337"/>
              <a:gd name="connsiteY629" fmla="*/ 3537546 h 4446604"/>
              <a:gd name="connsiteX630" fmla="*/ 717069 w 8225337"/>
              <a:gd name="connsiteY630" fmla="*/ 3590886 h 4446604"/>
              <a:gd name="connsiteX631" fmla="*/ 696114 w 8225337"/>
              <a:gd name="connsiteY631" fmla="*/ 3598507 h 4446604"/>
              <a:gd name="connsiteX632" fmla="*/ 629439 w 8225337"/>
              <a:gd name="connsiteY632" fmla="*/ 3613746 h 4446604"/>
              <a:gd name="connsiteX633" fmla="*/ 606579 w 8225337"/>
              <a:gd name="connsiteY633" fmla="*/ 3619461 h 4446604"/>
              <a:gd name="connsiteX634" fmla="*/ 517044 w 8225337"/>
              <a:gd name="connsiteY634" fmla="*/ 3665182 h 4446604"/>
              <a:gd name="connsiteX635" fmla="*/ 492279 w 8225337"/>
              <a:gd name="connsiteY635" fmla="*/ 3674707 h 4446604"/>
              <a:gd name="connsiteX636" fmla="*/ 396077 w 8225337"/>
              <a:gd name="connsiteY636" fmla="*/ 3811867 h 4446604"/>
              <a:gd name="connsiteX637" fmla="*/ 317972 w 8225337"/>
              <a:gd name="connsiteY637" fmla="*/ 3878542 h 4446604"/>
              <a:gd name="connsiteX638" fmla="*/ 302732 w 8225337"/>
              <a:gd name="connsiteY638" fmla="*/ 3901402 h 4446604"/>
              <a:gd name="connsiteX639" fmla="*/ 31269 w 8225337"/>
              <a:gd name="connsiteY639" fmla="*/ 4257637 h 4446604"/>
              <a:gd name="connsiteX640" fmla="*/ 17934 w 8225337"/>
              <a:gd name="connsiteY640" fmla="*/ 4277639 h 4446604"/>
              <a:gd name="connsiteX641" fmla="*/ 789 w 8225337"/>
              <a:gd name="connsiteY641" fmla="*/ 4329074 h 4446604"/>
              <a:gd name="connsiteX642" fmla="*/ 2694 w 8225337"/>
              <a:gd name="connsiteY642" fmla="*/ 4376699 h 4446604"/>
              <a:gd name="connsiteX643" fmla="*/ 6504 w 8225337"/>
              <a:gd name="connsiteY643" fmla="*/ 4409084 h 4446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</a:cxnLst>
            <a:rect l="l" t="t" r="r" b="b"/>
            <a:pathLst>
              <a:path w="8225337" h="4446604">
                <a:moveTo>
                  <a:pt x="2924012" y="1853526"/>
                </a:moveTo>
                <a:cubicBezTo>
                  <a:pt x="2914487" y="1906867"/>
                  <a:pt x="2863052" y="1927822"/>
                  <a:pt x="2819237" y="1934489"/>
                </a:cubicBezTo>
                <a:cubicBezTo>
                  <a:pt x="2811617" y="1934489"/>
                  <a:pt x="2805902" y="1936394"/>
                  <a:pt x="2798282" y="1936394"/>
                </a:cubicBezTo>
                <a:cubicBezTo>
                  <a:pt x="2792567" y="1938299"/>
                  <a:pt x="2784947" y="1938299"/>
                  <a:pt x="2778279" y="1939251"/>
                </a:cubicBezTo>
                <a:cubicBezTo>
                  <a:pt x="2768754" y="1941156"/>
                  <a:pt x="2761134" y="1941156"/>
                  <a:pt x="2752562" y="1942109"/>
                </a:cubicBezTo>
                <a:cubicBezTo>
                  <a:pt x="2694459" y="1947824"/>
                  <a:pt x="2635404" y="1964969"/>
                  <a:pt x="2579207" y="1987829"/>
                </a:cubicBezTo>
                <a:cubicBezTo>
                  <a:pt x="2573492" y="1990686"/>
                  <a:pt x="2568729" y="1997354"/>
                  <a:pt x="2563967" y="2003069"/>
                </a:cubicBezTo>
                <a:cubicBezTo>
                  <a:pt x="2535392" y="2066886"/>
                  <a:pt x="2563967" y="2148802"/>
                  <a:pt x="2538249" y="2204047"/>
                </a:cubicBezTo>
                <a:cubicBezTo>
                  <a:pt x="2535392" y="2209761"/>
                  <a:pt x="2532534" y="2216429"/>
                  <a:pt x="2527772" y="2222144"/>
                </a:cubicBezTo>
                <a:cubicBezTo>
                  <a:pt x="2515389" y="2234527"/>
                  <a:pt x="2503007" y="2246909"/>
                  <a:pt x="2491577" y="2258339"/>
                </a:cubicBezTo>
                <a:cubicBezTo>
                  <a:pt x="2485862" y="2264054"/>
                  <a:pt x="2479194" y="2270722"/>
                  <a:pt x="2473479" y="2276436"/>
                </a:cubicBezTo>
                <a:cubicBezTo>
                  <a:pt x="2463954" y="2291677"/>
                  <a:pt x="2458239" y="2308822"/>
                  <a:pt x="2452524" y="2325014"/>
                </a:cubicBezTo>
                <a:cubicBezTo>
                  <a:pt x="2447762" y="2334539"/>
                  <a:pt x="2444904" y="2342159"/>
                  <a:pt x="2442999" y="2350732"/>
                </a:cubicBezTo>
                <a:cubicBezTo>
                  <a:pt x="2424902" y="2393594"/>
                  <a:pt x="2404899" y="2432647"/>
                  <a:pt x="2391564" y="2473604"/>
                </a:cubicBezTo>
                <a:cubicBezTo>
                  <a:pt x="2388707" y="2478367"/>
                  <a:pt x="2385849" y="2485986"/>
                  <a:pt x="2383944" y="2491702"/>
                </a:cubicBezTo>
                <a:cubicBezTo>
                  <a:pt x="2381087" y="2499321"/>
                  <a:pt x="2379182" y="2506942"/>
                  <a:pt x="2378229" y="2516467"/>
                </a:cubicBezTo>
                <a:cubicBezTo>
                  <a:pt x="2367752" y="2575521"/>
                  <a:pt x="2324889" y="2608859"/>
                  <a:pt x="2279169" y="2639339"/>
                </a:cubicBezTo>
                <a:cubicBezTo>
                  <a:pt x="2271549" y="2645054"/>
                  <a:pt x="2265834" y="2649817"/>
                  <a:pt x="2258214" y="2656484"/>
                </a:cubicBezTo>
                <a:cubicBezTo>
                  <a:pt x="2240117" y="2666009"/>
                  <a:pt x="2237259" y="2682202"/>
                  <a:pt x="2237259" y="2700299"/>
                </a:cubicBezTo>
                <a:cubicBezTo>
                  <a:pt x="2237259" y="2706014"/>
                  <a:pt x="2237259" y="2712682"/>
                  <a:pt x="2237259" y="2717444"/>
                </a:cubicBezTo>
                <a:cubicBezTo>
                  <a:pt x="2237259" y="2727921"/>
                  <a:pt x="2235354" y="2735542"/>
                  <a:pt x="2232497" y="2743161"/>
                </a:cubicBezTo>
                <a:cubicBezTo>
                  <a:pt x="2222019" y="2748877"/>
                  <a:pt x="2207732" y="2763164"/>
                  <a:pt x="2196302" y="2770784"/>
                </a:cubicBezTo>
                <a:cubicBezTo>
                  <a:pt x="2188682" y="2773642"/>
                  <a:pt x="2181062" y="2775546"/>
                  <a:pt x="2173442" y="2776499"/>
                </a:cubicBezTo>
                <a:cubicBezTo>
                  <a:pt x="2167727" y="2778404"/>
                  <a:pt x="2161059" y="2779357"/>
                  <a:pt x="2153439" y="2782214"/>
                </a:cubicBezTo>
                <a:cubicBezTo>
                  <a:pt x="2147724" y="2784119"/>
                  <a:pt x="2140104" y="2785071"/>
                  <a:pt x="2133437" y="2787929"/>
                </a:cubicBezTo>
                <a:cubicBezTo>
                  <a:pt x="2121054" y="2789834"/>
                  <a:pt x="2110577" y="2795549"/>
                  <a:pt x="2101052" y="2803169"/>
                </a:cubicBezTo>
                <a:cubicBezTo>
                  <a:pt x="2096289" y="2807932"/>
                  <a:pt x="2093432" y="2810789"/>
                  <a:pt x="2088669" y="2815552"/>
                </a:cubicBezTo>
                <a:cubicBezTo>
                  <a:pt x="2050569" y="2843174"/>
                  <a:pt x="2062952" y="2897467"/>
                  <a:pt x="2090574" y="2930804"/>
                </a:cubicBezTo>
                <a:cubicBezTo>
                  <a:pt x="2122959" y="2958427"/>
                  <a:pt x="2148677" y="2917469"/>
                  <a:pt x="2172489" y="2917469"/>
                </a:cubicBezTo>
                <a:cubicBezTo>
                  <a:pt x="2180109" y="2914611"/>
                  <a:pt x="2187729" y="2912707"/>
                  <a:pt x="2197254" y="2911754"/>
                </a:cubicBezTo>
                <a:cubicBezTo>
                  <a:pt x="2238212" y="2901277"/>
                  <a:pt x="2281074" y="2901277"/>
                  <a:pt x="2326794" y="2906039"/>
                </a:cubicBezTo>
                <a:cubicBezTo>
                  <a:pt x="2334414" y="2906039"/>
                  <a:pt x="2342034" y="2904134"/>
                  <a:pt x="2349654" y="2903182"/>
                </a:cubicBezTo>
                <a:cubicBezTo>
                  <a:pt x="2378229" y="2900324"/>
                  <a:pt x="2407757" y="2893657"/>
                  <a:pt x="2436332" y="2889846"/>
                </a:cubicBezTo>
                <a:cubicBezTo>
                  <a:pt x="2443952" y="2889846"/>
                  <a:pt x="2453477" y="2889846"/>
                  <a:pt x="2461097" y="2889846"/>
                </a:cubicBezTo>
                <a:cubicBezTo>
                  <a:pt x="2535392" y="2891752"/>
                  <a:pt x="2603019" y="2933661"/>
                  <a:pt x="2680172" y="2940329"/>
                </a:cubicBezTo>
                <a:cubicBezTo>
                  <a:pt x="2689697" y="2942234"/>
                  <a:pt x="2697317" y="2942234"/>
                  <a:pt x="2705889" y="2942234"/>
                </a:cubicBezTo>
                <a:cubicBezTo>
                  <a:pt x="2748752" y="2939377"/>
                  <a:pt x="2787804" y="2922232"/>
                  <a:pt x="2822094" y="2878417"/>
                </a:cubicBezTo>
                <a:cubicBezTo>
                  <a:pt x="2858289" y="2830792"/>
                  <a:pt x="2890674" y="2776499"/>
                  <a:pt x="2931632" y="2733636"/>
                </a:cubicBezTo>
                <a:cubicBezTo>
                  <a:pt x="2936394" y="2728874"/>
                  <a:pt x="2941157" y="2726017"/>
                  <a:pt x="2944967" y="2721254"/>
                </a:cubicBezTo>
                <a:cubicBezTo>
                  <a:pt x="2950682" y="2710777"/>
                  <a:pt x="2957349" y="2696489"/>
                  <a:pt x="2957349" y="2683154"/>
                </a:cubicBezTo>
                <a:cubicBezTo>
                  <a:pt x="2957349" y="2688869"/>
                  <a:pt x="2957349" y="2696489"/>
                  <a:pt x="2955444" y="2703157"/>
                </a:cubicBezTo>
                <a:cubicBezTo>
                  <a:pt x="2949729" y="2720302"/>
                  <a:pt x="2943062" y="2736494"/>
                  <a:pt x="2937347" y="2753639"/>
                </a:cubicBezTo>
                <a:cubicBezTo>
                  <a:pt x="2935442" y="2759354"/>
                  <a:pt x="2934489" y="2764117"/>
                  <a:pt x="2932584" y="2770784"/>
                </a:cubicBezTo>
                <a:cubicBezTo>
                  <a:pt x="2917344" y="2806027"/>
                  <a:pt x="2891627" y="2825077"/>
                  <a:pt x="2881149" y="2857461"/>
                </a:cubicBezTo>
                <a:cubicBezTo>
                  <a:pt x="2878292" y="2863177"/>
                  <a:pt x="2875434" y="2870796"/>
                  <a:pt x="2871624" y="2877464"/>
                </a:cubicBezTo>
                <a:cubicBezTo>
                  <a:pt x="2868767" y="2885084"/>
                  <a:pt x="2865909" y="2890799"/>
                  <a:pt x="2862099" y="2895561"/>
                </a:cubicBezTo>
                <a:cubicBezTo>
                  <a:pt x="2859242" y="2900324"/>
                  <a:pt x="2854479" y="2903182"/>
                  <a:pt x="2851622" y="2907944"/>
                </a:cubicBezTo>
                <a:cubicBezTo>
                  <a:pt x="2831619" y="2927946"/>
                  <a:pt x="2818284" y="2940329"/>
                  <a:pt x="2798282" y="2959379"/>
                </a:cubicBezTo>
                <a:cubicBezTo>
                  <a:pt x="2792567" y="2962236"/>
                  <a:pt x="2787804" y="2964142"/>
                  <a:pt x="2781137" y="2966999"/>
                </a:cubicBezTo>
                <a:cubicBezTo>
                  <a:pt x="2776374" y="2968904"/>
                  <a:pt x="2770659" y="2969857"/>
                  <a:pt x="2763039" y="2969857"/>
                </a:cubicBezTo>
                <a:cubicBezTo>
                  <a:pt x="2753514" y="2969857"/>
                  <a:pt x="2743037" y="2971761"/>
                  <a:pt x="2732559" y="2974619"/>
                </a:cubicBezTo>
                <a:cubicBezTo>
                  <a:pt x="2723034" y="2972714"/>
                  <a:pt x="2714462" y="2971761"/>
                  <a:pt x="2704937" y="2969857"/>
                </a:cubicBezTo>
                <a:cubicBezTo>
                  <a:pt x="2654454" y="2966999"/>
                  <a:pt x="2607782" y="2966999"/>
                  <a:pt x="2555394" y="2974619"/>
                </a:cubicBezTo>
                <a:cubicBezTo>
                  <a:pt x="2567777" y="2987002"/>
                  <a:pt x="2587779" y="2974619"/>
                  <a:pt x="2601114" y="2974619"/>
                </a:cubicBezTo>
                <a:cubicBezTo>
                  <a:pt x="2587779" y="2974619"/>
                  <a:pt x="2575397" y="2974619"/>
                  <a:pt x="2567777" y="2980334"/>
                </a:cubicBezTo>
                <a:cubicBezTo>
                  <a:pt x="2563014" y="2987954"/>
                  <a:pt x="2557299" y="2995574"/>
                  <a:pt x="2550632" y="3001289"/>
                </a:cubicBezTo>
                <a:cubicBezTo>
                  <a:pt x="2544917" y="3008909"/>
                  <a:pt x="2538249" y="3013671"/>
                  <a:pt x="2530629" y="3019386"/>
                </a:cubicBezTo>
                <a:cubicBezTo>
                  <a:pt x="2515389" y="3032721"/>
                  <a:pt x="2502054" y="3040342"/>
                  <a:pt x="2482052" y="3040342"/>
                </a:cubicBezTo>
                <a:cubicBezTo>
                  <a:pt x="2439189" y="3032721"/>
                  <a:pt x="2398232" y="3027959"/>
                  <a:pt x="2360132" y="3034627"/>
                </a:cubicBezTo>
                <a:cubicBezTo>
                  <a:pt x="2352512" y="3034627"/>
                  <a:pt x="2344892" y="3036532"/>
                  <a:pt x="2337272" y="3039389"/>
                </a:cubicBezTo>
                <a:cubicBezTo>
                  <a:pt x="2251547" y="3041294"/>
                  <a:pt x="2205827" y="3128924"/>
                  <a:pt x="2142009" y="3158452"/>
                </a:cubicBezTo>
                <a:cubicBezTo>
                  <a:pt x="2134389" y="3161309"/>
                  <a:pt x="2126769" y="3161309"/>
                  <a:pt x="2119149" y="3163214"/>
                </a:cubicBezTo>
                <a:cubicBezTo>
                  <a:pt x="2108672" y="3163214"/>
                  <a:pt x="2098194" y="3163214"/>
                  <a:pt x="2088669" y="3160357"/>
                </a:cubicBezTo>
                <a:cubicBezTo>
                  <a:pt x="2079144" y="3157499"/>
                  <a:pt x="2070572" y="3150832"/>
                  <a:pt x="2061047" y="3142259"/>
                </a:cubicBezTo>
                <a:cubicBezTo>
                  <a:pt x="2009612" y="3088919"/>
                  <a:pt x="1943889" y="3081299"/>
                  <a:pt x="1870547" y="3094634"/>
                </a:cubicBezTo>
                <a:cubicBezTo>
                  <a:pt x="1844829" y="3094634"/>
                  <a:pt x="1838162" y="3068917"/>
                  <a:pt x="1815302" y="3053677"/>
                </a:cubicBezTo>
                <a:cubicBezTo>
                  <a:pt x="1809587" y="3048914"/>
                  <a:pt x="1802919" y="3044152"/>
                  <a:pt x="1797204" y="3040342"/>
                </a:cubicBezTo>
                <a:cubicBezTo>
                  <a:pt x="1764819" y="3017482"/>
                  <a:pt x="1730529" y="3002242"/>
                  <a:pt x="1693382" y="2981286"/>
                </a:cubicBezTo>
                <a:cubicBezTo>
                  <a:pt x="1673379" y="2967952"/>
                  <a:pt x="1667664" y="2953664"/>
                  <a:pt x="1662902" y="2933661"/>
                </a:cubicBezTo>
                <a:cubicBezTo>
                  <a:pt x="1658139" y="2926042"/>
                  <a:pt x="1653377" y="2916517"/>
                  <a:pt x="1647662" y="2907944"/>
                </a:cubicBezTo>
                <a:cubicBezTo>
                  <a:pt x="1642899" y="2900324"/>
                  <a:pt x="1637184" y="2892704"/>
                  <a:pt x="1630517" y="2885084"/>
                </a:cubicBezTo>
                <a:cubicBezTo>
                  <a:pt x="1625754" y="2882227"/>
                  <a:pt x="1620039" y="2880321"/>
                  <a:pt x="1613372" y="2880321"/>
                </a:cubicBezTo>
                <a:cubicBezTo>
                  <a:pt x="1596227" y="2880321"/>
                  <a:pt x="1578129" y="2882227"/>
                  <a:pt x="1561937" y="2883179"/>
                </a:cubicBezTo>
                <a:cubicBezTo>
                  <a:pt x="1552412" y="2885084"/>
                  <a:pt x="1544792" y="2885084"/>
                  <a:pt x="1536219" y="2885084"/>
                </a:cubicBezTo>
                <a:cubicBezTo>
                  <a:pt x="1488594" y="2880321"/>
                  <a:pt x="1429539" y="2833649"/>
                  <a:pt x="1403822" y="2892704"/>
                </a:cubicBezTo>
                <a:cubicBezTo>
                  <a:pt x="1399059" y="2898419"/>
                  <a:pt x="1396202" y="2906039"/>
                  <a:pt x="1393344" y="2915564"/>
                </a:cubicBezTo>
                <a:cubicBezTo>
                  <a:pt x="1378104" y="2958427"/>
                  <a:pt x="1376199" y="3012719"/>
                  <a:pt x="1352387" y="3055582"/>
                </a:cubicBezTo>
                <a:cubicBezTo>
                  <a:pt x="1339052" y="3068917"/>
                  <a:pt x="1324764" y="3075584"/>
                  <a:pt x="1314287" y="3083204"/>
                </a:cubicBezTo>
                <a:cubicBezTo>
                  <a:pt x="1308572" y="3087967"/>
                  <a:pt x="1301904" y="3092729"/>
                  <a:pt x="1297142" y="3098444"/>
                </a:cubicBezTo>
                <a:cubicBezTo>
                  <a:pt x="1291427" y="3103207"/>
                  <a:pt x="1287617" y="3108921"/>
                  <a:pt x="1284759" y="3116542"/>
                </a:cubicBezTo>
                <a:cubicBezTo>
                  <a:pt x="1266662" y="3197504"/>
                  <a:pt x="1312382" y="3277514"/>
                  <a:pt x="1356197" y="3345142"/>
                </a:cubicBezTo>
                <a:cubicBezTo>
                  <a:pt x="1360959" y="3354667"/>
                  <a:pt x="1365722" y="3363239"/>
                  <a:pt x="1366674" y="3370859"/>
                </a:cubicBezTo>
                <a:cubicBezTo>
                  <a:pt x="1383819" y="3448011"/>
                  <a:pt x="1298094" y="3520402"/>
                  <a:pt x="1237134" y="3569932"/>
                </a:cubicBezTo>
                <a:cubicBezTo>
                  <a:pt x="1231419" y="3575646"/>
                  <a:pt x="1226657" y="3583267"/>
                  <a:pt x="1221894" y="3590886"/>
                </a:cubicBezTo>
                <a:cubicBezTo>
                  <a:pt x="1217132" y="3596602"/>
                  <a:pt x="1212369" y="3604221"/>
                  <a:pt x="1206654" y="3608032"/>
                </a:cubicBezTo>
                <a:cubicBezTo>
                  <a:pt x="1081877" y="3621367"/>
                  <a:pt x="1036157" y="3735667"/>
                  <a:pt x="960909" y="3816629"/>
                </a:cubicBezTo>
                <a:cubicBezTo>
                  <a:pt x="955194" y="3819486"/>
                  <a:pt x="947574" y="3824249"/>
                  <a:pt x="939954" y="3826154"/>
                </a:cubicBezTo>
                <a:cubicBezTo>
                  <a:pt x="932334" y="3829011"/>
                  <a:pt x="924714" y="3830917"/>
                  <a:pt x="917094" y="3830917"/>
                </a:cubicBezTo>
                <a:cubicBezTo>
                  <a:pt x="845657" y="3830917"/>
                  <a:pt x="752312" y="3871874"/>
                  <a:pt x="698019" y="3805199"/>
                </a:cubicBezTo>
                <a:cubicBezTo>
                  <a:pt x="693257" y="3802342"/>
                  <a:pt x="688494" y="3797579"/>
                  <a:pt x="682779" y="3794721"/>
                </a:cubicBezTo>
                <a:cubicBezTo>
                  <a:pt x="667539" y="3782339"/>
                  <a:pt x="652299" y="3769957"/>
                  <a:pt x="635154" y="3761384"/>
                </a:cubicBezTo>
                <a:cubicBezTo>
                  <a:pt x="625629" y="3756621"/>
                  <a:pt x="618009" y="3751859"/>
                  <a:pt x="609437" y="3749002"/>
                </a:cubicBezTo>
                <a:cubicBezTo>
                  <a:pt x="598959" y="3739477"/>
                  <a:pt x="586577" y="3736619"/>
                  <a:pt x="574194" y="3736619"/>
                </a:cubicBezTo>
                <a:cubicBezTo>
                  <a:pt x="568479" y="3734714"/>
                  <a:pt x="561812" y="3736619"/>
                  <a:pt x="556097" y="3736619"/>
                </a:cubicBezTo>
                <a:cubicBezTo>
                  <a:pt x="550382" y="3736619"/>
                  <a:pt x="543714" y="3738524"/>
                  <a:pt x="537999" y="3738524"/>
                </a:cubicBezTo>
                <a:cubicBezTo>
                  <a:pt x="542762" y="3732809"/>
                  <a:pt x="550382" y="3728999"/>
                  <a:pt x="556097" y="3725189"/>
                </a:cubicBezTo>
                <a:cubicBezTo>
                  <a:pt x="563717" y="3722332"/>
                  <a:pt x="571337" y="3720427"/>
                  <a:pt x="578957" y="3719474"/>
                </a:cubicBezTo>
                <a:cubicBezTo>
                  <a:pt x="594197" y="3714711"/>
                  <a:pt x="607532" y="3711854"/>
                  <a:pt x="621819" y="3704234"/>
                </a:cubicBezTo>
                <a:cubicBezTo>
                  <a:pt x="629439" y="3704234"/>
                  <a:pt x="638964" y="3704234"/>
                  <a:pt x="646584" y="3702329"/>
                </a:cubicBezTo>
                <a:cubicBezTo>
                  <a:pt x="687542" y="3702329"/>
                  <a:pt x="730404" y="3707092"/>
                  <a:pt x="771362" y="3702329"/>
                </a:cubicBezTo>
                <a:cubicBezTo>
                  <a:pt x="780887" y="3700424"/>
                  <a:pt x="788507" y="3699471"/>
                  <a:pt x="797079" y="3697567"/>
                </a:cubicBezTo>
                <a:cubicBezTo>
                  <a:pt x="847562" y="3684232"/>
                  <a:pt x="891377" y="3661371"/>
                  <a:pt x="929477" y="3626129"/>
                </a:cubicBezTo>
                <a:cubicBezTo>
                  <a:pt x="935192" y="3618509"/>
                  <a:pt x="942812" y="3612794"/>
                  <a:pt x="949479" y="3605174"/>
                </a:cubicBezTo>
                <a:cubicBezTo>
                  <a:pt x="1022822" y="3543261"/>
                  <a:pt x="1056159" y="3434677"/>
                  <a:pt x="975197" y="3365144"/>
                </a:cubicBezTo>
                <a:cubicBezTo>
                  <a:pt x="970434" y="3355619"/>
                  <a:pt x="967577" y="3347046"/>
                  <a:pt x="964719" y="3337521"/>
                </a:cubicBezTo>
                <a:cubicBezTo>
                  <a:pt x="951384" y="3291802"/>
                  <a:pt x="959004" y="3241319"/>
                  <a:pt x="982817" y="3200361"/>
                </a:cubicBezTo>
                <a:cubicBezTo>
                  <a:pt x="987579" y="3194646"/>
                  <a:pt x="992342" y="3187027"/>
                  <a:pt x="996152" y="3179407"/>
                </a:cubicBezTo>
                <a:cubicBezTo>
                  <a:pt x="1026632" y="3136544"/>
                  <a:pt x="1049492" y="3090824"/>
                  <a:pt x="1061874" y="3029864"/>
                </a:cubicBezTo>
                <a:cubicBezTo>
                  <a:pt x="1061874" y="3022244"/>
                  <a:pt x="1063779" y="3012719"/>
                  <a:pt x="1063779" y="3004146"/>
                </a:cubicBezTo>
                <a:cubicBezTo>
                  <a:pt x="1065684" y="2945092"/>
                  <a:pt x="1058064" y="2881274"/>
                  <a:pt x="1069494" y="2823171"/>
                </a:cubicBezTo>
                <a:cubicBezTo>
                  <a:pt x="1072352" y="2815552"/>
                  <a:pt x="1075209" y="2807932"/>
                  <a:pt x="1077114" y="2800311"/>
                </a:cubicBezTo>
                <a:cubicBezTo>
                  <a:pt x="1079019" y="2792692"/>
                  <a:pt x="1079972" y="2783167"/>
                  <a:pt x="1081877" y="2775546"/>
                </a:cubicBezTo>
                <a:cubicBezTo>
                  <a:pt x="1083782" y="2767927"/>
                  <a:pt x="1084734" y="2760307"/>
                  <a:pt x="1087592" y="2752686"/>
                </a:cubicBezTo>
                <a:cubicBezTo>
                  <a:pt x="1093307" y="2740304"/>
                  <a:pt x="1107594" y="2732684"/>
                  <a:pt x="1118072" y="2724111"/>
                </a:cubicBezTo>
                <a:cubicBezTo>
                  <a:pt x="1125692" y="2719349"/>
                  <a:pt x="1131407" y="2716492"/>
                  <a:pt x="1139027" y="2711729"/>
                </a:cubicBezTo>
                <a:cubicBezTo>
                  <a:pt x="1144742" y="2706967"/>
                  <a:pt x="1149504" y="2702204"/>
                  <a:pt x="1152362" y="2699346"/>
                </a:cubicBezTo>
                <a:cubicBezTo>
                  <a:pt x="1172364" y="2666009"/>
                  <a:pt x="1178079" y="2625052"/>
                  <a:pt x="1207607" y="2600286"/>
                </a:cubicBezTo>
                <a:cubicBezTo>
                  <a:pt x="1213322" y="2594571"/>
                  <a:pt x="1220942" y="2589809"/>
                  <a:pt x="1227609" y="2583142"/>
                </a:cubicBezTo>
                <a:cubicBezTo>
                  <a:pt x="1233324" y="2577427"/>
                  <a:pt x="1239992" y="2570759"/>
                  <a:pt x="1245707" y="2563139"/>
                </a:cubicBezTo>
                <a:cubicBezTo>
                  <a:pt x="1251422" y="2558377"/>
                  <a:pt x="1259042" y="2557424"/>
                  <a:pt x="1266662" y="2555519"/>
                </a:cubicBezTo>
                <a:cubicBezTo>
                  <a:pt x="1286664" y="2552661"/>
                  <a:pt x="1309524" y="2558377"/>
                  <a:pt x="1332384" y="2563139"/>
                </a:cubicBezTo>
                <a:cubicBezTo>
                  <a:pt x="1341909" y="2565044"/>
                  <a:pt x="1349529" y="2565996"/>
                  <a:pt x="1357149" y="2565996"/>
                </a:cubicBezTo>
                <a:cubicBezTo>
                  <a:pt x="1422872" y="2556471"/>
                  <a:pt x="1494309" y="2543136"/>
                  <a:pt x="1560984" y="2576474"/>
                </a:cubicBezTo>
                <a:cubicBezTo>
                  <a:pt x="1606704" y="2604096"/>
                  <a:pt x="1566699" y="2665057"/>
                  <a:pt x="1585749" y="2703157"/>
                </a:cubicBezTo>
                <a:cubicBezTo>
                  <a:pt x="1588607" y="2708871"/>
                  <a:pt x="1593369" y="2713634"/>
                  <a:pt x="1599084" y="2718396"/>
                </a:cubicBezTo>
                <a:cubicBezTo>
                  <a:pt x="1609562" y="2726017"/>
                  <a:pt x="1626707" y="2730779"/>
                  <a:pt x="1649567" y="2728874"/>
                </a:cubicBezTo>
                <a:cubicBezTo>
                  <a:pt x="1657187" y="2728874"/>
                  <a:pt x="1664807" y="2730779"/>
                  <a:pt x="1670522" y="2730779"/>
                </a:cubicBezTo>
                <a:cubicBezTo>
                  <a:pt x="1714337" y="2728874"/>
                  <a:pt x="1757199" y="2726017"/>
                  <a:pt x="1800062" y="2726017"/>
                </a:cubicBezTo>
                <a:cubicBezTo>
                  <a:pt x="1805777" y="2726017"/>
                  <a:pt x="1813397" y="2727921"/>
                  <a:pt x="1821017" y="2726017"/>
                </a:cubicBezTo>
                <a:cubicBezTo>
                  <a:pt x="1868642" y="2726017"/>
                  <a:pt x="1915314" y="2703157"/>
                  <a:pt x="1963892" y="2690774"/>
                </a:cubicBezTo>
                <a:cubicBezTo>
                  <a:pt x="1973417" y="2686011"/>
                  <a:pt x="1981989" y="2681249"/>
                  <a:pt x="1991514" y="2677439"/>
                </a:cubicBezTo>
                <a:cubicBezTo>
                  <a:pt x="2039139" y="2652674"/>
                  <a:pt x="2081049" y="2621242"/>
                  <a:pt x="2116292" y="2581236"/>
                </a:cubicBezTo>
                <a:cubicBezTo>
                  <a:pt x="2121054" y="2576474"/>
                  <a:pt x="2125817" y="2570759"/>
                  <a:pt x="2129627" y="2564092"/>
                </a:cubicBezTo>
                <a:cubicBezTo>
                  <a:pt x="2157249" y="2528849"/>
                  <a:pt x="2182967" y="2495511"/>
                  <a:pt x="2190587" y="2454554"/>
                </a:cubicBezTo>
                <a:cubicBezTo>
                  <a:pt x="2193444" y="2446934"/>
                  <a:pt x="2195349" y="2439314"/>
                  <a:pt x="2198207" y="2431694"/>
                </a:cubicBezTo>
                <a:cubicBezTo>
                  <a:pt x="2218209" y="2367877"/>
                  <a:pt x="2238212" y="2306917"/>
                  <a:pt x="2300124" y="2278342"/>
                </a:cubicBezTo>
                <a:cubicBezTo>
                  <a:pt x="2305839" y="2273579"/>
                  <a:pt x="2312507" y="2267864"/>
                  <a:pt x="2317269" y="2263102"/>
                </a:cubicBezTo>
                <a:cubicBezTo>
                  <a:pt x="2334414" y="2245957"/>
                  <a:pt x="2349654" y="2227859"/>
                  <a:pt x="2362989" y="2204999"/>
                </a:cubicBezTo>
                <a:cubicBezTo>
                  <a:pt x="2365847" y="2200236"/>
                  <a:pt x="2370609" y="2194522"/>
                  <a:pt x="2373467" y="2187854"/>
                </a:cubicBezTo>
                <a:cubicBezTo>
                  <a:pt x="2426807" y="2131657"/>
                  <a:pt x="2452524" y="2076411"/>
                  <a:pt x="2469669" y="1996401"/>
                </a:cubicBezTo>
                <a:cubicBezTo>
                  <a:pt x="2472527" y="1988781"/>
                  <a:pt x="2477289" y="1981161"/>
                  <a:pt x="2483004" y="1973542"/>
                </a:cubicBezTo>
                <a:cubicBezTo>
                  <a:pt x="2503007" y="1945919"/>
                  <a:pt x="2530629" y="1927822"/>
                  <a:pt x="2562062" y="1919249"/>
                </a:cubicBezTo>
                <a:cubicBezTo>
                  <a:pt x="2567777" y="1917344"/>
                  <a:pt x="2575397" y="1916392"/>
                  <a:pt x="2583017" y="1914486"/>
                </a:cubicBezTo>
                <a:cubicBezTo>
                  <a:pt x="2625879" y="1904961"/>
                  <a:pt x="2668742" y="1904961"/>
                  <a:pt x="2710652" y="1906867"/>
                </a:cubicBezTo>
                <a:cubicBezTo>
                  <a:pt x="2720177" y="1906867"/>
                  <a:pt x="2727797" y="1906867"/>
                  <a:pt x="2736369" y="1906867"/>
                </a:cubicBezTo>
                <a:cubicBezTo>
                  <a:pt x="2751609" y="1909724"/>
                  <a:pt x="2766849" y="1909724"/>
                  <a:pt x="2782089" y="1908772"/>
                </a:cubicBezTo>
                <a:cubicBezTo>
                  <a:pt x="2789709" y="1906867"/>
                  <a:pt x="2797329" y="1905914"/>
                  <a:pt x="2804949" y="1904009"/>
                </a:cubicBezTo>
                <a:cubicBezTo>
                  <a:pt x="2845907" y="1888769"/>
                  <a:pt x="2878292" y="1875434"/>
                  <a:pt x="2917344" y="1860194"/>
                </a:cubicBezTo>
                <a:cubicBezTo>
                  <a:pt x="2923059" y="1856384"/>
                  <a:pt x="2924012" y="1855431"/>
                  <a:pt x="2924012" y="1853526"/>
                </a:cubicBezTo>
                <a:moveTo>
                  <a:pt x="6679719" y="3301327"/>
                </a:moveTo>
                <a:cubicBezTo>
                  <a:pt x="6661622" y="3316567"/>
                  <a:pt x="6669242" y="3342284"/>
                  <a:pt x="6670194" y="3362286"/>
                </a:cubicBezTo>
                <a:cubicBezTo>
                  <a:pt x="6673052" y="3369907"/>
                  <a:pt x="6675909" y="3375621"/>
                  <a:pt x="6680672" y="3383242"/>
                </a:cubicBezTo>
                <a:cubicBezTo>
                  <a:pt x="6739727" y="3449917"/>
                  <a:pt x="6831167" y="3423246"/>
                  <a:pt x="6911177" y="3449917"/>
                </a:cubicBezTo>
                <a:cubicBezTo>
                  <a:pt x="6786399" y="3490874"/>
                  <a:pt x="6641619" y="3449917"/>
                  <a:pt x="6570182" y="3337521"/>
                </a:cubicBezTo>
                <a:cubicBezTo>
                  <a:pt x="6565419" y="3332759"/>
                  <a:pt x="6562562" y="3327044"/>
                  <a:pt x="6557799" y="3320377"/>
                </a:cubicBezTo>
                <a:cubicBezTo>
                  <a:pt x="6539702" y="3291802"/>
                  <a:pt x="6516842" y="3261321"/>
                  <a:pt x="6486362" y="3247034"/>
                </a:cubicBezTo>
                <a:cubicBezTo>
                  <a:pt x="6483504" y="3245129"/>
                  <a:pt x="6481599" y="3244177"/>
                  <a:pt x="6478742" y="3242271"/>
                </a:cubicBezTo>
                <a:cubicBezTo>
                  <a:pt x="6458740" y="3232746"/>
                  <a:pt x="6435879" y="3228936"/>
                  <a:pt x="6417782" y="3214649"/>
                </a:cubicBezTo>
                <a:cubicBezTo>
                  <a:pt x="6415877" y="3212744"/>
                  <a:pt x="6413019" y="3211792"/>
                  <a:pt x="6412067" y="3211792"/>
                </a:cubicBezTo>
                <a:cubicBezTo>
                  <a:pt x="6409209" y="3208934"/>
                  <a:pt x="6406352" y="3206077"/>
                  <a:pt x="6402542" y="3204171"/>
                </a:cubicBezTo>
                <a:cubicBezTo>
                  <a:pt x="6396827" y="3199409"/>
                  <a:pt x="6392065" y="3193694"/>
                  <a:pt x="6387302" y="3188932"/>
                </a:cubicBezTo>
                <a:cubicBezTo>
                  <a:pt x="6385397" y="3187027"/>
                  <a:pt x="6385397" y="3186074"/>
                  <a:pt x="6384444" y="3184169"/>
                </a:cubicBezTo>
                <a:cubicBezTo>
                  <a:pt x="6378729" y="3173692"/>
                  <a:pt x="6373967" y="3163214"/>
                  <a:pt x="6372062" y="3151784"/>
                </a:cubicBezTo>
                <a:cubicBezTo>
                  <a:pt x="6372062" y="3146069"/>
                  <a:pt x="6370157" y="3139402"/>
                  <a:pt x="6370157" y="3134639"/>
                </a:cubicBezTo>
                <a:cubicBezTo>
                  <a:pt x="6373015" y="3128924"/>
                  <a:pt x="6377777" y="3122257"/>
                  <a:pt x="6380634" y="3116542"/>
                </a:cubicBezTo>
                <a:cubicBezTo>
                  <a:pt x="6458740" y="3065107"/>
                  <a:pt x="6405399" y="2989859"/>
                  <a:pt x="6391112" y="2915564"/>
                </a:cubicBezTo>
                <a:cubicBezTo>
                  <a:pt x="6385397" y="2882227"/>
                  <a:pt x="6339677" y="2887942"/>
                  <a:pt x="6313007" y="2867939"/>
                </a:cubicBezTo>
                <a:cubicBezTo>
                  <a:pt x="6305387" y="2862224"/>
                  <a:pt x="6299672" y="2855557"/>
                  <a:pt x="6293004" y="2847936"/>
                </a:cubicBezTo>
                <a:cubicBezTo>
                  <a:pt x="6288242" y="2842221"/>
                  <a:pt x="6283479" y="2834602"/>
                  <a:pt x="6279669" y="2826982"/>
                </a:cubicBezTo>
                <a:cubicBezTo>
                  <a:pt x="6256809" y="2793644"/>
                  <a:pt x="6233949" y="2760307"/>
                  <a:pt x="6211090" y="2726969"/>
                </a:cubicBezTo>
                <a:cubicBezTo>
                  <a:pt x="6206327" y="2721254"/>
                  <a:pt x="6201565" y="2713634"/>
                  <a:pt x="6197754" y="2706967"/>
                </a:cubicBezTo>
                <a:cubicBezTo>
                  <a:pt x="6161559" y="2638386"/>
                  <a:pt x="6109172" y="2605049"/>
                  <a:pt x="6035829" y="2599334"/>
                </a:cubicBezTo>
                <a:cubicBezTo>
                  <a:pt x="6028209" y="2597429"/>
                  <a:pt x="6022494" y="2597429"/>
                  <a:pt x="6014874" y="2596477"/>
                </a:cubicBezTo>
                <a:cubicBezTo>
                  <a:pt x="5990109" y="2591714"/>
                  <a:pt x="5971059" y="2579332"/>
                  <a:pt x="5948199" y="2583142"/>
                </a:cubicBezTo>
                <a:cubicBezTo>
                  <a:pt x="5940579" y="2581236"/>
                  <a:pt x="5932959" y="2580284"/>
                  <a:pt x="5925340" y="2580284"/>
                </a:cubicBezTo>
                <a:cubicBezTo>
                  <a:pt x="5894859" y="2575521"/>
                  <a:pt x="5866284" y="2572664"/>
                  <a:pt x="5835804" y="2572664"/>
                </a:cubicBezTo>
                <a:cubicBezTo>
                  <a:pt x="5826279" y="2570759"/>
                  <a:pt x="5818659" y="2570759"/>
                  <a:pt x="5810087" y="2570759"/>
                </a:cubicBezTo>
                <a:cubicBezTo>
                  <a:pt x="5749127" y="2572664"/>
                  <a:pt x="5690072" y="2585999"/>
                  <a:pt x="5642447" y="2624099"/>
                </a:cubicBezTo>
                <a:cubicBezTo>
                  <a:pt x="5636732" y="2628861"/>
                  <a:pt x="5630065" y="2634577"/>
                  <a:pt x="5624349" y="2639339"/>
                </a:cubicBezTo>
                <a:cubicBezTo>
                  <a:pt x="5618634" y="2645054"/>
                  <a:pt x="5611015" y="2652674"/>
                  <a:pt x="5604347" y="2660294"/>
                </a:cubicBezTo>
                <a:cubicBezTo>
                  <a:pt x="5578629" y="2713634"/>
                  <a:pt x="5525290" y="2741257"/>
                  <a:pt x="5492904" y="2787929"/>
                </a:cubicBezTo>
                <a:cubicBezTo>
                  <a:pt x="5475759" y="2807932"/>
                  <a:pt x="5475759" y="2833649"/>
                  <a:pt x="5475759" y="2857461"/>
                </a:cubicBezTo>
                <a:cubicBezTo>
                  <a:pt x="5475759" y="2866986"/>
                  <a:pt x="5475759" y="2874607"/>
                  <a:pt x="5473854" y="2882227"/>
                </a:cubicBezTo>
                <a:cubicBezTo>
                  <a:pt x="5471949" y="2895561"/>
                  <a:pt x="5464329" y="2909849"/>
                  <a:pt x="5458615" y="2915564"/>
                </a:cubicBezTo>
                <a:cubicBezTo>
                  <a:pt x="5452899" y="2920327"/>
                  <a:pt x="5445279" y="2925089"/>
                  <a:pt x="5438612" y="2927946"/>
                </a:cubicBezTo>
                <a:cubicBezTo>
                  <a:pt x="5432897" y="2929852"/>
                  <a:pt x="5426229" y="2930804"/>
                  <a:pt x="5421467" y="2932709"/>
                </a:cubicBezTo>
                <a:cubicBezTo>
                  <a:pt x="5413847" y="2937471"/>
                  <a:pt x="5406227" y="2940329"/>
                  <a:pt x="5398607" y="2945092"/>
                </a:cubicBezTo>
                <a:cubicBezTo>
                  <a:pt x="5390987" y="2947949"/>
                  <a:pt x="5385272" y="2950807"/>
                  <a:pt x="5377652" y="2954617"/>
                </a:cubicBezTo>
                <a:cubicBezTo>
                  <a:pt x="5339552" y="2964142"/>
                  <a:pt x="5319549" y="3005099"/>
                  <a:pt x="5327169" y="3044152"/>
                </a:cubicBezTo>
                <a:cubicBezTo>
                  <a:pt x="5329074" y="3053677"/>
                  <a:pt x="5332884" y="3062249"/>
                  <a:pt x="5337647" y="3069869"/>
                </a:cubicBezTo>
                <a:cubicBezTo>
                  <a:pt x="5363365" y="3107969"/>
                  <a:pt x="5415752" y="3135592"/>
                  <a:pt x="5393844" y="3184169"/>
                </a:cubicBezTo>
                <a:cubicBezTo>
                  <a:pt x="5391940" y="3191789"/>
                  <a:pt x="5390987" y="3197504"/>
                  <a:pt x="5389082" y="3205124"/>
                </a:cubicBezTo>
                <a:cubicBezTo>
                  <a:pt x="5384319" y="3214649"/>
                  <a:pt x="5381462" y="3223221"/>
                  <a:pt x="5378604" y="3232746"/>
                </a:cubicBezTo>
                <a:cubicBezTo>
                  <a:pt x="5369079" y="3238461"/>
                  <a:pt x="5361459" y="3245129"/>
                  <a:pt x="5353840" y="3252749"/>
                </a:cubicBezTo>
                <a:cubicBezTo>
                  <a:pt x="5346219" y="3258464"/>
                  <a:pt x="5338599" y="3265132"/>
                  <a:pt x="5332884" y="3272752"/>
                </a:cubicBezTo>
                <a:cubicBezTo>
                  <a:pt x="5304309" y="3320377"/>
                  <a:pt x="5285259" y="3380384"/>
                  <a:pt x="5299547" y="3428961"/>
                </a:cubicBezTo>
                <a:cubicBezTo>
                  <a:pt x="5302404" y="3436582"/>
                  <a:pt x="5305262" y="3446107"/>
                  <a:pt x="5310024" y="3451821"/>
                </a:cubicBezTo>
                <a:cubicBezTo>
                  <a:pt x="5312882" y="3476586"/>
                  <a:pt x="5346219" y="3476586"/>
                  <a:pt x="5346219" y="3495636"/>
                </a:cubicBezTo>
                <a:cubicBezTo>
                  <a:pt x="5346219" y="3549929"/>
                  <a:pt x="5351934" y="3597554"/>
                  <a:pt x="5370984" y="3653752"/>
                </a:cubicBezTo>
                <a:cubicBezTo>
                  <a:pt x="5373842" y="3663277"/>
                  <a:pt x="5375747" y="3671849"/>
                  <a:pt x="5378604" y="3679469"/>
                </a:cubicBezTo>
                <a:cubicBezTo>
                  <a:pt x="5380509" y="3688994"/>
                  <a:pt x="5383367" y="3697567"/>
                  <a:pt x="5384319" y="3707092"/>
                </a:cubicBezTo>
                <a:cubicBezTo>
                  <a:pt x="5386224" y="3714711"/>
                  <a:pt x="5387177" y="3724236"/>
                  <a:pt x="5389082" y="3732809"/>
                </a:cubicBezTo>
                <a:cubicBezTo>
                  <a:pt x="5391940" y="3786149"/>
                  <a:pt x="5398607" y="3839489"/>
                  <a:pt x="5378604" y="3893782"/>
                </a:cubicBezTo>
                <a:cubicBezTo>
                  <a:pt x="5375747" y="3901402"/>
                  <a:pt x="5370984" y="3907117"/>
                  <a:pt x="5366222" y="3914736"/>
                </a:cubicBezTo>
                <a:cubicBezTo>
                  <a:pt x="5340504" y="3948074"/>
                  <a:pt x="5297642" y="3970934"/>
                  <a:pt x="5322407" y="4024274"/>
                </a:cubicBezTo>
                <a:cubicBezTo>
                  <a:pt x="5325265" y="4029989"/>
                  <a:pt x="5328122" y="4034752"/>
                  <a:pt x="5332884" y="4041419"/>
                </a:cubicBezTo>
                <a:cubicBezTo>
                  <a:pt x="5343362" y="4058564"/>
                  <a:pt x="5358602" y="4073804"/>
                  <a:pt x="5363365" y="4092854"/>
                </a:cubicBezTo>
                <a:cubicBezTo>
                  <a:pt x="5365269" y="4103332"/>
                  <a:pt x="5366222" y="4113809"/>
                  <a:pt x="5365269" y="4125239"/>
                </a:cubicBezTo>
                <a:cubicBezTo>
                  <a:pt x="5365269" y="4157624"/>
                  <a:pt x="5359554" y="4190961"/>
                  <a:pt x="5347172" y="4224299"/>
                </a:cubicBezTo>
                <a:cubicBezTo>
                  <a:pt x="5330027" y="4189057"/>
                  <a:pt x="5313834" y="4154767"/>
                  <a:pt x="5295737" y="4120477"/>
                </a:cubicBezTo>
                <a:cubicBezTo>
                  <a:pt x="5292879" y="4112857"/>
                  <a:pt x="5290022" y="4107142"/>
                  <a:pt x="5285259" y="4100474"/>
                </a:cubicBezTo>
                <a:cubicBezTo>
                  <a:pt x="5272877" y="4080471"/>
                  <a:pt x="5257637" y="4062374"/>
                  <a:pt x="5244302" y="4042371"/>
                </a:cubicBezTo>
                <a:cubicBezTo>
                  <a:pt x="5239540" y="4036657"/>
                  <a:pt x="5234777" y="4029989"/>
                  <a:pt x="5230967" y="4024274"/>
                </a:cubicBezTo>
                <a:cubicBezTo>
                  <a:pt x="5225252" y="4018559"/>
                  <a:pt x="5218584" y="4010939"/>
                  <a:pt x="5213822" y="4003319"/>
                </a:cubicBezTo>
                <a:cubicBezTo>
                  <a:pt x="5208107" y="3995699"/>
                  <a:pt x="5204297" y="3988079"/>
                  <a:pt x="5201440" y="3980459"/>
                </a:cubicBezTo>
                <a:cubicBezTo>
                  <a:pt x="5198582" y="3974744"/>
                  <a:pt x="5193819" y="3965219"/>
                  <a:pt x="5190962" y="3957599"/>
                </a:cubicBezTo>
                <a:cubicBezTo>
                  <a:pt x="5188104" y="3948074"/>
                  <a:pt x="5186199" y="3940454"/>
                  <a:pt x="5189057" y="3932834"/>
                </a:cubicBezTo>
                <a:cubicBezTo>
                  <a:pt x="5262399" y="3871874"/>
                  <a:pt x="5333837" y="3785196"/>
                  <a:pt x="5242397" y="3704234"/>
                </a:cubicBezTo>
                <a:cubicBezTo>
                  <a:pt x="5234777" y="3690899"/>
                  <a:pt x="5234777" y="3668992"/>
                  <a:pt x="5232872" y="3655657"/>
                </a:cubicBezTo>
                <a:cubicBezTo>
                  <a:pt x="5232872" y="3648036"/>
                  <a:pt x="5232872" y="3642321"/>
                  <a:pt x="5230967" y="3635654"/>
                </a:cubicBezTo>
                <a:cubicBezTo>
                  <a:pt x="5229062" y="3630892"/>
                  <a:pt x="5226204" y="3626129"/>
                  <a:pt x="5221442" y="3622319"/>
                </a:cubicBezTo>
                <a:cubicBezTo>
                  <a:pt x="5155719" y="3568979"/>
                  <a:pt x="5089997" y="3441344"/>
                  <a:pt x="5152862" y="3371811"/>
                </a:cubicBezTo>
                <a:cubicBezTo>
                  <a:pt x="5157624" y="3364192"/>
                  <a:pt x="5162387" y="3356571"/>
                  <a:pt x="5165244" y="3350857"/>
                </a:cubicBezTo>
                <a:cubicBezTo>
                  <a:pt x="5203344" y="3269894"/>
                  <a:pt x="5145242" y="3159404"/>
                  <a:pt x="5081424" y="3083204"/>
                </a:cubicBezTo>
                <a:cubicBezTo>
                  <a:pt x="5073804" y="3077489"/>
                  <a:pt x="5066184" y="3070821"/>
                  <a:pt x="5058565" y="3065107"/>
                </a:cubicBezTo>
                <a:cubicBezTo>
                  <a:pt x="5017607" y="3032721"/>
                  <a:pt x="4967124" y="3010814"/>
                  <a:pt x="4924262" y="2998432"/>
                </a:cubicBezTo>
                <a:cubicBezTo>
                  <a:pt x="4916642" y="2996527"/>
                  <a:pt x="4909022" y="2995574"/>
                  <a:pt x="4903307" y="2993669"/>
                </a:cubicBezTo>
                <a:cubicBezTo>
                  <a:pt x="4868064" y="2986049"/>
                  <a:pt x="4831869" y="2978429"/>
                  <a:pt x="4802342" y="2960332"/>
                </a:cubicBezTo>
                <a:cubicBezTo>
                  <a:pt x="4797579" y="2954617"/>
                  <a:pt x="4794722" y="2949854"/>
                  <a:pt x="4789959" y="2945092"/>
                </a:cubicBezTo>
                <a:cubicBezTo>
                  <a:pt x="4769004" y="2920327"/>
                  <a:pt x="4746144" y="2899371"/>
                  <a:pt x="4723284" y="2883179"/>
                </a:cubicBezTo>
                <a:cubicBezTo>
                  <a:pt x="4715664" y="2878417"/>
                  <a:pt x="4708044" y="2873654"/>
                  <a:pt x="4700424" y="2870796"/>
                </a:cubicBezTo>
                <a:cubicBezTo>
                  <a:pt x="4610889" y="2794596"/>
                  <a:pt x="4530879" y="2835554"/>
                  <a:pt x="4462299" y="2918421"/>
                </a:cubicBezTo>
                <a:cubicBezTo>
                  <a:pt x="4457537" y="2921279"/>
                  <a:pt x="4451822" y="2926042"/>
                  <a:pt x="4447059" y="2928899"/>
                </a:cubicBezTo>
                <a:cubicBezTo>
                  <a:pt x="4437534" y="2936519"/>
                  <a:pt x="4429914" y="2946044"/>
                  <a:pt x="4421342" y="2956521"/>
                </a:cubicBezTo>
                <a:cubicBezTo>
                  <a:pt x="4413722" y="2956521"/>
                  <a:pt x="4404197" y="2956521"/>
                  <a:pt x="4396577" y="2956521"/>
                </a:cubicBezTo>
                <a:cubicBezTo>
                  <a:pt x="4364192" y="2953664"/>
                  <a:pt x="4333712" y="2941282"/>
                  <a:pt x="4305137" y="2912707"/>
                </a:cubicBezTo>
                <a:cubicBezTo>
                  <a:pt x="4299422" y="2907944"/>
                  <a:pt x="4291802" y="2902229"/>
                  <a:pt x="4284182" y="2895561"/>
                </a:cubicBezTo>
                <a:cubicBezTo>
                  <a:pt x="4270847" y="2885084"/>
                  <a:pt x="4256559" y="2872702"/>
                  <a:pt x="4244177" y="2862224"/>
                </a:cubicBezTo>
                <a:cubicBezTo>
                  <a:pt x="4234652" y="2859367"/>
                  <a:pt x="4227032" y="2856509"/>
                  <a:pt x="4216554" y="2854604"/>
                </a:cubicBezTo>
                <a:cubicBezTo>
                  <a:pt x="4210839" y="2851746"/>
                  <a:pt x="4203219" y="2848889"/>
                  <a:pt x="4196552" y="2844127"/>
                </a:cubicBezTo>
                <a:cubicBezTo>
                  <a:pt x="4168929" y="2828886"/>
                  <a:pt x="4145117" y="2806027"/>
                  <a:pt x="4120352" y="2775546"/>
                </a:cubicBezTo>
                <a:cubicBezTo>
                  <a:pt x="4110827" y="2772689"/>
                  <a:pt x="4102254" y="2769832"/>
                  <a:pt x="4094634" y="2765069"/>
                </a:cubicBezTo>
                <a:cubicBezTo>
                  <a:pt x="4033674" y="2737446"/>
                  <a:pt x="3977477" y="2703157"/>
                  <a:pt x="3925089" y="2657436"/>
                </a:cubicBezTo>
                <a:cubicBezTo>
                  <a:pt x="3990812" y="2680296"/>
                  <a:pt x="4060344" y="2715539"/>
                  <a:pt x="4128924" y="2726017"/>
                </a:cubicBezTo>
                <a:cubicBezTo>
                  <a:pt x="4134639" y="2727921"/>
                  <a:pt x="4142259" y="2727921"/>
                  <a:pt x="4149879" y="2728874"/>
                </a:cubicBezTo>
                <a:cubicBezTo>
                  <a:pt x="4230842" y="2734589"/>
                  <a:pt x="4307994" y="2789834"/>
                  <a:pt x="4384194" y="2790786"/>
                </a:cubicBezTo>
                <a:cubicBezTo>
                  <a:pt x="4393719" y="2790786"/>
                  <a:pt x="4402292" y="2790786"/>
                  <a:pt x="4409912" y="2788882"/>
                </a:cubicBezTo>
                <a:cubicBezTo>
                  <a:pt x="4443249" y="2741257"/>
                  <a:pt x="4397529" y="2653627"/>
                  <a:pt x="4483254" y="2653627"/>
                </a:cubicBezTo>
                <a:cubicBezTo>
                  <a:pt x="4562312" y="2661246"/>
                  <a:pt x="4608032" y="2735542"/>
                  <a:pt x="4676612" y="2765069"/>
                </a:cubicBezTo>
                <a:cubicBezTo>
                  <a:pt x="4684232" y="2766974"/>
                  <a:pt x="4693757" y="2767927"/>
                  <a:pt x="4701377" y="2766974"/>
                </a:cubicBezTo>
                <a:cubicBezTo>
                  <a:pt x="4718522" y="2765069"/>
                  <a:pt x="4733762" y="2757449"/>
                  <a:pt x="4745192" y="2742209"/>
                </a:cubicBezTo>
                <a:cubicBezTo>
                  <a:pt x="4752812" y="2736494"/>
                  <a:pt x="4758527" y="2732684"/>
                  <a:pt x="4765194" y="2731732"/>
                </a:cubicBezTo>
                <a:cubicBezTo>
                  <a:pt x="4795674" y="2726017"/>
                  <a:pt x="4828059" y="2757449"/>
                  <a:pt x="4862349" y="2779357"/>
                </a:cubicBezTo>
                <a:cubicBezTo>
                  <a:pt x="4869969" y="2782214"/>
                  <a:pt x="4875684" y="2786977"/>
                  <a:pt x="4883304" y="2789834"/>
                </a:cubicBezTo>
                <a:cubicBezTo>
                  <a:pt x="4892829" y="2792692"/>
                  <a:pt x="4901402" y="2794596"/>
                  <a:pt x="4909022" y="2797454"/>
                </a:cubicBezTo>
                <a:cubicBezTo>
                  <a:pt x="4954742" y="2817457"/>
                  <a:pt x="4974744" y="2864129"/>
                  <a:pt x="4988079" y="2911754"/>
                </a:cubicBezTo>
                <a:cubicBezTo>
                  <a:pt x="4993794" y="2925089"/>
                  <a:pt x="5013797" y="2931757"/>
                  <a:pt x="5028084" y="2937471"/>
                </a:cubicBezTo>
                <a:cubicBezTo>
                  <a:pt x="5037609" y="2942234"/>
                  <a:pt x="5048087" y="2937471"/>
                  <a:pt x="5056659" y="2934614"/>
                </a:cubicBezTo>
                <a:cubicBezTo>
                  <a:pt x="5125240" y="2917469"/>
                  <a:pt x="5198582" y="2998432"/>
                  <a:pt x="5264304" y="2937471"/>
                </a:cubicBezTo>
                <a:cubicBezTo>
                  <a:pt x="5264304" y="2945092"/>
                  <a:pt x="5315740" y="2864129"/>
                  <a:pt x="5330979" y="2815552"/>
                </a:cubicBezTo>
                <a:cubicBezTo>
                  <a:pt x="5332884" y="2809836"/>
                  <a:pt x="5335742" y="2802217"/>
                  <a:pt x="5336694" y="2794596"/>
                </a:cubicBezTo>
                <a:cubicBezTo>
                  <a:pt x="5346219" y="2764117"/>
                  <a:pt x="5353840" y="2735542"/>
                  <a:pt x="5367174" y="2710777"/>
                </a:cubicBezTo>
                <a:cubicBezTo>
                  <a:pt x="5372890" y="2701252"/>
                  <a:pt x="5379557" y="2695536"/>
                  <a:pt x="5387177" y="2689821"/>
                </a:cubicBezTo>
                <a:cubicBezTo>
                  <a:pt x="5390034" y="2682202"/>
                  <a:pt x="5394797" y="2674582"/>
                  <a:pt x="5397654" y="2666961"/>
                </a:cubicBezTo>
                <a:cubicBezTo>
                  <a:pt x="5417657" y="2628861"/>
                  <a:pt x="5433849" y="2590761"/>
                  <a:pt x="5458615" y="2555519"/>
                </a:cubicBezTo>
                <a:cubicBezTo>
                  <a:pt x="5463377" y="2547899"/>
                  <a:pt x="5468140" y="2542184"/>
                  <a:pt x="5473854" y="2534564"/>
                </a:cubicBezTo>
                <a:cubicBezTo>
                  <a:pt x="5525290" y="2486939"/>
                  <a:pt x="5605299" y="2526944"/>
                  <a:pt x="5644352" y="2480271"/>
                </a:cubicBezTo>
                <a:cubicBezTo>
                  <a:pt x="5703407" y="2419311"/>
                  <a:pt x="5578629" y="2385974"/>
                  <a:pt x="5545292" y="2345969"/>
                </a:cubicBezTo>
                <a:cubicBezTo>
                  <a:pt x="5539577" y="2335492"/>
                  <a:pt x="5537672" y="2323109"/>
                  <a:pt x="5540529" y="2312632"/>
                </a:cubicBezTo>
                <a:cubicBezTo>
                  <a:pt x="5543387" y="2300249"/>
                  <a:pt x="5551007" y="2289772"/>
                  <a:pt x="5563390" y="2282152"/>
                </a:cubicBezTo>
                <a:cubicBezTo>
                  <a:pt x="5591965" y="2244052"/>
                  <a:pt x="5644352" y="2230717"/>
                  <a:pt x="5690072" y="2230717"/>
                </a:cubicBezTo>
                <a:cubicBezTo>
                  <a:pt x="5690072" y="2197379"/>
                  <a:pt x="5670069" y="2164042"/>
                  <a:pt x="5634827" y="2151659"/>
                </a:cubicBezTo>
                <a:cubicBezTo>
                  <a:pt x="5625302" y="2146897"/>
                  <a:pt x="5617682" y="2142134"/>
                  <a:pt x="5609109" y="2139277"/>
                </a:cubicBezTo>
                <a:cubicBezTo>
                  <a:pt x="5569104" y="2119274"/>
                  <a:pt x="5530052" y="2099272"/>
                  <a:pt x="5507192" y="2055456"/>
                </a:cubicBezTo>
                <a:cubicBezTo>
                  <a:pt x="5502429" y="2049742"/>
                  <a:pt x="5501477" y="2042122"/>
                  <a:pt x="5501477" y="2034501"/>
                </a:cubicBezTo>
                <a:cubicBezTo>
                  <a:pt x="5499572" y="2004022"/>
                  <a:pt x="5526242" y="1972589"/>
                  <a:pt x="5526242" y="1942109"/>
                </a:cubicBezTo>
                <a:cubicBezTo>
                  <a:pt x="5526242" y="1887817"/>
                  <a:pt x="5429087" y="1894484"/>
                  <a:pt x="5401465" y="1832572"/>
                </a:cubicBezTo>
                <a:cubicBezTo>
                  <a:pt x="5398607" y="1824951"/>
                  <a:pt x="5396702" y="1817331"/>
                  <a:pt x="5393844" y="1809711"/>
                </a:cubicBezTo>
                <a:cubicBezTo>
                  <a:pt x="5390987" y="1802092"/>
                  <a:pt x="5389082" y="1796376"/>
                  <a:pt x="5384319" y="1789709"/>
                </a:cubicBezTo>
                <a:cubicBezTo>
                  <a:pt x="5381462" y="1780184"/>
                  <a:pt x="5376699" y="1774469"/>
                  <a:pt x="5371937" y="1768754"/>
                </a:cubicBezTo>
                <a:cubicBezTo>
                  <a:pt x="5315740" y="1712556"/>
                  <a:pt x="5277640" y="1779231"/>
                  <a:pt x="5245254" y="1817331"/>
                </a:cubicBezTo>
                <a:cubicBezTo>
                  <a:pt x="5240492" y="1824951"/>
                  <a:pt x="5234777" y="1832572"/>
                  <a:pt x="5228109" y="1840192"/>
                </a:cubicBezTo>
                <a:cubicBezTo>
                  <a:pt x="5222394" y="1845906"/>
                  <a:pt x="5215727" y="1853526"/>
                  <a:pt x="5208107" y="1858289"/>
                </a:cubicBezTo>
                <a:cubicBezTo>
                  <a:pt x="5202392" y="1864004"/>
                  <a:pt x="5195724" y="1870672"/>
                  <a:pt x="5190009" y="1879244"/>
                </a:cubicBezTo>
                <a:cubicBezTo>
                  <a:pt x="5185247" y="1886864"/>
                  <a:pt x="5180484" y="1896389"/>
                  <a:pt x="5177627" y="1906867"/>
                </a:cubicBezTo>
                <a:cubicBezTo>
                  <a:pt x="5175722" y="1912581"/>
                  <a:pt x="5171912" y="1917344"/>
                  <a:pt x="5164292" y="1920201"/>
                </a:cubicBezTo>
                <a:cubicBezTo>
                  <a:pt x="5158577" y="1924964"/>
                  <a:pt x="5150957" y="1927822"/>
                  <a:pt x="5143337" y="1927822"/>
                </a:cubicBezTo>
                <a:cubicBezTo>
                  <a:pt x="5126192" y="1930679"/>
                  <a:pt x="5112857" y="1927822"/>
                  <a:pt x="5112857" y="1914486"/>
                </a:cubicBezTo>
                <a:cubicBezTo>
                  <a:pt x="5112857" y="1888769"/>
                  <a:pt x="5108094" y="1868767"/>
                  <a:pt x="5099522" y="1853526"/>
                </a:cubicBezTo>
                <a:cubicBezTo>
                  <a:pt x="5096665" y="1845906"/>
                  <a:pt x="5089997" y="1838286"/>
                  <a:pt x="5086187" y="1832572"/>
                </a:cubicBezTo>
                <a:cubicBezTo>
                  <a:pt x="5073804" y="1800186"/>
                  <a:pt x="5106190" y="1759229"/>
                  <a:pt x="5088092" y="1745894"/>
                </a:cubicBezTo>
                <a:cubicBezTo>
                  <a:pt x="5034752" y="1684934"/>
                  <a:pt x="4943312" y="1692554"/>
                  <a:pt x="4892829" y="1623974"/>
                </a:cubicBezTo>
                <a:cubicBezTo>
                  <a:pt x="4888067" y="1619211"/>
                  <a:pt x="4885209" y="1614449"/>
                  <a:pt x="4880447" y="1610639"/>
                </a:cubicBezTo>
                <a:cubicBezTo>
                  <a:pt x="4874732" y="1603019"/>
                  <a:pt x="4868064" y="1597304"/>
                  <a:pt x="4862349" y="1590636"/>
                </a:cubicBezTo>
                <a:cubicBezTo>
                  <a:pt x="4807104" y="1577301"/>
                  <a:pt x="4766147" y="1547774"/>
                  <a:pt x="4746144" y="1509674"/>
                </a:cubicBezTo>
                <a:cubicBezTo>
                  <a:pt x="4743287" y="1502054"/>
                  <a:pt x="4740429" y="1494434"/>
                  <a:pt x="4736619" y="1484909"/>
                </a:cubicBezTo>
                <a:cubicBezTo>
                  <a:pt x="4704234" y="1434426"/>
                  <a:pt x="4784244" y="1401089"/>
                  <a:pt x="4736619" y="1350606"/>
                </a:cubicBezTo>
                <a:cubicBezTo>
                  <a:pt x="4730904" y="1345844"/>
                  <a:pt x="4723284" y="1342986"/>
                  <a:pt x="4716617" y="1340129"/>
                </a:cubicBezTo>
                <a:cubicBezTo>
                  <a:pt x="4637559" y="1307744"/>
                  <a:pt x="4530879" y="1360131"/>
                  <a:pt x="4440392" y="1355369"/>
                </a:cubicBezTo>
                <a:cubicBezTo>
                  <a:pt x="4434677" y="1357274"/>
                  <a:pt x="4427057" y="1358226"/>
                  <a:pt x="4420389" y="1360131"/>
                </a:cubicBezTo>
                <a:cubicBezTo>
                  <a:pt x="4408007" y="1362989"/>
                  <a:pt x="4394672" y="1364894"/>
                  <a:pt x="4380384" y="1367751"/>
                </a:cubicBezTo>
                <a:cubicBezTo>
                  <a:pt x="4372764" y="1367751"/>
                  <a:pt x="4365144" y="1369656"/>
                  <a:pt x="4355619" y="1369656"/>
                </a:cubicBezTo>
                <a:cubicBezTo>
                  <a:pt x="4276562" y="1362036"/>
                  <a:pt x="4216554" y="1348701"/>
                  <a:pt x="4155594" y="1417281"/>
                </a:cubicBezTo>
                <a:cubicBezTo>
                  <a:pt x="4147974" y="1420139"/>
                  <a:pt x="4140354" y="1422044"/>
                  <a:pt x="4132734" y="1422044"/>
                </a:cubicBezTo>
                <a:cubicBezTo>
                  <a:pt x="4109874" y="1423949"/>
                  <a:pt x="4087014" y="1416329"/>
                  <a:pt x="4071774" y="1396326"/>
                </a:cubicBezTo>
                <a:cubicBezTo>
                  <a:pt x="4039389" y="1355369"/>
                  <a:pt x="4013672" y="1307744"/>
                  <a:pt x="3951759" y="1320126"/>
                </a:cubicBezTo>
                <a:cubicBezTo>
                  <a:pt x="3946044" y="1318222"/>
                  <a:pt x="3939377" y="1315364"/>
                  <a:pt x="3934614" y="1312506"/>
                </a:cubicBezTo>
                <a:cubicBezTo>
                  <a:pt x="3928899" y="1307744"/>
                  <a:pt x="3924137" y="1302029"/>
                  <a:pt x="3921279" y="1294409"/>
                </a:cubicBezTo>
                <a:cubicBezTo>
                  <a:pt x="3901277" y="1254404"/>
                  <a:pt x="3974619" y="1227734"/>
                  <a:pt x="4007004" y="1194397"/>
                </a:cubicBezTo>
                <a:cubicBezTo>
                  <a:pt x="3996527" y="1214399"/>
                  <a:pt x="3996527" y="1229639"/>
                  <a:pt x="4002242" y="1240117"/>
                </a:cubicBezTo>
                <a:cubicBezTo>
                  <a:pt x="4005099" y="1245831"/>
                  <a:pt x="4009862" y="1250594"/>
                  <a:pt x="4015577" y="1253451"/>
                </a:cubicBezTo>
                <a:cubicBezTo>
                  <a:pt x="4036532" y="1263929"/>
                  <a:pt x="4061297" y="1271549"/>
                  <a:pt x="4084157" y="1274406"/>
                </a:cubicBezTo>
                <a:cubicBezTo>
                  <a:pt x="4091777" y="1276311"/>
                  <a:pt x="4099397" y="1276311"/>
                  <a:pt x="4107017" y="1276311"/>
                </a:cubicBezTo>
                <a:cubicBezTo>
                  <a:pt x="4162262" y="1285836"/>
                  <a:pt x="4196552" y="1259167"/>
                  <a:pt x="4227032" y="1225829"/>
                </a:cubicBezTo>
                <a:cubicBezTo>
                  <a:pt x="4232747" y="1218209"/>
                  <a:pt x="4239414" y="1212494"/>
                  <a:pt x="4247034" y="1205826"/>
                </a:cubicBezTo>
                <a:cubicBezTo>
                  <a:pt x="4321329" y="1152486"/>
                  <a:pt x="4454679" y="1226781"/>
                  <a:pt x="4434677" y="1078191"/>
                </a:cubicBezTo>
                <a:cubicBezTo>
                  <a:pt x="4427057" y="1058189"/>
                  <a:pt x="4460394" y="1058189"/>
                  <a:pt x="4475634" y="1049616"/>
                </a:cubicBezTo>
                <a:cubicBezTo>
                  <a:pt x="4481349" y="1047711"/>
                  <a:pt x="4488017" y="1046759"/>
                  <a:pt x="4493732" y="1046759"/>
                </a:cubicBezTo>
                <a:cubicBezTo>
                  <a:pt x="4503257" y="1044854"/>
                  <a:pt x="4511829" y="1043901"/>
                  <a:pt x="4521354" y="1041996"/>
                </a:cubicBezTo>
                <a:cubicBezTo>
                  <a:pt x="4530879" y="1041996"/>
                  <a:pt x="4539452" y="1040091"/>
                  <a:pt x="4548977" y="1039139"/>
                </a:cubicBezTo>
                <a:cubicBezTo>
                  <a:pt x="4573742" y="1033424"/>
                  <a:pt x="4600412" y="1044854"/>
                  <a:pt x="4627082" y="1056284"/>
                </a:cubicBezTo>
                <a:cubicBezTo>
                  <a:pt x="4636607" y="1059141"/>
                  <a:pt x="4644227" y="1061999"/>
                  <a:pt x="4652799" y="1063904"/>
                </a:cubicBezTo>
                <a:cubicBezTo>
                  <a:pt x="4669944" y="1059141"/>
                  <a:pt x="4688994" y="1056284"/>
                  <a:pt x="4708044" y="1051522"/>
                </a:cubicBezTo>
                <a:cubicBezTo>
                  <a:pt x="4717569" y="1049616"/>
                  <a:pt x="4728047" y="1046759"/>
                  <a:pt x="4736619" y="1045806"/>
                </a:cubicBezTo>
                <a:cubicBezTo>
                  <a:pt x="4746144" y="1042949"/>
                  <a:pt x="4754717" y="1040091"/>
                  <a:pt x="4764242" y="1036281"/>
                </a:cubicBezTo>
                <a:cubicBezTo>
                  <a:pt x="4774719" y="1033424"/>
                  <a:pt x="4784244" y="1030566"/>
                  <a:pt x="4794722" y="1025804"/>
                </a:cubicBezTo>
                <a:cubicBezTo>
                  <a:pt x="4842347" y="992466"/>
                  <a:pt x="4941407" y="1012469"/>
                  <a:pt x="4941407" y="951509"/>
                </a:cubicBezTo>
                <a:cubicBezTo>
                  <a:pt x="4947122" y="890549"/>
                  <a:pt x="4855682" y="878166"/>
                  <a:pt x="4804247" y="844829"/>
                </a:cubicBezTo>
                <a:cubicBezTo>
                  <a:pt x="4796627" y="840066"/>
                  <a:pt x="4789007" y="834351"/>
                  <a:pt x="4783292" y="829589"/>
                </a:cubicBezTo>
                <a:cubicBezTo>
                  <a:pt x="4770909" y="817206"/>
                  <a:pt x="4763289" y="801966"/>
                  <a:pt x="4760432" y="781011"/>
                </a:cubicBezTo>
                <a:cubicBezTo>
                  <a:pt x="4762337" y="770534"/>
                  <a:pt x="4760432" y="760056"/>
                  <a:pt x="4758527" y="750531"/>
                </a:cubicBezTo>
                <a:cubicBezTo>
                  <a:pt x="4745192" y="671474"/>
                  <a:pt x="4631844" y="684809"/>
                  <a:pt x="4580409" y="643851"/>
                </a:cubicBezTo>
                <a:cubicBezTo>
                  <a:pt x="4574694" y="639089"/>
                  <a:pt x="4568027" y="634326"/>
                  <a:pt x="4562312" y="630516"/>
                </a:cubicBezTo>
                <a:cubicBezTo>
                  <a:pt x="4545167" y="618134"/>
                  <a:pt x="4529927" y="605751"/>
                  <a:pt x="4518497" y="592416"/>
                </a:cubicBezTo>
                <a:cubicBezTo>
                  <a:pt x="4513734" y="586701"/>
                  <a:pt x="4508972" y="580034"/>
                  <a:pt x="4505162" y="574319"/>
                </a:cubicBezTo>
                <a:cubicBezTo>
                  <a:pt x="4482302" y="560984"/>
                  <a:pt x="4502304" y="534314"/>
                  <a:pt x="4514687" y="520979"/>
                </a:cubicBezTo>
                <a:cubicBezTo>
                  <a:pt x="4520402" y="518121"/>
                  <a:pt x="4527069" y="516216"/>
                  <a:pt x="4532784" y="515264"/>
                </a:cubicBezTo>
                <a:cubicBezTo>
                  <a:pt x="4613747" y="535266"/>
                  <a:pt x="4685184" y="446684"/>
                  <a:pt x="4674707" y="364769"/>
                </a:cubicBezTo>
                <a:cubicBezTo>
                  <a:pt x="4669944" y="357149"/>
                  <a:pt x="4665182" y="351434"/>
                  <a:pt x="4659467" y="343814"/>
                </a:cubicBezTo>
                <a:cubicBezTo>
                  <a:pt x="4633749" y="319049"/>
                  <a:pt x="4593744" y="298094"/>
                  <a:pt x="4555644" y="299999"/>
                </a:cubicBezTo>
                <a:cubicBezTo>
                  <a:pt x="4549929" y="298094"/>
                  <a:pt x="4543262" y="299999"/>
                  <a:pt x="4537547" y="299999"/>
                </a:cubicBezTo>
                <a:cubicBezTo>
                  <a:pt x="4524212" y="299999"/>
                  <a:pt x="4511829" y="299999"/>
                  <a:pt x="4501352" y="301904"/>
                </a:cubicBezTo>
                <a:cubicBezTo>
                  <a:pt x="4491827" y="303809"/>
                  <a:pt x="4484207" y="307619"/>
                  <a:pt x="4475634" y="311429"/>
                </a:cubicBezTo>
                <a:cubicBezTo>
                  <a:pt x="4450869" y="323811"/>
                  <a:pt x="4425152" y="340004"/>
                  <a:pt x="4401339" y="344766"/>
                </a:cubicBezTo>
                <a:cubicBezTo>
                  <a:pt x="4393719" y="347624"/>
                  <a:pt x="4386099" y="347624"/>
                  <a:pt x="4378479" y="347624"/>
                </a:cubicBezTo>
                <a:cubicBezTo>
                  <a:pt x="4365144" y="347624"/>
                  <a:pt x="4349904" y="344766"/>
                  <a:pt x="4334664" y="335241"/>
                </a:cubicBezTo>
                <a:cubicBezTo>
                  <a:pt x="4327044" y="330479"/>
                  <a:pt x="4321329" y="324764"/>
                  <a:pt x="4316567" y="317144"/>
                </a:cubicBezTo>
                <a:cubicBezTo>
                  <a:pt x="4311804" y="309524"/>
                  <a:pt x="4308947" y="301904"/>
                  <a:pt x="4306089" y="292379"/>
                </a:cubicBezTo>
                <a:cubicBezTo>
                  <a:pt x="4306089" y="292379"/>
                  <a:pt x="4311804" y="290474"/>
                  <a:pt x="4318472" y="287616"/>
                </a:cubicBezTo>
                <a:cubicBezTo>
                  <a:pt x="4324187" y="285711"/>
                  <a:pt x="4333712" y="281901"/>
                  <a:pt x="4339427" y="278091"/>
                </a:cubicBezTo>
                <a:cubicBezTo>
                  <a:pt x="4345142" y="272376"/>
                  <a:pt x="4349904" y="265709"/>
                  <a:pt x="4354667" y="259994"/>
                </a:cubicBezTo>
                <a:cubicBezTo>
                  <a:pt x="4360382" y="254279"/>
                  <a:pt x="4365144" y="246659"/>
                  <a:pt x="4369907" y="239991"/>
                </a:cubicBezTo>
                <a:cubicBezTo>
                  <a:pt x="4398482" y="191414"/>
                  <a:pt x="4438487" y="170459"/>
                  <a:pt x="4489922" y="170459"/>
                </a:cubicBezTo>
                <a:cubicBezTo>
                  <a:pt x="4535642" y="170459"/>
                  <a:pt x="4529927" y="83781"/>
                  <a:pt x="4591839" y="76161"/>
                </a:cubicBezTo>
                <a:cubicBezTo>
                  <a:pt x="4601364" y="76161"/>
                  <a:pt x="4609937" y="78066"/>
                  <a:pt x="4619462" y="79019"/>
                </a:cubicBezTo>
                <a:cubicBezTo>
                  <a:pt x="4660419" y="99021"/>
                  <a:pt x="4686137" y="130454"/>
                  <a:pt x="4712807" y="165696"/>
                </a:cubicBezTo>
                <a:cubicBezTo>
                  <a:pt x="4717569" y="171411"/>
                  <a:pt x="4722332" y="179031"/>
                  <a:pt x="4728047" y="185699"/>
                </a:cubicBezTo>
                <a:cubicBezTo>
                  <a:pt x="4732809" y="195224"/>
                  <a:pt x="4737572" y="203796"/>
                  <a:pt x="4741382" y="211416"/>
                </a:cubicBezTo>
                <a:cubicBezTo>
                  <a:pt x="4746144" y="220941"/>
                  <a:pt x="4750907" y="229514"/>
                  <a:pt x="4754717" y="239039"/>
                </a:cubicBezTo>
                <a:cubicBezTo>
                  <a:pt x="4762337" y="252374"/>
                  <a:pt x="4769957" y="266661"/>
                  <a:pt x="4779482" y="279044"/>
                </a:cubicBezTo>
                <a:cubicBezTo>
                  <a:pt x="4784244" y="284759"/>
                  <a:pt x="4789007" y="291426"/>
                  <a:pt x="4794722" y="297141"/>
                </a:cubicBezTo>
                <a:cubicBezTo>
                  <a:pt x="4850919" y="353339"/>
                  <a:pt x="4949979" y="347624"/>
                  <a:pt x="4983317" y="427634"/>
                </a:cubicBezTo>
                <a:cubicBezTo>
                  <a:pt x="4985222" y="435254"/>
                  <a:pt x="4985222" y="442874"/>
                  <a:pt x="4985222" y="448589"/>
                </a:cubicBezTo>
                <a:cubicBezTo>
                  <a:pt x="4954742" y="486689"/>
                  <a:pt x="4941407" y="527646"/>
                  <a:pt x="4944265" y="563841"/>
                </a:cubicBezTo>
                <a:cubicBezTo>
                  <a:pt x="4946169" y="571461"/>
                  <a:pt x="4946169" y="577176"/>
                  <a:pt x="4949027" y="584796"/>
                </a:cubicBezTo>
                <a:cubicBezTo>
                  <a:pt x="4944265" y="709574"/>
                  <a:pt x="5089044" y="681951"/>
                  <a:pt x="5164292" y="721956"/>
                </a:cubicBezTo>
                <a:cubicBezTo>
                  <a:pt x="5171912" y="726719"/>
                  <a:pt x="5179532" y="729576"/>
                  <a:pt x="5187152" y="732434"/>
                </a:cubicBezTo>
                <a:cubicBezTo>
                  <a:pt x="5260494" y="770534"/>
                  <a:pt x="5331932" y="823874"/>
                  <a:pt x="5402417" y="864831"/>
                </a:cubicBezTo>
                <a:cubicBezTo>
                  <a:pt x="5407179" y="869594"/>
                  <a:pt x="5411942" y="874356"/>
                  <a:pt x="5415752" y="878166"/>
                </a:cubicBezTo>
                <a:cubicBezTo>
                  <a:pt x="5428134" y="893406"/>
                  <a:pt x="5438612" y="911504"/>
                  <a:pt x="5446232" y="931506"/>
                </a:cubicBezTo>
                <a:cubicBezTo>
                  <a:pt x="5450994" y="941031"/>
                  <a:pt x="5451947" y="951509"/>
                  <a:pt x="5455757" y="960081"/>
                </a:cubicBezTo>
                <a:cubicBezTo>
                  <a:pt x="5461472" y="1031519"/>
                  <a:pt x="5440517" y="1069619"/>
                  <a:pt x="5405274" y="1092479"/>
                </a:cubicBezTo>
                <a:cubicBezTo>
                  <a:pt x="5397654" y="1097241"/>
                  <a:pt x="5390034" y="1100099"/>
                  <a:pt x="5380509" y="1102956"/>
                </a:cubicBezTo>
                <a:cubicBezTo>
                  <a:pt x="5299547" y="1127722"/>
                  <a:pt x="5212869" y="1120101"/>
                  <a:pt x="5136669" y="1130579"/>
                </a:cubicBezTo>
                <a:cubicBezTo>
                  <a:pt x="5127144" y="1132484"/>
                  <a:pt x="5116667" y="1135341"/>
                  <a:pt x="5108094" y="1136294"/>
                </a:cubicBezTo>
                <a:cubicBezTo>
                  <a:pt x="5098569" y="1139151"/>
                  <a:pt x="5090949" y="1142009"/>
                  <a:pt x="5082377" y="1146772"/>
                </a:cubicBezTo>
                <a:cubicBezTo>
                  <a:pt x="5074757" y="1151534"/>
                  <a:pt x="5067137" y="1156297"/>
                  <a:pt x="5061422" y="1162011"/>
                </a:cubicBezTo>
                <a:cubicBezTo>
                  <a:pt x="5050944" y="1171536"/>
                  <a:pt x="5043324" y="1182966"/>
                  <a:pt x="5038562" y="1197254"/>
                </a:cubicBezTo>
                <a:cubicBezTo>
                  <a:pt x="5036657" y="1202969"/>
                  <a:pt x="5033799" y="1210589"/>
                  <a:pt x="5033799" y="1218209"/>
                </a:cubicBezTo>
                <a:cubicBezTo>
                  <a:pt x="5035704" y="1223924"/>
                  <a:pt x="5038562" y="1231544"/>
                  <a:pt x="5039515" y="1239164"/>
                </a:cubicBezTo>
                <a:cubicBezTo>
                  <a:pt x="5056659" y="1301076"/>
                  <a:pt x="4950932" y="1327747"/>
                  <a:pt x="5003319" y="1362036"/>
                </a:cubicBezTo>
                <a:cubicBezTo>
                  <a:pt x="5076662" y="1409661"/>
                  <a:pt x="5148099" y="1435379"/>
                  <a:pt x="5233824" y="1436331"/>
                </a:cubicBezTo>
                <a:cubicBezTo>
                  <a:pt x="5244302" y="1438236"/>
                  <a:pt x="5253827" y="1438236"/>
                  <a:pt x="5262399" y="1438236"/>
                </a:cubicBezTo>
                <a:cubicBezTo>
                  <a:pt x="5290022" y="1440142"/>
                  <a:pt x="5315740" y="1441094"/>
                  <a:pt x="5338599" y="1442999"/>
                </a:cubicBezTo>
                <a:cubicBezTo>
                  <a:pt x="5366222" y="1448714"/>
                  <a:pt x="5437659" y="1442999"/>
                  <a:pt x="5424324" y="1499197"/>
                </a:cubicBezTo>
                <a:cubicBezTo>
                  <a:pt x="5421467" y="1504911"/>
                  <a:pt x="5418609" y="1511579"/>
                  <a:pt x="5413847" y="1517294"/>
                </a:cubicBezTo>
                <a:cubicBezTo>
                  <a:pt x="5410990" y="1523009"/>
                  <a:pt x="5408132" y="1529676"/>
                  <a:pt x="5406227" y="1537297"/>
                </a:cubicBezTo>
                <a:cubicBezTo>
                  <a:pt x="5464329" y="1557299"/>
                  <a:pt x="5530052" y="1537297"/>
                  <a:pt x="5587202" y="1539201"/>
                </a:cubicBezTo>
                <a:cubicBezTo>
                  <a:pt x="5597679" y="1539201"/>
                  <a:pt x="5607204" y="1539201"/>
                  <a:pt x="5615777" y="1539201"/>
                </a:cubicBezTo>
                <a:cubicBezTo>
                  <a:pt x="5678642" y="1542059"/>
                  <a:pt x="5735792" y="1562061"/>
                  <a:pt x="5768177" y="1621117"/>
                </a:cubicBezTo>
                <a:cubicBezTo>
                  <a:pt x="5775797" y="1636356"/>
                  <a:pt x="5781512" y="1653501"/>
                  <a:pt x="5788179" y="1671599"/>
                </a:cubicBezTo>
                <a:cubicBezTo>
                  <a:pt x="5782465" y="1712556"/>
                  <a:pt x="5730077" y="1735417"/>
                  <a:pt x="5716742" y="1760181"/>
                </a:cubicBezTo>
                <a:cubicBezTo>
                  <a:pt x="5713884" y="1765897"/>
                  <a:pt x="5711979" y="1772564"/>
                  <a:pt x="5713884" y="1778279"/>
                </a:cubicBezTo>
                <a:cubicBezTo>
                  <a:pt x="5787227" y="1860194"/>
                  <a:pt x="5898669" y="1801139"/>
                  <a:pt x="5983442" y="1854479"/>
                </a:cubicBezTo>
                <a:cubicBezTo>
                  <a:pt x="6047259" y="1895436"/>
                  <a:pt x="5993919" y="1953539"/>
                  <a:pt x="5980584" y="2006879"/>
                </a:cubicBezTo>
                <a:cubicBezTo>
                  <a:pt x="5978679" y="2014499"/>
                  <a:pt x="5977727" y="2022119"/>
                  <a:pt x="5977727" y="2029739"/>
                </a:cubicBezTo>
                <a:cubicBezTo>
                  <a:pt x="6023447" y="2057361"/>
                  <a:pt x="6017732" y="2110702"/>
                  <a:pt x="6029162" y="2157374"/>
                </a:cubicBezTo>
                <a:cubicBezTo>
                  <a:pt x="6032019" y="2164994"/>
                  <a:pt x="6034877" y="2169757"/>
                  <a:pt x="6041544" y="2174519"/>
                </a:cubicBezTo>
                <a:cubicBezTo>
                  <a:pt x="6094884" y="2192617"/>
                  <a:pt x="6102504" y="2245957"/>
                  <a:pt x="6128222" y="2286914"/>
                </a:cubicBezTo>
                <a:cubicBezTo>
                  <a:pt x="6132984" y="2294534"/>
                  <a:pt x="6135842" y="2302154"/>
                  <a:pt x="6140604" y="2309774"/>
                </a:cubicBezTo>
                <a:cubicBezTo>
                  <a:pt x="6131079" y="2342159"/>
                  <a:pt x="6130127" y="2368829"/>
                  <a:pt x="6134890" y="2391689"/>
                </a:cubicBezTo>
                <a:cubicBezTo>
                  <a:pt x="6136794" y="2401214"/>
                  <a:pt x="6137747" y="2408834"/>
                  <a:pt x="6140604" y="2416454"/>
                </a:cubicBezTo>
                <a:cubicBezTo>
                  <a:pt x="6160607" y="2454554"/>
                  <a:pt x="6193944" y="2501227"/>
                  <a:pt x="6219662" y="2536469"/>
                </a:cubicBezTo>
                <a:cubicBezTo>
                  <a:pt x="6265382" y="2589809"/>
                  <a:pt x="6265382" y="2678392"/>
                  <a:pt x="6349202" y="2696489"/>
                </a:cubicBezTo>
                <a:cubicBezTo>
                  <a:pt x="6354917" y="2701252"/>
                  <a:pt x="6362537" y="2706014"/>
                  <a:pt x="6370157" y="2709824"/>
                </a:cubicBezTo>
                <a:cubicBezTo>
                  <a:pt x="6403494" y="2734589"/>
                  <a:pt x="6429212" y="2764117"/>
                  <a:pt x="6449215" y="2808884"/>
                </a:cubicBezTo>
                <a:cubicBezTo>
                  <a:pt x="6453977" y="2814599"/>
                  <a:pt x="6458740" y="2822219"/>
                  <a:pt x="6462549" y="2828886"/>
                </a:cubicBezTo>
                <a:cubicBezTo>
                  <a:pt x="6465407" y="2833649"/>
                  <a:pt x="6470169" y="2838411"/>
                  <a:pt x="6473027" y="2842221"/>
                </a:cubicBezTo>
                <a:cubicBezTo>
                  <a:pt x="6488267" y="2886036"/>
                  <a:pt x="6541607" y="2886036"/>
                  <a:pt x="6579707" y="2906039"/>
                </a:cubicBezTo>
                <a:cubicBezTo>
                  <a:pt x="6593042" y="2913659"/>
                  <a:pt x="6607329" y="2926994"/>
                  <a:pt x="6607329" y="2939377"/>
                </a:cubicBezTo>
                <a:cubicBezTo>
                  <a:pt x="6599709" y="2987002"/>
                  <a:pt x="6561609" y="3021292"/>
                  <a:pt x="6573992" y="3073679"/>
                </a:cubicBezTo>
                <a:cubicBezTo>
                  <a:pt x="6572087" y="3081299"/>
                  <a:pt x="6572087" y="3090824"/>
                  <a:pt x="6572087" y="3098444"/>
                </a:cubicBezTo>
                <a:cubicBezTo>
                  <a:pt x="6570182" y="3130829"/>
                  <a:pt x="6577802" y="3162261"/>
                  <a:pt x="6599709" y="3192742"/>
                </a:cubicBezTo>
                <a:cubicBezTo>
                  <a:pt x="6601615" y="3194646"/>
                  <a:pt x="6602567" y="3195599"/>
                  <a:pt x="6604472" y="3197504"/>
                </a:cubicBezTo>
                <a:cubicBezTo>
                  <a:pt x="6647334" y="3225127"/>
                  <a:pt x="6744490" y="3230842"/>
                  <a:pt x="6680672" y="3297517"/>
                </a:cubicBezTo>
                <a:cubicBezTo>
                  <a:pt x="6683529" y="3297517"/>
                  <a:pt x="6681624" y="3300374"/>
                  <a:pt x="6679719" y="3301327"/>
                </a:cubicBezTo>
                <a:moveTo>
                  <a:pt x="7928447" y="4060469"/>
                </a:moveTo>
                <a:cubicBezTo>
                  <a:pt x="7930352" y="4093807"/>
                  <a:pt x="7938924" y="4121429"/>
                  <a:pt x="7954165" y="4142384"/>
                </a:cubicBezTo>
                <a:cubicBezTo>
                  <a:pt x="7958927" y="4150004"/>
                  <a:pt x="7964642" y="4155719"/>
                  <a:pt x="7971309" y="4162386"/>
                </a:cubicBezTo>
                <a:cubicBezTo>
                  <a:pt x="7977024" y="4168102"/>
                  <a:pt x="7983692" y="4174769"/>
                  <a:pt x="7991312" y="4180484"/>
                </a:cubicBezTo>
                <a:cubicBezTo>
                  <a:pt x="8029412" y="4218584"/>
                  <a:pt x="8049415" y="4272877"/>
                  <a:pt x="8108469" y="4287164"/>
                </a:cubicBezTo>
                <a:cubicBezTo>
                  <a:pt x="8049415" y="4307167"/>
                  <a:pt x="8009409" y="4251922"/>
                  <a:pt x="7974167" y="4221442"/>
                </a:cubicBezTo>
                <a:cubicBezTo>
                  <a:pt x="7964642" y="4216679"/>
                  <a:pt x="7957022" y="4213822"/>
                  <a:pt x="7949402" y="4209059"/>
                </a:cubicBezTo>
                <a:cubicBezTo>
                  <a:pt x="7943687" y="4204297"/>
                  <a:pt x="7936067" y="4198582"/>
                  <a:pt x="7929399" y="4193819"/>
                </a:cubicBezTo>
                <a:cubicBezTo>
                  <a:pt x="7918922" y="4181436"/>
                  <a:pt x="7908444" y="4168102"/>
                  <a:pt x="7900824" y="4150957"/>
                </a:cubicBezTo>
                <a:cubicBezTo>
                  <a:pt x="7896062" y="4143336"/>
                  <a:pt x="7893204" y="4135717"/>
                  <a:pt x="7890347" y="4126192"/>
                </a:cubicBezTo>
                <a:cubicBezTo>
                  <a:pt x="7887490" y="4120477"/>
                  <a:pt x="7884632" y="4113809"/>
                  <a:pt x="7880822" y="4108094"/>
                </a:cubicBezTo>
                <a:cubicBezTo>
                  <a:pt x="7868440" y="4075709"/>
                  <a:pt x="7859867" y="4039514"/>
                  <a:pt x="7852247" y="4003319"/>
                </a:cubicBezTo>
                <a:cubicBezTo>
                  <a:pt x="7838912" y="3968077"/>
                  <a:pt x="7806527" y="3955694"/>
                  <a:pt x="7791287" y="3921404"/>
                </a:cubicBezTo>
                <a:cubicBezTo>
                  <a:pt x="7786524" y="3915689"/>
                  <a:pt x="7781762" y="3909021"/>
                  <a:pt x="7777952" y="3904259"/>
                </a:cubicBezTo>
                <a:cubicBezTo>
                  <a:pt x="7752234" y="3876636"/>
                  <a:pt x="7715087" y="3853777"/>
                  <a:pt x="7669367" y="3835679"/>
                </a:cubicBezTo>
                <a:cubicBezTo>
                  <a:pt x="7663652" y="3829964"/>
                  <a:pt x="7656984" y="3822344"/>
                  <a:pt x="7651269" y="3815677"/>
                </a:cubicBezTo>
                <a:cubicBezTo>
                  <a:pt x="7645554" y="3808057"/>
                  <a:pt x="7640792" y="3800436"/>
                  <a:pt x="7636029" y="3792817"/>
                </a:cubicBezTo>
                <a:cubicBezTo>
                  <a:pt x="7587452" y="3719474"/>
                  <a:pt x="7610312" y="3642321"/>
                  <a:pt x="7595072" y="3568027"/>
                </a:cubicBezTo>
                <a:cubicBezTo>
                  <a:pt x="7593167" y="3558502"/>
                  <a:pt x="7590309" y="3550882"/>
                  <a:pt x="7587452" y="3543261"/>
                </a:cubicBezTo>
                <a:cubicBezTo>
                  <a:pt x="7584594" y="3535642"/>
                  <a:pt x="7579832" y="3526117"/>
                  <a:pt x="7575069" y="3518496"/>
                </a:cubicBezTo>
                <a:cubicBezTo>
                  <a:pt x="7572212" y="3508971"/>
                  <a:pt x="7567449" y="3501352"/>
                  <a:pt x="7564592" y="3492779"/>
                </a:cubicBezTo>
                <a:cubicBezTo>
                  <a:pt x="7534112" y="3442296"/>
                  <a:pt x="7516015" y="3395624"/>
                  <a:pt x="7500774" y="3342284"/>
                </a:cubicBezTo>
                <a:cubicBezTo>
                  <a:pt x="7498869" y="3334664"/>
                  <a:pt x="7496012" y="3327044"/>
                  <a:pt x="7495059" y="3319424"/>
                </a:cubicBezTo>
                <a:cubicBezTo>
                  <a:pt x="7472199" y="3279419"/>
                  <a:pt x="7492202" y="3227032"/>
                  <a:pt x="7444577" y="3192742"/>
                </a:cubicBezTo>
                <a:cubicBezTo>
                  <a:pt x="7386474" y="3145117"/>
                  <a:pt x="7327419" y="3192742"/>
                  <a:pt x="7316942" y="3250844"/>
                </a:cubicBezTo>
                <a:cubicBezTo>
                  <a:pt x="7314084" y="3258464"/>
                  <a:pt x="7311227" y="3266084"/>
                  <a:pt x="7307417" y="3273704"/>
                </a:cubicBezTo>
                <a:cubicBezTo>
                  <a:pt x="7301702" y="3290849"/>
                  <a:pt x="7292177" y="3307042"/>
                  <a:pt x="7281699" y="3322282"/>
                </a:cubicBezTo>
                <a:cubicBezTo>
                  <a:pt x="7278842" y="3327044"/>
                  <a:pt x="7274079" y="3331807"/>
                  <a:pt x="7271222" y="3334664"/>
                </a:cubicBezTo>
                <a:cubicBezTo>
                  <a:pt x="7235027" y="3374669"/>
                  <a:pt x="7169304" y="3340379"/>
                  <a:pt x="7143587" y="3301327"/>
                </a:cubicBezTo>
                <a:cubicBezTo>
                  <a:pt x="7189307" y="3293707"/>
                  <a:pt x="7235027" y="3280371"/>
                  <a:pt x="7252172" y="3231794"/>
                </a:cubicBezTo>
                <a:cubicBezTo>
                  <a:pt x="7255029" y="3224174"/>
                  <a:pt x="7257887" y="3216554"/>
                  <a:pt x="7259792" y="3208934"/>
                </a:cubicBezTo>
                <a:cubicBezTo>
                  <a:pt x="7261697" y="3161309"/>
                  <a:pt x="7255029" y="3096539"/>
                  <a:pt x="7284557" y="3070821"/>
                </a:cubicBezTo>
                <a:cubicBezTo>
                  <a:pt x="7289319" y="3066059"/>
                  <a:pt x="7295034" y="3063202"/>
                  <a:pt x="7302654" y="3060344"/>
                </a:cubicBezTo>
                <a:cubicBezTo>
                  <a:pt x="7348374" y="3057486"/>
                  <a:pt x="7401715" y="3052724"/>
                  <a:pt x="7449340" y="3060344"/>
                </a:cubicBezTo>
                <a:cubicBezTo>
                  <a:pt x="7458865" y="3062249"/>
                  <a:pt x="7467437" y="3063202"/>
                  <a:pt x="7476962" y="3066059"/>
                </a:cubicBezTo>
                <a:cubicBezTo>
                  <a:pt x="7565544" y="3078442"/>
                  <a:pt x="7565544" y="3180359"/>
                  <a:pt x="7588404" y="3252749"/>
                </a:cubicBezTo>
                <a:cubicBezTo>
                  <a:pt x="7591262" y="3262274"/>
                  <a:pt x="7594119" y="3270846"/>
                  <a:pt x="7597929" y="3280371"/>
                </a:cubicBezTo>
                <a:cubicBezTo>
                  <a:pt x="7625552" y="3353714"/>
                  <a:pt x="7666509" y="3420389"/>
                  <a:pt x="7698894" y="3488969"/>
                </a:cubicBezTo>
                <a:cubicBezTo>
                  <a:pt x="7700799" y="3496589"/>
                  <a:pt x="7700799" y="3502304"/>
                  <a:pt x="7701752" y="3509924"/>
                </a:cubicBezTo>
                <a:cubicBezTo>
                  <a:pt x="7701752" y="3517544"/>
                  <a:pt x="7701752" y="3523259"/>
                  <a:pt x="7701752" y="3530879"/>
                </a:cubicBezTo>
                <a:cubicBezTo>
                  <a:pt x="7699847" y="3619461"/>
                  <a:pt x="7673177" y="3713759"/>
                  <a:pt x="7756997" y="3759479"/>
                </a:cubicBezTo>
                <a:cubicBezTo>
                  <a:pt x="7764617" y="3764242"/>
                  <a:pt x="7770332" y="3767099"/>
                  <a:pt x="7777952" y="3771861"/>
                </a:cubicBezTo>
                <a:cubicBezTo>
                  <a:pt x="7783667" y="3774719"/>
                  <a:pt x="7791287" y="3777577"/>
                  <a:pt x="7797954" y="3782339"/>
                </a:cubicBezTo>
                <a:cubicBezTo>
                  <a:pt x="7866534" y="3792817"/>
                  <a:pt x="7906540" y="3838536"/>
                  <a:pt x="7919874" y="3894734"/>
                </a:cubicBezTo>
                <a:cubicBezTo>
                  <a:pt x="7921779" y="3902354"/>
                  <a:pt x="7922732" y="3909974"/>
                  <a:pt x="7924637" y="3919499"/>
                </a:cubicBezTo>
                <a:cubicBezTo>
                  <a:pt x="7937972" y="3954742"/>
                  <a:pt x="7922732" y="3989032"/>
                  <a:pt x="7924637" y="4023321"/>
                </a:cubicBezTo>
                <a:cubicBezTo>
                  <a:pt x="7924637" y="4030942"/>
                  <a:pt x="7924637" y="4036657"/>
                  <a:pt x="7927494" y="4044277"/>
                </a:cubicBezTo>
                <a:cubicBezTo>
                  <a:pt x="7925590" y="4049992"/>
                  <a:pt x="7926542" y="4056659"/>
                  <a:pt x="7928447" y="4060469"/>
                </a:cubicBezTo>
                <a:moveTo>
                  <a:pt x="6504" y="4409084"/>
                </a:moveTo>
                <a:lnTo>
                  <a:pt x="9362" y="4439564"/>
                </a:lnTo>
                <a:lnTo>
                  <a:pt x="7980834" y="4439564"/>
                </a:lnTo>
                <a:cubicBezTo>
                  <a:pt x="7986549" y="4439564"/>
                  <a:pt x="7993217" y="4439564"/>
                  <a:pt x="7997979" y="4439564"/>
                </a:cubicBezTo>
                <a:cubicBezTo>
                  <a:pt x="8017982" y="4441469"/>
                  <a:pt x="8036079" y="4441469"/>
                  <a:pt x="8056082" y="4441469"/>
                </a:cubicBezTo>
                <a:cubicBezTo>
                  <a:pt x="8061797" y="4441469"/>
                  <a:pt x="8068465" y="4441469"/>
                  <a:pt x="8074179" y="4441469"/>
                </a:cubicBezTo>
                <a:cubicBezTo>
                  <a:pt x="8121804" y="4443374"/>
                  <a:pt x="8178954" y="4454804"/>
                  <a:pt x="8198957" y="4435754"/>
                </a:cubicBezTo>
                <a:cubicBezTo>
                  <a:pt x="8292302" y="4308119"/>
                  <a:pt x="8113232" y="4247159"/>
                  <a:pt x="8044652" y="4158577"/>
                </a:cubicBezTo>
                <a:cubicBezTo>
                  <a:pt x="8039890" y="4152861"/>
                  <a:pt x="8034174" y="4146194"/>
                  <a:pt x="8029412" y="4138574"/>
                </a:cubicBezTo>
                <a:cubicBezTo>
                  <a:pt x="8023697" y="4132859"/>
                  <a:pt x="8018934" y="4125239"/>
                  <a:pt x="8014172" y="4118571"/>
                </a:cubicBezTo>
                <a:cubicBezTo>
                  <a:pt x="8008457" y="4112857"/>
                  <a:pt x="8003694" y="4106189"/>
                  <a:pt x="7998932" y="4100474"/>
                </a:cubicBezTo>
                <a:cubicBezTo>
                  <a:pt x="7986549" y="4080471"/>
                  <a:pt x="7977977" y="4057611"/>
                  <a:pt x="7971309" y="4031894"/>
                </a:cubicBezTo>
                <a:cubicBezTo>
                  <a:pt x="7969404" y="4024274"/>
                  <a:pt x="7968452" y="4014749"/>
                  <a:pt x="7968452" y="4006177"/>
                </a:cubicBezTo>
                <a:cubicBezTo>
                  <a:pt x="7966547" y="3998557"/>
                  <a:pt x="7966547" y="3992842"/>
                  <a:pt x="7966547" y="3985221"/>
                </a:cubicBezTo>
                <a:cubicBezTo>
                  <a:pt x="7966547" y="3977602"/>
                  <a:pt x="7968452" y="3968077"/>
                  <a:pt x="7971309" y="3960457"/>
                </a:cubicBezTo>
                <a:cubicBezTo>
                  <a:pt x="7974167" y="3949979"/>
                  <a:pt x="7976072" y="3940454"/>
                  <a:pt x="7976072" y="3931882"/>
                </a:cubicBezTo>
                <a:cubicBezTo>
                  <a:pt x="7986549" y="3835679"/>
                  <a:pt x="7928447" y="3760432"/>
                  <a:pt x="7828434" y="3749002"/>
                </a:cubicBezTo>
                <a:cubicBezTo>
                  <a:pt x="7820815" y="3746144"/>
                  <a:pt x="7811290" y="3743286"/>
                  <a:pt x="7803669" y="3739477"/>
                </a:cubicBezTo>
                <a:cubicBezTo>
                  <a:pt x="7788429" y="3731857"/>
                  <a:pt x="7773190" y="3724236"/>
                  <a:pt x="7757949" y="3713759"/>
                </a:cubicBezTo>
                <a:cubicBezTo>
                  <a:pt x="7752234" y="3700424"/>
                  <a:pt x="7739852" y="3686136"/>
                  <a:pt x="7739852" y="3672802"/>
                </a:cubicBezTo>
                <a:cubicBezTo>
                  <a:pt x="7735090" y="3625177"/>
                  <a:pt x="7745567" y="3578504"/>
                  <a:pt x="7750329" y="3532784"/>
                </a:cubicBezTo>
                <a:cubicBezTo>
                  <a:pt x="7752234" y="3515639"/>
                  <a:pt x="7753187" y="3500399"/>
                  <a:pt x="7752234" y="3485159"/>
                </a:cubicBezTo>
                <a:cubicBezTo>
                  <a:pt x="7752234" y="3477539"/>
                  <a:pt x="7752234" y="3469919"/>
                  <a:pt x="7750329" y="3462299"/>
                </a:cubicBezTo>
                <a:cubicBezTo>
                  <a:pt x="7748424" y="3456584"/>
                  <a:pt x="7745567" y="3448964"/>
                  <a:pt x="7744615" y="3442296"/>
                </a:cubicBezTo>
                <a:cubicBezTo>
                  <a:pt x="7700799" y="3375621"/>
                  <a:pt x="7635077" y="3322282"/>
                  <a:pt x="7637934" y="3232746"/>
                </a:cubicBezTo>
                <a:cubicBezTo>
                  <a:pt x="7636029" y="3223221"/>
                  <a:pt x="7633172" y="3214649"/>
                  <a:pt x="7630315" y="3205124"/>
                </a:cubicBezTo>
                <a:cubicBezTo>
                  <a:pt x="7627457" y="3187979"/>
                  <a:pt x="7622694" y="3172739"/>
                  <a:pt x="7619837" y="3157499"/>
                </a:cubicBezTo>
                <a:cubicBezTo>
                  <a:pt x="7616979" y="3140354"/>
                  <a:pt x="7614122" y="3125114"/>
                  <a:pt x="7610312" y="3108921"/>
                </a:cubicBezTo>
                <a:cubicBezTo>
                  <a:pt x="7620790" y="2978429"/>
                  <a:pt x="7476009" y="2964142"/>
                  <a:pt x="7386474" y="2987002"/>
                </a:cubicBezTo>
                <a:cubicBezTo>
                  <a:pt x="7378854" y="2988907"/>
                  <a:pt x="7371234" y="2989859"/>
                  <a:pt x="7363615" y="2991764"/>
                </a:cubicBezTo>
                <a:cubicBezTo>
                  <a:pt x="7310274" y="2996527"/>
                  <a:pt x="7259792" y="2966999"/>
                  <a:pt x="7214072" y="2991764"/>
                </a:cubicBezTo>
                <a:cubicBezTo>
                  <a:pt x="7140729" y="3031769"/>
                  <a:pt x="7206452" y="3119399"/>
                  <a:pt x="7196927" y="3189884"/>
                </a:cubicBezTo>
                <a:cubicBezTo>
                  <a:pt x="7192165" y="3195599"/>
                  <a:pt x="7186449" y="3200361"/>
                  <a:pt x="7181687" y="3205124"/>
                </a:cubicBezTo>
                <a:cubicBezTo>
                  <a:pt x="7128347" y="3246082"/>
                  <a:pt x="7041669" y="3237509"/>
                  <a:pt x="6980709" y="3205124"/>
                </a:cubicBezTo>
                <a:cubicBezTo>
                  <a:pt x="6973090" y="3202267"/>
                  <a:pt x="6965469" y="3199409"/>
                  <a:pt x="6957849" y="3195599"/>
                </a:cubicBezTo>
                <a:cubicBezTo>
                  <a:pt x="6930227" y="3186074"/>
                  <a:pt x="6902604" y="3182264"/>
                  <a:pt x="6871172" y="3187979"/>
                </a:cubicBezTo>
                <a:cubicBezTo>
                  <a:pt x="6865457" y="3189884"/>
                  <a:pt x="6858790" y="3190836"/>
                  <a:pt x="6851169" y="3193694"/>
                </a:cubicBezTo>
                <a:cubicBezTo>
                  <a:pt x="6773065" y="3199409"/>
                  <a:pt x="6719724" y="3146069"/>
                  <a:pt x="6647334" y="3132734"/>
                </a:cubicBezTo>
                <a:cubicBezTo>
                  <a:pt x="6641619" y="3129877"/>
                  <a:pt x="6636857" y="3122257"/>
                  <a:pt x="6633999" y="3115589"/>
                </a:cubicBezTo>
                <a:cubicBezTo>
                  <a:pt x="6629237" y="3105111"/>
                  <a:pt x="6629237" y="3085109"/>
                  <a:pt x="6629237" y="3071774"/>
                </a:cubicBezTo>
                <a:cubicBezTo>
                  <a:pt x="6629237" y="3068917"/>
                  <a:pt x="6631142" y="3066059"/>
                  <a:pt x="6631142" y="3062249"/>
                </a:cubicBezTo>
                <a:cubicBezTo>
                  <a:pt x="6641619" y="2996527"/>
                  <a:pt x="6727344" y="2970809"/>
                  <a:pt x="6707342" y="2896514"/>
                </a:cubicBezTo>
                <a:cubicBezTo>
                  <a:pt x="6687340" y="2835554"/>
                  <a:pt x="6610187" y="2822219"/>
                  <a:pt x="6552084" y="2806979"/>
                </a:cubicBezTo>
                <a:cubicBezTo>
                  <a:pt x="6544465" y="2802217"/>
                  <a:pt x="6538749" y="2797454"/>
                  <a:pt x="6532082" y="2793644"/>
                </a:cubicBezTo>
                <a:cubicBezTo>
                  <a:pt x="6514937" y="2778404"/>
                  <a:pt x="6504459" y="2760307"/>
                  <a:pt x="6507317" y="2734589"/>
                </a:cubicBezTo>
                <a:cubicBezTo>
                  <a:pt x="6507317" y="2732684"/>
                  <a:pt x="6507317" y="2731732"/>
                  <a:pt x="6505412" y="2729827"/>
                </a:cubicBezTo>
                <a:cubicBezTo>
                  <a:pt x="6490172" y="2663152"/>
                  <a:pt x="6436832" y="2632671"/>
                  <a:pt x="6391112" y="2597429"/>
                </a:cubicBezTo>
                <a:cubicBezTo>
                  <a:pt x="6385397" y="2591714"/>
                  <a:pt x="6377777" y="2586952"/>
                  <a:pt x="6371109" y="2580284"/>
                </a:cubicBezTo>
                <a:cubicBezTo>
                  <a:pt x="6325390" y="2545042"/>
                  <a:pt x="6305387" y="2491702"/>
                  <a:pt x="6285384" y="2438361"/>
                </a:cubicBezTo>
                <a:cubicBezTo>
                  <a:pt x="6280622" y="2428836"/>
                  <a:pt x="6275859" y="2420264"/>
                  <a:pt x="6273002" y="2410739"/>
                </a:cubicBezTo>
                <a:cubicBezTo>
                  <a:pt x="6252047" y="2366924"/>
                  <a:pt x="6229187" y="2325967"/>
                  <a:pt x="6209184" y="2284057"/>
                </a:cubicBezTo>
                <a:cubicBezTo>
                  <a:pt x="6204422" y="2274532"/>
                  <a:pt x="6199659" y="2266911"/>
                  <a:pt x="6195849" y="2259292"/>
                </a:cubicBezTo>
                <a:cubicBezTo>
                  <a:pt x="6172990" y="2219286"/>
                  <a:pt x="6152034" y="2178329"/>
                  <a:pt x="6142509" y="2131657"/>
                </a:cubicBezTo>
                <a:cubicBezTo>
                  <a:pt x="6140604" y="2122132"/>
                  <a:pt x="6139652" y="2113559"/>
                  <a:pt x="6137747" y="2104034"/>
                </a:cubicBezTo>
                <a:cubicBezTo>
                  <a:pt x="6132984" y="2065934"/>
                  <a:pt x="6134890" y="2026881"/>
                  <a:pt x="6127269" y="1992592"/>
                </a:cubicBezTo>
                <a:cubicBezTo>
                  <a:pt x="6125365" y="1990686"/>
                  <a:pt x="6124412" y="1989734"/>
                  <a:pt x="6124412" y="1986876"/>
                </a:cubicBezTo>
                <a:cubicBezTo>
                  <a:pt x="6107267" y="1953539"/>
                  <a:pt x="6083454" y="1932584"/>
                  <a:pt x="6103457" y="1877339"/>
                </a:cubicBezTo>
                <a:cubicBezTo>
                  <a:pt x="6109172" y="1864004"/>
                  <a:pt x="6095837" y="1844001"/>
                  <a:pt x="6086312" y="1828761"/>
                </a:cubicBezTo>
                <a:cubicBezTo>
                  <a:pt x="6080597" y="1815426"/>
                  <a:pt x="6071072" y="1803044"/>
                  <a:pt x="6063452" y="1790661"/>
                </a:cubicBezTo>
                <a:cubicBezTo>
                  <a:pt x="6008207" y="1705889"/>
                  <a:pt x="5939627" y="1622069"/>
                  <a:pt x="5949152" y="1512531"/>
                </a:cubicBezTo>
                <a:cubicBezTo>
                  <a:pt x="5947247" y="1499197"/>
                  <a:pt x="5946294" y="1484909"/>
                  <a:pt x="5944390" y="1472526"/>
                </a:cubicBezTo>
                <a:cubicBezTo>
                  <a:pt x="5936769" y="1419186"/>
                  <a:pt x="5924387" y="1370609"/>
                  <a:pt x="5892954" y="1326794"/>
                </a:cubicBezTo>
                <a:cubicBezTo>
                  <a:pt x="5883429" y="1314411"/>
                  <a:pt x="5872952" y="1302029"/>
                  <a:pt x="5860569" y="1290599"/>
                </a:cubicBezTo>
                <a:cubicBezTo>
                  <a:pt x="5851044" y="1282979"/>
                  <a:pt x="5842472" y="1275359"/>
                  <a:pt x="5832947" y="1269644"/>
                </a:cubicBezTo>
                <a:cubicBezTo>
                  <a:pt x="5846282" y="1277264"/>
                  <a:pt x="5858665" y="1277264"/>
                  <a:pt x="5872952" y="1284884"/>
                </a:cubicBezTo>
                <a:cubicBezTo>
                  <a:pt x="5862474" y="1282026"/>
                  <a:pt x="5852949" y="1279169"/>
                  <a:pt x="5842472" y="1275359"/>
                </a:cubicBezTo>
                <a:cubicBezTo>
                  <a:pt x="5753890" y="1202016"/>
                  <a:pt x="5623397" y="1156297"/>
                  <a:pt x="5554817" y="1061047"/>
                </a:cubicBezTo>
                <a:cubicBezTo>
                  <a:pt x="5549102" y="1053426"/>
                  <a:pt x="5544340" y="1045806"/>
                  <a:pt x="5539577" y="1038186"/>
                </a:cubicBezTo>
                <a:cubicBezTo>
                  <a:pt x="5557674" y="954366"/>
                  <a:pt x="5544340" y="874356"/>
                  <a:pt x="5472902" y="826731"/>
                </a:cubicBezTo>
                <a:cubicBezTo>
                  <a:pt x="5467187" y="821969"/>
                  <a:pt x="5462424" y="816254"/>
                  <a:pt x="5455757" y="809586"/>
                </a:cubicBezTo>
                <a:cubicBezTo>
                  <a:pt x="5425277" y="781964"/>
                  <a:pt x="5392892" y="755294"/>
                  <a:pt x="5350982" y="738149"/>
                </a:cubicBezTo>
                <a:cubicBezTo>
                  <a:pt x="5346219" y="735291"/>
                  <a:pt x="5340504" y="732434"/>
                  <a:pt x="5333837" y="728624"/>
                </a:cubicBezTo>
                <a:cubicBezTo>
                  <a:pt x="5318597" y="719099"/>
                  <a:pt x="5303357" y="710526"/>
                  <a:pt x="5288117" y="701001"/>
                </a:cubicBezTo>
                <a:cubicBezTo>
                  <a:pt x="5282402" y="696239"/>
                  <a:pt x="5275734" y="691476"/>
                  <a:pt x="5270019" y="688619"/>
                </a:cubicBezTo>
                <a:cubicBezTo>
                  <a:pt x="5256684" y="678141"/>
                  <a:pt x="5239540" y="668616"/>
                  <a:pt x="5221442" y="660996"/>
                </a:cubicBezTo>
                <a:cubicBezTo>
                  <a:pt x="5215727" y="658139"/>
                  <a:pt x="5209059" y="655281"/>
                  <a:pt x="5203344" y="653376"/>
                </a:cubicBezTo>
                <a:cubicBezTo>
                  <a:pt x="5195724" y="648614"/>
                  <a:pt x="5188104" y="645756"/>
                  <a:pt x="5178579" y="642899"/>
                </a:cubicBezTo>
                <a:cubicBezTo>
                  <a:pt x="5170959" y="640041"/>
                  <a:pt x="5163340" y="638136"/>
                  <a:pt x="5153815" y="635279"/>
                </a:cubicBezTo>
                <a:cubicBezTo>
                  <a:pt x="5103332" y="622896"/>
                  <a:pt x="4991890" y="629564"/>
                  <a:pt x="5009034" y="546696"/>
                </a:cubicBezTo>
                <a:cubicBezTo>
                  <a:pt x="5011892" y="539076"/>
                  <a:pt x="5016654" y="533361"/>
                  <a:pt x="5024274" y="528599"/>
                </a:cubicBezTo>
                <a:cubicBezTo>
                  <a:pt x="5033799" y="525741"/>
                  <a:pt x="5042372" y="523836"/>
                  <a:pt x="5049992" y="519074"/>
                </a:cubicBezTo>
                <a:cubicBezTo>
                  <a:pt x="5100474" y="493356"/>
                  <a:pt x="5112857" y="421919"/>
                  <a:pt x="5077615" y="386676"/>
                </a:cubicBezTo>
                <a:cubicBezTo>
                  <a:pt x="5024274" y="318096"/>
                  <a:pt x="4932834" y="325716"/>
                  <a:pt x="4876637" y="271424"/>
                </a:cubicBezTo>
                <a:cubicBezTo>
                  <a:pt x="4870922" y="266661"/>
                  <a:pt x="4864254" y="260946"/>
                  <a:pt x="4858539" y="254279"/>
                </a:cubicBezTo>
                <a:cubicBezTo>
                  <a:pt x="4835679" y="229514"/>
                  <a:pt x="4815677" y="202844"/>
                  <a:pt x="4803294" y="167601"/>
                </a:cubicBezTo>
                <a:cubicBezTo>
                  <a:pt x="4798532" y="158076"/>
                  <a:pt x="4795674" y="150456"/>
                  <a:pt x="4792817" y="141884"/>
                </a:cubicBezTo>
                <a:cubicBezTo>
                  <a:pt x="4787102" y="136169"/>
                  <a:pt x="4782339" y="129501"/>
                  <a:pt x="4775672" y="121881"/>
                </a:cubicBezTo>
                <a:cubicBezTo>
                  <a:pt x="4739477" y="83781"/>
                  <a:pt x="4696614" y="52349"/>
                  <a:pt x="4648037" y="25679"/>
                </a:cubicBezTo>
                <a:cubicBezTo>
                  <a:pt x="4640417" y="20916"/>
                  <a:pt x="4634702" y="16154"/>
                  <a:pt x="4627082" y="13296"/>
                </a:cubicBezTo>
                <a:cubicBezTo>
                  <a:pt x="4619462" y="8534"/>
                  <a:pt x="4611842" y="5676"/>
                  <a:pt x="4604222" y="2819"/>
                </a:cubicBezTo>
                <a:cubicBezTo>
                  <a:pt x="4492779" y="-18136"/>
                  <a:pt x="4401339" y="81876"/>
                  <a:pt x="4334664" y="165696"/>
                </a:cubicBezTo>
                <a:cubicBezTo>
                  <a:pt x="4328949" y="171411"/>
                  <a:pt x="4321329" y="178079"/>
                  <a:pt x="4311804" y="182841"/>
                </a:cubicBezTo>
                <a:cubicBezTo>
                  <a:pt x="4304184" y="187604"/>
                  <a:pt x="4294659" y="190461"/>
                  <a:pt x="4284182" y="192366"/>
                </a:cubicBezTo>
                <a:cubicBezTo>
                  <a:pt x="4276562" y="194271"/>
                  <a:pt x="4270847" y="197129"/>
                  <a:pt x="4264179" y="199986"/>
                </a:cubicBezTo>
                <a:cubicBezTo>
                  <a:pt x="4246082" y="207606"/>
                  <a:pt x="4228937" y="224751"/>
                  <a:pt x="4216554" y="251421"/>
                </a:cubicBezTo>
                <a:cubicBezTo>
                  <a:pt x="4211792" y="259041"/>
                  <a:pt x="4207029" y="266661"/>
                  <a:pt x="4203219" y="276186"/>
                </a:cubicBezTo>
                <a:cubicBezTo>
                  <a:pt x="4177502" y="332384"/>
                  <a:pt x="4163214" y="410489"/>
                  <a:pt x="4125114" y="454304"/>
                </a:cubicBezTo>
                <a:cubicBezTo>
                  <a:pt x="4119399" y="461924"/>
                  <a:pt x="4114637" y="469544"/>
                  <a:pt x="4107969" y="479069"/>
                </a:cubicBezTo>
                <a:cubicBezTo>
                  <a:pt x="4102254" y="488594"/>
                  <a:pt x="4095587" y="497166"/>
                  <a:pt x="4089872" y="504786"/>
                </a:cubicBezTo>
                <a:cubicBezTo>
                  <a:pt x="4057487" y="548601"/>
                  <a:pt x="4011767" y="494309"/>
                  <a:pt x="3972714" y="529551"/>
                </a:cubicBezTo>
                <a:cubicBezTo>
                  <a:pt x="3926994" y="569556"/>
                  <a:pt x="3932709" y="677189"/>
                  <a:pt x="3848889" y="669569"/>
                </a:cubicBezTo>
                <a:cubicBezTo>
                  <a:pt x="3843174" y="669569"/>
                  <a:pt x="3836507" y="667664"/>
                  <a:pt x="3831744" y="667664"/>
                </a:cubicBezTo>
                <a:cubicBezTo>
                  <a:pt x="3813647" y="664806"/>
                  <a:pt x="3798407" y="661949"/>
                  <a:pt x="3783167" y="658139"/>
                </a:cubicBezTo>
                <a:cubicBezTo>
                  <a:pt x="3773642" y="656234"/>
                  <a:pt x="3765069" y="653376"/>
                  <a:pt x="3755544" y="650519"/>
                </a:cubicBezTo>
                <a:cubicBezTo>
                  <a:pt x="3740304" y="637184"/>
                  <a:pt x="3725064" y="624801"/>
                  <a:pt x="3707919" y="614324"/>
                </a:cubicBezTo>
                <a:cubicBezTo>
                  <a:pt x="3698394" y="608609"/>
                  <a:pt x="3690774" y="603846"/>
                  <a:pt x="3683154" y="597179"/>
                </a:cubicBezTo>
                <a:cubicBezTo>
                  <a:pt x="3649817" y="561936"/>
                  <a:pt x="3683154" y="493356"/>
                  <a:pt x="3629814" y="487641"/>
                </a:cubicBezTo>
                <a:cubicBezTo>
                  <a:pt x="3558377" y="487641"/>
                  <a:pt x="3498369" y="540981"/>
                  <a:pt x="3425979" y="554316"/>
                </a:cubicBezTo>
                <a:cubicBezTo>
                  <a:pt x="3420264" y="554316"/>
                  <a:pt x="3413597" y="554316"/>
                  <a:pt x="3407882" y="552411"/>
                </a:cubicBezTo>
                <a:cubicBezTo>
                  <a:pt x="3387879" y="547649"/>
                  <a:pt x="3367877" y="537171"/>
                  <a:pt x="3349779" y="527646"/>
                </a:cubicBezTo>
                <a:cubicBezTo>
                  <a:pt x="3340254" y="521931"/>
                  <a:pt x="3331682" y="515264"/>
                  <a:pt x="3322157" y="510501"/>
                </a:cubicBezTo>
                <a:cubicBezTo>
                  <a:pt x="3312632" y="505739"/>
                  <a:pt x="3302154" y="502881"/>
                  <a:pt x="3291677" y="502881"/>
                </a:cubicBezTo>
                <a:cubicBezTo>
                  <a:pt x="3245957" y="502881"/>
                  <a:pt x="3220239" y="553364"/>
                  <a:pt x="3186902" y="650519"/>
                </a:cubicBezTo>
                <a:cubicBezTo>
                  <a:pt x="3174519" y="690524"/>
                  <a:pt x="3164042" y="721956"/>
                  <a:pt x="3154517" y="747674"/>
                </a:cubicBezTo>
                <a:cubicBezTo>
                  <a:pt x="3151659" y="753389"/>
                  <a:pt x="3149754" y="760056"/>
                  <a:pt x="3146897" y="765771"/>
                </a:cubicBezTo>
                <a:cubicBezTo>
                  <a:pt x="3129752" y="829589"/>
                  <a:pt x="3072602" y="842924"/>
                  <a:pt x="3044979" y="896264"/>
                </a:cubicBezTo>
                <a:cubicBezTo>
                  <a:pt x="3019262" y="977226"/>
                  <a:pt x="3064982" y="1092479"/>
                  <a:pt x="2986877" y="1151534"/>
                </a:cubicBezTo>
                <a:cubicBezTo>
                  <a:pt x="2981162" y="1154391"/>
                  <a:pt x="2974494" y="1157249"/>
                  <a:pt x="2968779" y="1161059"/>
                </a:cubicBezTo>
                <a:cubicBezTo>
                  <a:pt x="2963064" y="1165822"/>
                  <a:pt x="2958302" y="1168679"/>
                  <a:pt x="2953539" y="1173441"/>
                </a:cubicBezTo>
                <a:cubicBezTo>
                  <a:pt x="2945919" y="1182966"/>
                  <a:pt x="2941157" y="1191539"/>
                  <a:pt x="2936394" y="1202016"/>
                </a:cubicBezTo>
                <a:cubicBezTo>
                  <a:pt x="2913534" y="1342034"/>
                  <a:pt x="2873529" y="1475384"/>
                  <a:pt x="2896389" y="1620164"/>
                </a:cubicBezTo>
                <a:cubicBezTo>
                  <a:pt x="2896389" y="1635404"/>
                  <a:pt x="2894484" y="1652549"/>
                  <a:pt x="2893532" y="1668742"/>
                </a:cubicBezTo>
                <a:cubicBezTo>
                  <a:pt x="2893532" y="1676361"/>
                  <a:pt x="2891627" y="1685886"/>
                  <a:pt x="2891627" y="1693506"/>
                </a:cubicBezTo>
                <a:cubicBezTo>
                  <a:pt x="2889722" y="1703031"/>
                  <a:pt x="2888769" y="1710651"/>
                  <a:pt x="2886864" y="1719224"/>
                </a:cubicBezTo>
                <a:cubicBezTo>
                  <a:pt x="2873529" y="1766849"/>
                  <a:pt x="2841144" y="1805901"/>
                  <a:pt x="2797329" y="1807806"/>
                </a:cubicBezTo>
                <a:cubicBezTo>
                  <a:pt x="2789709" y="1809711"/>
                  <a:pt x="2782089" y="1809711"/>
                  <a:pt x="2772564" y="1807806"/>
                </a:cubicBezTo>
                <a:cubicBezTo>
                  <a:pt x="2764944" y="1809711"/>
                  <a:pt x="2755419" y="1809711"/>
                  <a:pt x="2746847" y="1809711"/>
                </a:cubicBezTo>
                <a:cubicBezTo>
                  <a:pt x="2710652" y="1809711"/>
                  <a:pt x="2672552" y="1803997"/>
                  <a:pt x="2638262" y="1800186"/>
                </a:cubicBezTo>
                <a:cubicBezTo>
                  <a:pt x="2628737" y="1798281"/>
                  <a:pt x="2618259" y="1797329"/>
                  <a:pt x="2607782" y="1795424"/>
                </a:cubicBezTo>
                <a:cubicBezTo>
                  <a:pt x="2559204" y="1789709"/>
                  <a:pt x="2510627" y="1789709"/>
                  <a:pt x="2470622" y="1820189"/>
                </a:cubicBezTo>
                <a:cubicBezTo>
                  <a:pt x="2464907" y="1825904"/>
                  <a:pt x="2458239" y="1830667"/>
                  <a:pt x="2452524" y="1837334"/>
                </a:cubicBezTo>
                <a:cubicBezTo>
                  <a:pt x="2434427" y="1855431"/>
                  <a:pt x="2419187" y="1878292"/>
                  <a:pt x="2403947" y="1904009"/>
                </a:cubicBezTo>
                <a:cubicBezTo>
                  <a:pt x="2399184" y="1909724"/>
                  <a:pt x="2396327" y="1917344"/>
                  <a:pt x="2391564" y="1924011"/>
                </a:cubicBezTo>
                <a:cubicBezTo>
                  <a:pt x="2385849" y="1960206"/>
                  <a:pt x="2371562" y="2001164"/>
                  <a:pt x="2350607" y="2036406"/>
                </a:cubicBezTo>
                <a:cubicBezTo>
                  <a:pt x="2345844" y="2042122"/>
                  <a:pt x="2341082" y="2049742"/>
                  <a:pt x="2337272" y="2056409"/>
                </a:cubicBezTo>
                <a:cubicBezTo>
                  <a:pt x="2316317" y="2104034"/>
                  <a:pt x="2268692" y="2138324"/>
                  <a:pt x="2225829" y="2165947"/>
                </a:cubicBezTo>
                <a:cubicBezTo>
                  <a:pt x="2218209" y="2170709"/>
                  <a:pt x="2210589" y="2176424"/>
                  <a:pt x="2202969" y="2181186"/>
                </a:cubicBezTo>
                <a:cubicBezTo>
                  <a:pt x="2147724" y="2221192"/>
                  <a:pt x="2105814" y="2262149"/>
                  <a:pt x="2122007" y="2348827"/>
                </a:cubicBezTo>
                <a:cubicBezTo>
                  <a:pt x="2120102" y="2356447"/>
                  <a:pt x="2119149" y="2364067"/>
                  <a:pt x="2117244" y="2371686"/>
                </a:cubicBezTo>
                <a:cubicBezTo>
                  <a:pt x="2048664" y="2467889"/>
                  <a:pt x="1957224" y="2578379"/>
                  <a:pt x="1847687" y="2619336"/>
                </a:cubicBezTo>
                <a:cubicBezTo>
                  <a:pt x="1838162" y="2622194"/>
                  <a:pt x="1829589" y="2625052"/>
                  <a:pt x="1820064" y="2628861"/>
                </a:cubicBezTo>
                <a:cubicBezTo>
                  <a:pt x="1806729" y="2631719"/>
                  <a:pt x="1789584" y="2636482"/>
                  <a:pt x="1774344" y="2638386"/>
                </a:cubicBezTo>
                <a:cubicBezTo>
                  <a:pt x="1766724" y="2640292"/>
                  <a:pt x="1759104" y="2641244"/>
                  <a:pt x="1751484" y="2641244"/>
                </a:cubicBezTo>
                <a:cubicBezTo>
                  <a:pt x="1730529" y="2650769"/>
                  <a:pt x="1710527" y="2644102"/>
                  <a:pt x="1696239" y="2630767"/>
                </a:cubicBezTo>
                <a:cubicBezTo>
                  <a:pt x="1688619" y="2626004"/>
                  <a:pt x="1682904" y="2620289"/>
                  <a:pt x="1678142" y="2612669"/>
                </a:cubicBezTo>
                <a:cubicBezTo>
                  <a:pt x="1650519" y="2436457"/>
                  <a:pt x="1520027" y="2428836"/>
                  <a:pt x="1390487" y="2501227"/>
                </a:cubicBezTo>
                <a:cubicBezTo>
                  <a:pt x="1380962" y="2503132"/>
                  <a:pt x="1370484" y="2503132"/>
                  <a:pt x="1361912" y="2501227"/>
                </a:cubicBezTo>
                <a:cubicBezTo>
                  <a:pt x="1296189" y="2491702"/>
                  <a:pt x="1249517" y="2417407"/>
                  <a:pt x="1197129" y="2442172"/>
                </a:cubicBezTo>
                <a:cubicBezTo>
                  <a:pt x="1176174" y="2454554"/>
                  <a:pt x="1160934" y="2470746"/>
                  <a:pt x="1148552" y="2489796"/>
                </a:cubicBezTo>
                <a:cubicBezTo>
                  <a:pt x="1142837" y="2500274"/>
                  <a:pt x="1138074" y="2509799"/>
                  <a:pt x="1133312" y="2520277"/>
                </a:cubicBezTo>
                <a:cubicBezTo>
                  <a:pt x="1130454" y="2567902"/>
                  <a:pt x="1115214" y="2601239"/>
                  <a:pt x="1093307" y="2626957"/>
                </a:cubicBezTo>
                <a:cubicBezTo>
                  <a:pt x="1088544" y="2631719"/>
                  <a:pt x="1082829" y="2636482"/>
                  <a:pt x="1078067" y="2640292"/>
                </a:cubicBezTo>
                <a:cubicBezTo>
                  <a:pt x="1072352" y="2647911"/>
                  <a:pt x="1067589" y="2655532"/>
                  <a:pt x="1062827" y="2663152"/>
                </a:cubicBezTo>
                <a:cubicBezTo>
                  <a:pt x="1058064" y="2670771"/>
                  <a:pt x="1053302" y="2678392"/>
                  <a:pt x="1049492" y="2686011"/>
                </a:cubicBezTo>
                <a:cubicBezTo>
                  <a:pt x="1047587" y="2696489"/>
                  <a:pt x="1046634" y="2704109"/>
                  <a:pt x="1041872" y="2713634"/>
                </a:cubicBezTo>
                <a:cubicBezTo>
                  <a:pt x="1039014" y="2721254"/>
                  <a:pt x="1034252" y="2726969"/>
                  <a:pt x="1029489" y="2733636"/>
                </a:cubicBezTo>
                <a:cubicBezTo>
                  <a:pt x="1004724" y="2759354"/>
                  <a:pt x="980912" y="2786977"/>
                  <a:pt x="965672" y="2815552"/>
                </a:cubicBezTo>
                <a:cubicBezTo>
                  <a:pt x="962814" y="2823171"/>
                  <a:pt x="959957" y="2830792"/>
                  <a:pt x="958052" y="2838411"/>
                </a:cubicBezTo>
                <a:cubicBezTo>
                  <a:pt x="960909" y="2896514"/>
                  <a:pt x="998057" y="2947949"/>
                  <a:pt x="991389" y="2998432"/>
                </a:cubicBezTo>
                <a:cubicBezTo>
                  <a:pt x="989484" y="3007957"/>
                  <a:pt x="986627" y="3015577"/>
                  <a:pt x="983769" y="3024149"/>
                </a:cubicBezTo>
                <a:cubicBezTo>
                  <a:pt x="960909" y="3075584"/>
                  <a:pt x="940907" y="3124161"/>
                  <a:pt x="912332" y="3173692"/>
                </a:cubicBezTo>
                <a:cubicBezTo>
                  <a:pt x="907569" y="3181311"/>
                  <a:pt x="904712" y="3190836"/>
                  <a:pt x="899949" y="3198457"/>
                </a:cubicBezTo>
                <a:cubicBezTo>
                  <a:pt x="878994" y="3254654"/>
                  <a:pt x="875184" y="3318471"/>
                  <a:pt x="886614" y="3379432"/>
                </a:cubicBezTo>
                <a:cubicBezTo>
                  <a:pt x="888519" y="3387052"/>
                  <a:pt x="889472" y="3396577"/>
                  <a:pt x="892329" y="3405149"/>
                </a:cubicBezTo>
                <a:cubicBezTo>
                  <a:pt x="915189" y="3448011"/>
                  <a:pt x="915189" y="3488969"/>
                  <a:pt x="884709" y="3522307"/>
                </a:cubicBezTo>
                <a:cubicBezTo>
                  <a:pt x="878994" y="3528021"/>
                  <a:pt x="874232" y="3532784"/>
                  <a:pt x="866612" y="3537546"/>
                </a:cubicBezTo>
                <a:cubicBezTo>
                  <a:pt x="826607" y="3563264"/>
                  <a:pt x="765647" y="3573742"/>
                  <a:pt x="717069" y="3590886"/>
                </a:cubicBezTo>
                <a:cubicBezTo>
                  <a:pt x="709449" y="3592792"/>
                  <a:pt x="701829" y="3595649"/>
                  <a:pt x="696114" y="3598507"/>
                </a:cubicBezTo>
                <a:cubicBezTo>
                  <a:pt x="673254" y="3603269"/>
                  <a:pt x="650394" y="3608032"/>
                  <a:pt x="629439" y="3613746"/>
                </a:cubicBezTo>
                <a:cubicBezTo>
                  <a:pt x="621819" y="3615652"/>
                  <a:pt x="614199" y="3616604"/>
                  <a:pt x="606579" y="3619461"/>
                </a:cubicBezTo>
                <a:cubicBezTo>
                  <a:pt x="578004" y="3637559"/>
                  <a:pt x="547524" y="3652799"/>
                  <a:pt x="517044" y="3665182"/>
                </a:cubicBezTo>
                <a:cubicBezTo>
                  <a:pt x="507519" y="3668039"/>
                  <a:pt x="499899" y="3670896"/>
                  <a:pt x="492279" y="3674707"/>
                </a:cubicBezTo>
                <a:cubicBezTo>
                  <a:pt x="429414" y="3684232"/>
                  <a:pt x="403697" y="3751859"/>
                  <a:pt x="396077" y="3811867"/>
                </a:cubicBezTo>
                <a:cubicBezTo>
                  <a:pt x="396077" y="3852824"/>
                  <a:pt x="337022" y="3847109"/>
                  <a:pt x="317972" y="3878542"/>
                </a:cubicBezTo>
                <a:cubicBezTo>
                  <a:pt x="312257" y="3886161"/>
                  <a:pt x="307494" y="3893782"/>
                  <a:pt x="302732" y="3901402"/>
                </a:cubicBezTo>
                <a:cubicBezTo>
                  <a:pt x="238914" y="4049039"/>
                  <a:pt x="178907" y="4182389"/>
                  <a:pt x="31269" y="4257637"/>
                </a:cubicBezTo>
                <a:cubicBezTo>
                  <a:pt x="26507" y="4263352"/>
                  <a:pt x="21744" y="4270019"/>
                  <a:pt x="17934" y="4277639"/>
                </a:cubicBezTo>
                <a:cubicBezTo>
                  <a:pt x="8409" y="4292879"/>
                  <a:pt x="4599" y="4310024"/>
                  <a:pt x="789" y="4329074"/>
                </a:cubicBezTo>
                <a:cubicBezTo>
                  <a:pt x="-1116" y="4346219"/>
                  <a:pt x="789" y="4362412"/>
                  <a:pt x="2694" y="4376699"/>
                </a:cubicBezTo>
                <a:cubicBezTo>
                  <a:pt x="5552" y="4391939"/>
                  <a:pt x="5552" y="4403369"/>
                  <a:pt x="6504" y="4409084"/>
                </a:cubicBezTo>
              </a:path>
            </a:pathLst>
          </a:custGeom>
          <a:solidFill>
            <a:srgbClr val="28292B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200" name="Group 199">
            <a:extLst>
              <a:ext uri="{FF2B5EF4-FFF2-40B4-BE49-F238E27FC236}">
                <a16:creationId xmlns:a16="http://schemas.microsoft.com/office/drawing/2014/main" id="{428C766D-3608-46CB-8B32-21201AEA46DB}"/>
              </a:ext>
            </a:extLst>
          </p:cNvPr>
          <p:cNvGrpSpPr/>
          <p:nvPr/>
        </p:nvGrpSpPr>
        <p:grpSpPr>
          <a:xfrm>
            <a:off x="7582991" y="4939348"/>
            <a:ext cx="3348000" cy="1074409"/>
            <a:chOff x="5076057" y="1240057"/>
            <a:chExt cx="2137127" cy="464607"/>
          </a:xfrm>
        </p:grpSpPr>
        <p:sp>
          <p:nvSpPr>
            <p:cNvPr id="201" name="TextBox 200">
              <a:extLst>
                <a:ext uri="{FF2B5EF4-FFF2-40B4-BE49-F238E27FC236}">
                  <a16:creationId xmlns:a16="http://schemas.microsoft.com/office/drawing/2014/main" id="{953BE83A-7EE6-41D9-A09D-A9A330D8765A}"/>
                </a:ext>
              </a:extLst>
            </p:cNvPr>
            <p:cNvSpPr txBox="1"/>
            <p:nvPr/>
          </p:nvSpPr>
          <p:spPr>
            <a:xfrm>
              <a:off x="5076057" y="1240057"/>
              <a:ext cx="2137127" cy="119783"/>
            </a:xfrm>
            <a:prstGeom prst="rect">
              <a:avLst/>
            </a:prstGeom>
            <a:noFill/>
          </p:spPr>
          <p:txBody>
            <a:bodyPr wrap="square" lIns="90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202" name="TextBox 201">
              <a:extLst>
                <a:ext uri="{FF2B5EF4-FFF2-40B4-BE49-F238E27FC236}">
                  <a16:creationId xmlns:a16="http://schemas.microsoft.com/office/drawing/2014/main" id="{3B96EE73-3FFE-4A64-AC4E-99E554698438}"/>
                </a:ext>
              </a:extLst>
            </p:cNvPr>
            <p:cNvSpPr txBox="1"/>
            <p:nvPr/>
          </p:nvSpPr>
          <p:spPr>
            <a:xfrm>
              <a:off x="5076059" y="1345316"/>
              <a:ext cx="2137125" cy="359348"/>
            </a:xfrm>
            <a:prstGeom prst="rect">
              <a:avLst/>
            </a:prstGeom>
            <a:noFill/>
          </p:spPr>
          <p:txBody>
            <a:bodyPr wrap="square" lIns="72000" rIns="10800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 I hope and I believe that this Template will your Time, Money and Reputation.  </a:t>
              </a:r>
            </a:p>
          </p:txBody>
        </p:sp>
      </p:grpSp>
      <p:grpSp>
        <p:nvGrpSpPr>
          <p:cNvPr id="203" name="Group 202">
            <a:extLst>
              <a:ext uri="{FF2B5EF4-FFF2-40B4-BE49-F238E27FC236}">
                <a16:creationId xmlns:a16="http://schemas.microsoft.com/office/drawing/2014/main" id="{FA8972A0-3F4E-4358-9558-E4F2AD99B1B9}"/>
              </a:ext>
            </a:extLst>
          </p:cNvPr>
          <p:cNvGrpSpPr/>
          <p:nvPr/>
        </p:nvGrpSpPr>
        <p:grpSpPr>
          <a:xfrm>
            <a:off x="1261010" y="4939348"/>
            <a:ext cx="3348000" cy="1074409"/>
            <a:chOff x="5076057" y="1240057"/>
            <a:chExt cx="2137127" cy="464607"/>
          </a:xfrm>
        </p:grpSpPr>
        <p:sp>
          <p:nvSpPr>
            <p:cNvPr id="204" name="TextBox 203">
              <a:extLst>
                <a:ext uri="{FF2B5EF4-FFF2-40B4-BE49-F238E27FC236}">
                  <a16:creationId xmlns:a16="http://schemas.microsoft.com/office/drawing/2014/main" id="{28E65E1A-0AC8-4299-98B4-216DFE678F8E}"/>
                </a:ext>
              </a:extLst>
            </p:cNvPr>
            <p:cNvSpPr txBox="1"/>
            <p:nvPr/>
          </p:nvSpPr>
          <p:spPr>
            <a:xfrm>
              <a:off x="5076057" y="1240057"/>
              <a:ext cx="2137127" cy="119783"/>
            </a:xfrm>
            <a:prstGeom prst="rect">
              <a:avLst/>
            </a:prstGeom>
            <a:noFill/>
          </p:spPr>
          <p:txBody>
            <a:bodyPr wrap="square" lIns="90000" rIns="108000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205" name="TextBox 204">
              <a:extLst>
                <a:ext uri="{FF2B5EF4-FFF2-40B4-BE49-F238E27FC236}">
                  <a16:creationId xmlns:a16="http://schemas.microsoft.com/office/drawing/2014/main" id="{5FA98412-9846-4725-A8B5-FE2F39222A35}"/>
                </a:ext>
              </a:extLst>
            </p:cNvPr>
            <p:cNvSpPr txBox="1"/>
            <p:nvPr/>
          </p:nvSpPr>
          <p:spPr>
            <a:xfrm>
              <a:off x="5076059" y="1345316"/>
              <a:ext cx="2137125" cy="359348"/>
            </a:xfrm>
            <a:prstGeom prst="rect">
              <a:avLst/>
            </a:prstGeom>
            <a:noFill/>
          </p:spPr>
          <p:txBody>
            <a:bodyPr wrap="square" lIns="72000" rIns="10800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 I hope and I believe that this Template will your Time, Money and Reputation.  </a:t>
              </a:r>
            </a:p>
          </p:txBody>
        </p:sp>
      </p:grpSp>
      <p:grpSp>
        <p:nvGrpSpPr>
          <p:cNvPr id="206" name="Group 205">
            <a:extLst>
              <a:ext uri="{FF2B5EF4-FFF2-40B4-BE49-F238E27FC236}">
                <a16:creationId xmlns:a16="http://schemas.microsoft.com/office/drawing/2014/main" id="{1EED8B04-E707-479C-BC2B-1F52E2663E5C}"/>
              </a:ext>
            </a:extLst>
          </p:cNvPr>
          <p:cNvGrpSpPr/>
          <p:nvPr/>
        </p:nvGrpSpPr>
        <p:grpSpPr>
          <a:xfrm>
            <a:off x="8242701" y="3326100"/>
            <a:ext cx="3348000" cy="1074409"/>
            <a:chOff x="5076057" y="1240057"/>
            <a:chExt cx="2137127" cy="464607"/>
          </a:xfrm>
        </p:grpSpPr>
        <p:sp>
          <p:nvSpPr>
            <p:cNvPr id="207" name="TextBox 206">
              <a:extLst>
                <a:ext uri="{FF2B5EF4-FFF2-40B4-BE49-F238E27FC236}">
                  <a16:creationId xmlns:a16="http://schemas.microsoft.com/office/drawing/2014/main" id="{D8C6DA5C-7CE6-400A-85C3-AC4908850201}"/>
                </a:ext>
              </a:extLst>
            </p:cNvPr>
            <p:cNvSpPr txBox="1"/>
            <p:nvPr/>
          </p:nvSpPr>
          <p:spPr>
            <a:xfrm>
              <a:off x="5076057" y="1240057"/>
              <a:ext cx="2137127" cy="119783"/>
            </a:xfrm>
            <a:prstGeom prst="rect">
              <a:avLst/>
            </a:prstGeom>
            <a:noFill/>
          </p:spPr>
          <p:txBody>
            <a:bodyPr wrap="square" lIns="90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208" name="TextBox 207">
              <a:extLst>
                <a:ext uri="{FF2B5EF4-FFF2-40B4-BE49-F238E27FC236}">
                  <a16:creationId xmlns:a16="http://schemas.microsoft.com/office/drawing/2014/main" id="{01B9B4AA-CC8E-4D63-9F4F-0491CAF173F6}"/>
                </a:ext>
              </a:extLst>
            </p:cNvPr>
            <p:cNvSpPr txBox="1"/>
            <p:nvPr/>
          </p:nvSpPr>
          <p:spPr>
            <a:xfrm>
              <a:off x="5076059" y="1345316"/>
              <a:ext cx="2137125" cy="359348"/>
            </a:xfrm>
            <a:prstGeom prst="rect">
              <a:avLst/>
            </a:prstGeom>
            <a:noFill/>
          </p:spPr>
          <p:txBody>
            <a:bodyPr wrap="square" lIns="72000" rIns="10800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 I hope and I believe that this Template will your Time, Money and Reputation.  </a:t>
              </a:r>
            </a:p>
          </p:txBody>
        </p:sp>
      </p:grpSp>
      <p:grpSp>
        <p:nvGrpSpPr>
          <p:cNvPr id="209" name="Group 208">
            <a:extLst>
              <a:ext uri="{FF2B5EF4-FFF2-40B4-BE49-F238E27FC236}">
                <a16:creationId xmlns:a16="http://schemas.microsoft.com/office/drawing/2014/main" id="{CF1D7692-2093-4C3C-9757-DC07B87A7CB0}"/>
              </a:ext>
            </a:extLst>
          </p:cNvPr>
          <p:cNvGrpSpPr/>
          <p:nvPr/>
        </p:nvGrpSpPr>
        <p:grpSpPr>
          <a:xfrm>
            <a:off x="601300" y="3326100"/>
            <a:ext cx="3348000" cy="1074409"/>
            <a:chOff x="5076057" y="1240057"/>
            <a:chExt cx="2137127" cy="464607"/>
          </a:xfrm>
        </p:grpSpPr>
        <p:sp>
          <p:nvSpPr>
            <p:cNvPr id="210" name="TextBox 209">
              <a:extLst>
                <a:ext uri="{FF2B5EF4-FFF2-40B4-BE49-F238E27FC236}">
                  <a16:creationId xmlns:a16="http://schemas.microsoft.com/office/drawing/2014/main" id="{622A26D8-5686-4C1C-9984-DDBCDC7CDD0A}"/>
                </a:ext>
              </a:extLst>
            </p:cNvPr>
            <p:cNvSpPr txBox="1"/>
            <p:nvPr/>
          </p:nvSpPr>
          <p:spPr>
            <a:xfrm>
              <a:off x="5076057" y="1240057"/>
              <a:ext cx="2137127" cy="119783"/>
            </a:xfrm>
            <a:prstGeom prst="rect">
              <a:avLst/>
            </a:prstGeom>
            <a:noFill/>
          </p:spPr>
          <p:txBody>
            <a:bodyPr wrap="square" lIns="90000" rIns="108000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211" name="TextBox 210">
              <a:extLst>
                <a:ext uri="{FF2B5EF4-FFF2-40B4-BE49-F238E27FC236}">
                  <a16:creationId xmlns:a16="http://schemas.microsoft.com/office/drawing/2014/main" id="{40C22E3D-F759-472C-97EF-D82F21A61750}"/>
                </a:ext>
              </a:extLst>
            </p:cNvPr>
            <p:cNvSpPr txBox="1"/>
            <p:nvPr/>
          </p:nvSpPr>
          <p:spPr>
            <a:xfrm>
              <a:off x="5076059" y="1345316"/>
              <a:ext cx="2137125" cy="359348"/>
            </a:xfrm>
            <a:prstGeom prst="rect">
              <a:avLst/>
            </a:prstGeom>
            <a:noFill/>
          </p:spPr>
          <p:txBody>
            <a:bodyPr wrap="square" lIns="72000" rIns="10800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ea typeface="FZShuTi" pitchFamily="2" charset="-122"/>
                  <a:cs typeface="Arial" pitchFamily="34" charset="0"/>
                </a:rPr>
                <a:t>Get a modern PowerPoint  Presentation that is beautifully designed. I hope and I believe that this Template will your Time, Money and Reputation.  </a:t>
              </a:r>
            </a:p>
          </p:txBody>
        </p:sp>
      </p:grpSp>
      <p:sp>
        <p:nvSpPr>
          <p:cNvPr id="212" name="자유형: 도형 73">
            <a:extLst>
              <a:ext uri="{FF2B5EF4-FFF2-40B4-BE49-F238E27FC236}">
                <a16:creationId xmlns:a16="http://schemas.microsoft.com/office/drawing/2014/main" id="{6CE544DA-BD6A-4915-A333-88287F491B2A}"/>
              </a:ext>
            </a:extLst>
          </p:cNvPr>
          <p:cNvSpPr>
            <a:spLocks noChangeAspect="1"/>
          </p:cNvSpPr>
          <p:nvPr/>
        </p:nvSpPr>
        <p:spPr>
          <a:xfrm>
            <a:off x="6168202" y="3560771"/>
            <a:ext cx="176046" cy="310672"/>
          </a:xfrm>
          <a:custGeom>
            <a:avLst/>
            <a:gdLst>
              <a:gd name="connsiteX0" fmla="*/ 458477 w 915677"/>
              <a:gd name="connsiteY0" fmla="*/ 0 h 1615908"/>
              <a:gd name="connsiteX1" fmla="*/ 915677 w 915677"/>
              <a:gd name="connsiteY1" fmla="*/ 457200 h 1615908"/>
              <a:gd name="connsiteX2" fmla="*/ 714102 w 915677"/>
              <a:gd name="connsiteY2" fmla="*/ 836318 h 1615908"/>
              <a:gd name="connsiteX3" fmla="*/ 664339 w 915677"/>
              <a:gd name="connsiteY3" fmla="*/ 863328 h 1615908"/>
              <a:gd name="connsiteX4" fmla="*/ 914400 w 915677"/>
              <a:gd name="connsiteY4" fmla="*/ 1615908 h 1615908"/>
              <a:gd name="connsiteX5" fmla="*/ 0 w 915677"/>
              <a:gd name="connsiteY5" fmla="*/ 1615908 h 1615908"/>
              <a:gd name="connsiteX6" fmla="*/ 250451 w 915677"/>
              <a:gd name="connsiteY6" fmla="*/ 862153 h 1615908"/>
              <a:gd name="connsiteX7" fmla="*/ 202852 w 915677"/>
              <a:gd name="connsiteY7" fmla="*/ 836318 h 1615908"/>
              <a:gd name="connsiteX8" fmla="*/ 1277 w 915677"/>
              <a:gd name="connsiteY8" fmla="*/ 457200 h 1615908"/>
              <a:gd name="connsiteX9" fmla="*/ 458477 w 915677"/>
              <a:gd name="connsiteY9" fmla="*/ 0 h 1615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5677" h="1615908">
                <a:moveTo>
                  <a:pt x="458477" y="0"/>
                </a:moveTo>
                <a:cubicBezTo>
                  <a:pt x="710982" y="0"/>
                  <a:pt x="915677" y="204695"/>
                  <a:pt x="915677" y="457200"/>
                </a:cubicBezTo>
                <a:cubicBezTo>
                  <a:pt x="915677" y="615016"/>
                  <a:pt x="835718" y="754156"/>
                  <a:pt x="714102" y="836318"/>
                </a:cubicBezTo>
                <a:lnTo>
                  <a:pt x="664339" y="863328"/>
                </a:lnTo>
                <a:lnTo>
                  <a:pt x="914400" y="1615908"/>
                </a:lnTo>
                <a:lnTo>
                  <a:pt x="0" y="1615908"/>
                </a:lnTo>
                <a:lnTo>
                  <a:pt x="250451" y="862153"/>
                </a:lnTo>
                <a:lnTo>
                  <a:pt x="202852" y="836318"/>
                </a:lnTo>
                <a:cubicBezTo>
                  <a:pt x="81236" y="754156"/>
                  <a:pt x="1277" y="615016"/>
                  <a:pt x="1277" y="457200"/>
                </a:cubicBezTo>
                <a:cubicBezTo>
                  <a:pt x="1277" y="204695"/>
                  <a:pt x="205972" y="0"/>
                  <a:pt x="45847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13" name="Oval 1">
            <a:extLst>
              <a:ext uri="{FF2B5EF4-FFF2-40B4-BE49-F238E27FC236}">
                <a16:creationId xmlns:a16="http://schemas.microsoft.com/office/drawing/2014/main" id="{BB09C254-27CC-4EFF-BC4A-C98D7492D4E6}"/>
              </a:ext>
            </a:extLst>
          </p:cNvPr>
          <p:cNvSpPr>
            <a:spLocks noChangeAspect="1"/>
          </p:cNvSpPr>
          <p:nvPr/>
        </p:nvSpPr>
        <p:spPr>
          <a:xfrm>
            <a:off x="6096000" y="4355086"/>
            <a:ext cx="320451" cy="320450"/>
          </a:xfrm>
          <a:custGeom>
            <a:avLst/>
            <a:gdLst/>
            <a:ahLst/>
            <a:cxnLst/>
            <a:rect l="l" t="t" r="r" b="b"/>
            <a:pathLst>
              <a:path w="3848188" h="3848188">
                <a:moveTo>
                  <a:pt x="1531053" y="504131"/>
                </a:moveTo>
                <a:lnTo>
                  <a:pt x="1531053" y="1481511"/>
                </a:lnTo>
                <a:lnTo>
                  <a:pt x="553673" y="1481511"/>
                </a:lnTo>
                <a:lnTo>
                  <a:pt x="553673" y="2263055"/>
                </a:lnTo>
                <a:lnTo>
                  <a:pt x="1531053" y="2263055"/>
                </a:lnTo>
                <a:lnTo>
                  <a:pt x="1531053" y="3240435"/>
                </a:lnTo>
                <a:lnTo>
                  <a:pt x="2312597" y="3240435"/>
                </a:lnTo>
                <a:lnTo>
                  <a:pt x="2312597" y="2263055"/>
                </a:lnTo>
                <a:lnTo>
                  <a:pt x="3289977" y="2263055"/>
                </a:lnTo>
                <a:lnTo>
                  <a:pt x="3289977" y="1481511"/>
                </a:lnTo>
                <a:lnTo>
                  <a:pt x="2312597" y="1481511"/>
                </a:lnTo>
                <a:lnTo>
                  <a:pt x="2312597" y="504131"/>
                </a:lnTo>
                <a:close/>
                <a:moveTo>
                  <a:pt x="1924094" y="0"/>
                </a:moveTo>
                <a:cubicBezTo>
                  <a:pt x="2986742" y="0"/>
                  <a:pt x="3848188" y="861446"/>
                  <a:pt x="3848188" y="1924094"/>
                </a:cubicBezTo>
                <a:cubicBezTo>
                  <a:pt x="3848188" y="2986742"/>
                  <a:pt x="2986742" y="3848188"/>
                  <a:pt x="1924094" y="3848188"/>
                </a:cubicBezTo>
                <a:cubicBezTo>
                  <a:pt x="861446" y="3848188"/>
                  <a:pt x="0" y="2986742"/>
                  <a:pt x="0" y="1924094"/>
                </a:cubicBezTo>
                <a:cubicBezTo>
                  <a:pt x="0" y="861446"/>
                  <a:pt x="861446" y="0"/>
                  <a:pt x="192409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14" name="Rounded Rectangle 1">
            <a:extLst>
              <a:ext uri="{FF2B5EF4-FFF2-40B4-BE49-F238E27FC236}">
                <a16:creationId xmlns:a16="http://schemas.microsoft.com/office/drawing/2014/main" id="{EE0436A6-1513-4BD2-B7E0-CA8DFC5F0A32}"/>
              </a:ext>
            </a:extLst>
          </p:cNvPr>
          <p:cNvSpPr>
            <a:spLocks noChangeAspect="1"/>
          </p:cNvSpPr>
          <p:nvPr/>
        </p:nvSpPr>
        <p:spPr>
          <a:xfrm>
            <a:off x="6157255" y="5046811"/>
            <a:ext cx="189890" cy="320450"/>
          </a:xfrm>
          <a:custGeom>
            <a:avLst/>
            <a:gdLst/>
            <a:ahLst/>
            <a:cxnLst/>
            <a:rect l="l" t="t" r="r" b="b"/>
            <a:pathLst>
              <a:path w="2337548" h="3944720">
                <a:moveTo>
                  <a:pt x="2013548" y="1242075"/>
                </a:moveTo>
                <a:lnTo>
                  <a:pt x="2337548" y="1242075"/>
                </a:lnTo>
                <a:lnTo>
                  <a:pt x="2337548" y="1945866"/>
                </a:lnTo>
                <a:lnTo>
                  <a:pt x="2337548" y="1962155"/>
                </a:lnTo>
                <a:lnTo>
                  <a:pt x="2336798" y="1962155"/>
                </a:lnTo>
                <a:cubicBezTo>
                  <a:pt x="2330129" y="2597501"/>
                  <a:pt x="1898450" y="3121603"/>
                  <a:pt x="1336990" y="3208701"/>
                </a:cubicBezTo>
                <a:lnTo>
                  <a:pt x="1336990" y="3620720"/>
                </a:lnTo>
                <a:lnTo>
                  <a:pt x="1895070" y="3620720"/>
                </a:lnTo>
                <a:lnTo>
                  <a:pt x="1895070" y="3944720"/>
                </a:lnTo>
                <a:lnTo>
                  <a:pt x="454910" y="3944720"/>
                </a:lnTo>
                <a:lnTo>
                  <a:pt x="454910" y="3620720"/>
                </a:lnTo>
                <a:lnTo>
                  <a:pt x="1012990" y="3620720"/>
                </a:lnTo>
                <a:lnTo>
                  <a:pt x="1012990" y="3210585"/>
                </a:lnTo>
                <a:cubicBezTo>
                  <a:pt x="447376" y="3129632"/>
                  <a:pt x="8655" y="2604919"/>
                  <a:pt x="389" y="1964536"/>
                </a:cubicBezTo>
                <a:lnTo>
                  <a:pt x="0" y="1964536"/>
                </a:lnTo>
                <a:lnTo>
                  <a:pt x="0" y="1244456"/>
                </a:lnTo>
                <a:lnTo>
                  <a:pt x="324000" y="1244456"/>
                </a:lnTo>
                <a:lnTo>
                  <a:pt x="324000" y="1964536"/>
                </a:lnTo>
                <a:lnTo>
                  <a:pt x="323361" y="1964536"/>
                </a:lnTo>
                <a:cubicBezTo>
                  <a:pt x="331926" y="2486037"/>
                  <a:pt x="710705" y="2903701"/>
                  <a:pt x="1173940" y="2900510"/>
                </a:cubicBezTo>
                <a:cubicBezTo>
                  <a:pt x="1634302" y="2897337"/>
                  <a:pt x="2006933" y="2479634"/>
                  <a:pt x="2014006" y="1962155"/>
                </a:cubicBezTo>
                <a:lnTo>
                  <a:pt x="2013548" y="1962155"/>
                </a:lnTo>
                <a:close/>
                <a:moveTo>
                  <a:pt x="1168773" y="0"/>
                </a:moveTo>
                <a:cubicBezTo>
                  <a:pt x="1546536" y="0"/>
                  <a:pt x="1852773" y="306237"/>
                  <a:pt x="1852773" y="684000"/>
                </a:cubicBezTo>
                <a:lnTo>
                  <a:pt x="1852773" y="1980000"/>
                </a:lnTo>
                <a:cubicBezTo>
                  <a:pt x="1852773" y="2357763"/>
                  <a:pt x="1546536" y="2664000"/>
                  <a:pt x="1168773" y="2664000"/>
                </a:cubicBezTo>
                <a:cubicBezTo>
                  <a:pt x="791010" y="2664000"/>
                  <a:pt x="484773" y="2357763"/>
                  <a:pt x="484773" y="1980000"/>
                </a:cubicBezTo>
                <a:lnTo>
                  <a:pt x="484773" y="684000"/>
                </a:lnTo>
                <a:cubicBezTo>
                  <a:pt x="484773" y="306237"/>
                  <a:pt x="791010" y="0"/>
                  <a:pt x="116877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 dirty="0">
              <a:solidFill>
                <a:schemeClr val="tx1"/>
              </a:solidFill>
            </a:endParaRPr>
          </a:p>
        </p:txBody>
      </p:sp>
      <p:sp>
        <p:nvSpPr>
          <p:cNvPr id="215" name="자유형: 도형 69">
            <a:extLst>
              <a:ext uri="{FF2B5EF4-FFF2-40B4-BE49-F238E27FC236}">
                <a16:creationId xmlns:a16="http://schemas.microsoft.com/office/drawing/2014/main" id="{59CC5435-03AC-42D5-B5F3-978B081C7A52}"/>
              </a:ext>
            </a:extLst>
          </p:cNvPr>
          <p:cNvSpPr>
            <a:spLocks noChangeAspect="1"/>
          </p:cNvSpPr>
          <p:nvPr/>
        </p:nvSpPr>
        <p:spPr>
          <a:xfrm>
            <a:off x="6148824" y="5761605"/>
            <a:ext cx="197938" cy="320450"/>
          </a:xfrm>
          <a:custGeom>
            <a:avLst/>
            <a:gdLst>
              <a:gd name="connsiteX0" fmla="*/ 2288503 w 2628868"/>
              <a:gd name="connsiteY0" fmla="*/ 1437588 h 4255963"/>
              <a:gd name="connsiteX1" fmla="*/ 2055285 w 2628868"/>
              <a:gd name="connsiteY1" fmla="*/ 1235542 h 4255963"/>
              <a:gd name="connsiteX2" fmla="*/ 1750484 w 2628868"/>
              <a:gd name="connsiteY2" fmla="*/ 709069 h 4255963"/>
              <a:gd name="connsiteX3" fmla="*/ 1768957 w 2628868"/>
              <a:gd name="connsiteY3" fmla="*/ 395033 h 4255963"/>
              <a:gd name="connsiteX4" fmla="*/ 2507866 w 2628868"/>
              <a:gd name="connsiteY4" fmla="*/ 1244778 h 4255963"/>
              <a:gd name="connsiteX5" fmla="*/ 2288503 w 2628868"/>
              <a:gd name="connsiteY5" fmla="*/ 1437588 h 4255963"/>
              <a:gd name="connsiteX6" fmla="*/ 914400 w 2628868"/>
              <a:gd name="connsiteY6" fmla="*/ 2567085 h 4255963"/>
              <a:gd name="connsiteX7" fmla="*/ 0 w 2628868"/>
              <a:gd name="connsiteY7" fmla="*/ 1375594 h 4255963"/>
              <a:gd name="connsiteX8" fmla="*/ 886691 w 2628868"/>
              <a:gd name="connsiteY8" fmla="*/ 378067 h 4255963"/>
              <a:gd name="connsiteX9" fmla="*/ 886691 w 2628868"/>
              <a:gd name="connsiteY9" fmla="*/ 784467 h 4255963"/>
              <a:gd name="connsiteX10" fmla="*/ 905164 w 2628868"/>
              <a:gd name="connsiteY10" fmla="*/ 1310939 h 4255963"/>
              <a:gd name="connsiteX11" fmla="*/ 914400 w 2628868"/>
              <a:gd name="connsiteY11" fmla="*/ 2567085 h 4255963"/>
              <a:gd name="connsiteX12" fmla="*/ 1742177 w 2628868"/>
              <a:gd name="connsiteY12" fmla="*/ 3864625 h 4255963"/>
              <a:gd name="connsiteX13" fmla="*/ 1742177 w 2628868"/>
              <a:gd name="connsiteY13" fmla="*/ 3458225 h 4255963"/>
              <a:gd name="connsiteX14" fmla="*/ 1723704 w 2628868"/>
              <a:gd name="connsiteY14" fmla="*/ 2931753 h 4255963"/>
              <a:gd name="connsiteX15" fmla="*/ 1714468 w 2628868"/>
              <a:gd name="connsiteY15" fmla="*/ 1675607 h 4255963"/>
              <a:gd name="connsiteX16" fmla="*/ 2628868 w 2628868"/>
              <a:gd name="connsiteY16" fmla="*/ 2867098 h 4255963"/>
              <a:gd name="connsiteX17" fmla="*/ 1742177 w 2628868"/>
              <a:gd name="connsiteY17" fmla="*/ 3864625 h 4255963"/>
              <a:gd name="connsiteX18" fmla="*/ 886690 w 2628868"/>
              <a:gd name="connsiteY18" fmla="*/ 3869411 h 4255963"/>
              <a:gd name="connsiteX19" fmla="*/ 147781 w 2628868"/>
              <a:gd name="connsiteY19" fmla="*/ 3019666 h 4255963"/>
              <a:gd name="connsiteX20" fmla="*/ 600362 w 2628868"/>
              <a:gd name="connsiteY20" fmla="*/ 3028902 h 4255963"/>
              <a:gd name="connsiteX21" fmla="*/ 905163 w 2628868"/>
              <a:gd name="connsiteY21" fmla="*/ 3555375 h 4255963"/>
              <a:gd name="connsiteX22" fmla="*/ 1303568 w 2628868"/>
              <a:gd name="connsiteY22" fmla="*/ 4255963 h 4255963"/>
              <a:gd name="connsiteX23" fmla="*/ 1142559 w 2628868"/>
              <a:gd name="connsiteY23" fmla="*/ 4094954 h 4255963"/>
              <a:gd name="connsiteX24" fmla="*/ 1142560 w 2628868"/>
              <a:gd name="connsiteY24" fmla="*/ 161009 h 4255963"/>
              <a:gd name="connsiteX25" fmla="*/ 1303569 w 2628868"/>
              <a:gd name="connsiteY25" fmla="*/ 0 h 4255963"/>
              <a:gd name="connsiteX26" fmla="*/ 1303568 w 2628868"/>
              <a:gd name="connsiteY26" fmla="*/ 1 h 4255963"/>
              <a:gd name="connsiteX27" fmla="*/ 1464577 w 2628868"/>
              <a:gd name="connsiteY27" fmla="*/ 161010 h 4255963"/>
              <a:gd name="connsiteX28" fmla="*/ 1464577 w 2628868"/>
              <a:gd name="connsiteY28" fmla="*/ 4094954 h 4255963"/>
              <a:gd name="connsiteX29" fmla="*/ 1303568 w 2628868"/>
              <a:gd name="connsiteY29" fmla="*/ 4255963 h 4255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2628868" h="4255963">
                <a:moveTo>
                  <a:pt x="2288503" y="1437588"/>
                </a:moveTo>
                <a:cubicBezTo>
                  <a:pt x="2182285" y="1436434"/>
                  <a:pt x="2073758" y="1369470"/>
                  <a:pt x="2055285" y="1235542"/>
                </a:cubicBezTo>
                <a:cubicBezTo>
                  <a:pt x="2061443" y="1112391"/>
                  <a:pt x="2086071" y="822985"/>
                  <a:pt x="1750484" y="709069"/>
                </a:cubicBezTo>
                <a:lnTo>
                  <a:pt x="1768957" y="395033"/>
                </a:lnTo>
                <a:cubicBezTo>
                  <a:pt x="2326220" y="493554"/>
                  <a:pt x="2495550" y="915347"/>
                  <a:pt x="2507866" y="1244778"/>
                </a:cubicBezTo>
                <a:cubicBezTo>
                  <a:pt x="2498630" y="1374088"/>
                  <a:pt x="2394721" y="1438743"/>
                  <a:pt x="2288503" y="1437588"/>
                </a:cubicBezTo>
                <a:close/>
                <a:moveTo>
                  <a:pt x="914400" y="2567085"/>
                </a:moveTo>
                <a:cubicBezTo>
                  <a:pt x="193965" y="2299230"/>
                  <a:pt x="9236" y="1745049"/>
                  <a:pt x="0" y="1375594"/>
                </a:cubicBezTo>
                <a:cubicBezTo>
                  <a:pt x="36947" y="923011"/>
                  <a:pt x="360218" y="415012"/>
                  <a:pt x="886691" y="378067"/>
                </a:cubicBezTo>
                <a:lnTo>
                  <a:pt x="886691" y="784467"/>
                </a:lnTo>
                <a:cubicBezTo>
                  <a:pt x="689648" y="818333"/>
                  <a:pt x="548024" y="1193946"/>
                  <a:pt x="905164" y="1310939"/>
                </a:cubicBezTo>
                <a:cubicBezTo>
                  <a:pt x="908243" y="1729654"/>
                  <a:pt x="911321" y="2148370"/>
                  <a:pt x="914400" y="2567085"/>
                </a:cubicBezTo>
                <a:close/>
                <a:moveTo>
                  <a:pt x="1742177" y="3864625"/>
                </a:moveTo>
                <a:lnTo>
                  <a:pt x="1742177" y="3458225"/>
                </a:lnTo>
                <a:cubicBezTo>
                  <a:pt x="1939220" y="3424359"/>
                  <a:pt x="2080844" y="3048746"/>
                  <a:pt x="1723704" y="2931753"/>
                </a:cubicBezTo>
                <a:cubicBezTo>
                  <a:pt x="1720625" y="2513038"/>
                  <a:pt x="1717547" y="2094322"/>
                  <a:pt x="1714468" y="1675607"/>
                </a:cubicBezTo>
                <a:cubicBezTo>
                  <a:pt x="2434903" y="1943462"/>
                  <a:pt x="2619632" y="2497643"/>
                  <a:pt x="2628868" y="2867098"/>
                </a:cubicBezTo>
                <a:cubicBezTo>
                  <a:pt x="2591921" y="3319681"/>
                  <a:pt x="2268650" y="3827680"/>
                  <a:pt x="1742177" y="3864625"/>
                </a:cubicBezTo>
                <a:close/>
                <a:moveTo>
                  <a:pt x="886690" y="3869411"/>
                </a:moveTo>
                <a:cubicBezTo>
                  <a:pt x="329427" y="3770890"/>
                  <a:pt x="160097" y="3349097"/>
                  <a:pt x="147781" y="3019666"/>
                </a:cubicBezTo>
                <a:cubicBezTo>
                  <a:pt x="166253" y="2761046"/>
                  <a:pt x="563416" y="2761047"/>
                  <a:pt x="600362" y="3028902"/>
                </a:cubicBezTo>
                <a:cubicBezTo>
                  <a:pt x="594204" y="3152053"/>
                  <a:pt x="569576" y="3441459"/>
                  <a:pt x="905163" y="3555375"/>
                </a:cubicBezTo>
                <a:close/>
                <a:moveTo>
                  <a:pt x="1303568" y="4255963"/>
                </a:moveTo>
                <a:cubicBezTo>
                  <a:pt x="1214645" y="4255963"/>
                  <a:pt x="1142559" y="4183877"/>
                  <a:pt x="1142559" y="4094954"/>
                </a:cubicBezTo>
                <a:cubicBezTo>
                  <a:pt x="1142559" y="2783639"/>
                  <a:pt x="1142560" y="1472324"/>
                  <a:pt x="1142560" y="161009"/>
                </a:cubicBezTo>
                <a:cubicBezTo>
                  <a:pt x="1142560" y="72086"/>
                  <a:pt x="1214646" y="0"/>
                  <a:pt x="1303569" y="0"/>
                </a:cubicBezTo>
                <a:lnTo>
                  <a:pt x="1303568" y="1"/>
                </a:lnTo>
                <a:cubicBezTo>
                  <a:pt x="1392491" y="1"/>
                  <a:pt x="1464577" y="72087"/>
                  <a:pt x="1464577" y="161010"/>
                </a:cubicBezTo>
                <a:lnTo>
                  <a:pt x="1464577" y="4094954"/>
                </a:lnTo>
                <a:cubicBezTo>
                  <a:pt x="1464577" y="4183877"/>
                  <a:pt x="1392491" y="4255963"/>
                  <a:pt x="1303568" y="425596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11388</TotalTime>
  <Words>132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77</cp:revision>
  <dcterms:created xsi:type="dcterms:W3CDTF">2018-02-18T19:39:47Z</dcterms:created>
  <dcterms:modified xsi:type="dcterms:W3CDTF">2021-04-14T07:13:07Z</dcterms:modified>
</cp:coreProperties>
</file>