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41" name="Group 840">
            <a:extLst>
              <a:ext uri="{FF2B5EF4-FFF2-40B4-BE49-F238E27FC236}">
                <a16:creationId xmlns:a16="http://schemas.microsoft.com/office/drawing/2014/main" id="{65CCB886-7031-46B5-9A10-A25BC2E12385}"/>
              </a:ext>
            </a:extLst>
          </p:cNvPr>
          <p:cNvGrpSpPr/>
          <p:nvPr/>
        </p:nvGrpSpPr>
        <p:grpSpPr>
          <a:xfrm>
            <a:off x="1349650" y="1797351"/>
            <a:ext cx="1149625" cy="1134717"/>
            <a:chOff x="2206487" y="2723322"/>
            <a:chExt cx="1149625" cy="1134717"/>
          </a:xfrm>
          <a:solidFill>
            <a:schemeClr val="accent1"/>
          </a:solidFill>
        </p:grpSpPr>
        <p:sp>
          <p:nvSpPr>
            <p:cNvPr id="842" name="Half Frame 841">
              <a:extLst>
                <a:ext uri="{FF2B5EF4-FFF2-40B4-BE49-F238E27FC236}">
                  <a16:creationId xmlns:a16="http://schemas.microsoft.com/office/drawing/2014/main" id="{C8234D23-B03C-4908-B15B-018F48B3BF50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43" name="Half Frame 842">
              <a:extLst>
                <a:ext uri="{FF2B5EF4-FFF2-40B4-BE49-F238E27FC236}">
                  <a16:creationId xmlns:a16="http://schemas.microsoft.com/office/drawing/2014/main" id="{584866E9-80E1-4E84-98DD-174D0C4D20A4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44" name="Group 843">
            <a:extLst>
              <a:ext uri="{FF2B5EF4-FFF2-40B4-BE49-F238E27FC236}">
                <a16:creationId xmlns:a16="http://schemas.microsoft.com/office/drawing/2014/main" id="{2984AE4D-5064-46BF-B7DB-D1C56EDD7E1B}"/>
              </a:ext>
            </a:extLst>
          </p:cNvPr>
          <p:cNvGrpSpPr/>
          <p:nvPr/>
        </p:nvGrpSpPr>
        <p:grpSpPr>
          <a:xfrm>
            <a:off x="4684892" y="1797351"/>
            <a:ext cx="1149625" cy="1134717"/>
            <a:chOff x="2206487" y="2723322"/>
            <a:chExt cx="1149625" cy="1134717"/>
          </a:xfrm>
          <a:solidFill>
            <a:schemeClr val="accent6"/>
          </a:solidFill>
        </p:grpSpPr>
        <p:sp>
          <p:nvSpPr>
            <p:cNvPr id="845" name="Half Frame 844">
              <a:extLst>
                <a:ext uri="{FF2B5EF4-FFF2-40B4-BE49-F238E27FC236}">
                  <a16:creationId xmlns:a16="http://schemas.microsoft.com/office/drawing/2014/main" id="{E3C99AEC-B640-4313-8B20-AD588A5D9F58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46" name="Half Frame 845">
              <a:extLst>
                <a:ext uri="{FF2B5EF4-FFF2-40B4-BE49-F238E27FC236}">
                  <a16:creationId xmlns:a16="http://schemas.microsoft.com/office/drawing/2014/main" id="{3B9724EC-F8B1-45AB-BCCC-41C5008CCA58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47" name="Group 846">
            <a:extLst>
              <a:ext uri="{FF2B5EF4-FFF2-40B4-BE49-F238E27FC236}">
                <a16:creationId xmlns:a16="http://schemas.microsoft.com/office/drawing/2014/main" id="{91AD6274-D631-4692-B1D4-5BD2B759EE85}"/>
              </a:ext>
            </a:extLst>
          </p:cNvPr>
          <p:cNvGrpSpPr/>
          <p:nvPr/>
        </p:nvGrpSpPr>
        <p:grpSpPr>
          <a:xfrm>
            <a:off x="3017271" y="4046367"/>
            <a:ext cx="1149625" cy="1134717"/>
            <a:chOff x="2206487" y="2723322"/>
            <a:chExt cx="1149625" cy="1134717"/>
          </a:xfrm>
          <a:solidFill>
            <a:schemeClr val="accent2"/>
          </a:solidFill>
        </p:grpSpPr>
        <p:sp>
          <p:nvSpPr>
            <p:cNvPr id="848" name="Half Frame 847">
              <a:extLst>
                <a:ext uri="{FF2B5EF4-FFF2-40B4-BE49-F238E27FC236}">
                  <a16:creationId xmlns:a16="http://schemas.microsoft.com/office/drawing/2014/main" id="{BBA34D74-1571-4D13-9337-AC11C5A46BF5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49" name="Half Frame 848">
              <a:extLst>
                <a:ext uri="{FF2B5EF4-FFF2-40B4-BE49-F238E27FC236}">
                  <a16:creationId xmlns:a16="http://schemas.microsoft.com/office/drawing/2014/main" id="{05FABDD9-9B8B-4981-85AF-582751BF6BC6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50" name="Group 849">
            <a:extLst>
              <a:ext uri="{FF2B5EF4-FFF2-40B4-BE49-F238E27FC236}">
                <a16:creationId xmlns:a16="http://schemas.microsoft.com/office/drawing/2014/main" id="{09E0A6E2-774A-4199-A8F2-CBB56C5E18AE}"/>
              </a:ext>
            </a:extLst>
          </p:cNvPr>
          <p:cNvGrpSpPr/>
          <p:nvPr/>
        </p:nvGrpSpPr>
        <p:grpSpPr>
          <a:xfrm>
            <a:off x="8020134" y="1797351"/>
            <a:ext cx="1149625" cy="1134717"/>
            <a:chOff x="2206487" y="2723322"/>
            <a:chExt cx="1149625" cy="1134717"/>
          </a:xfrm>
          <a:solidFill>
            <a:schemeClr val="accent3"/>
          </a:solidFill>
        </p:grpSpPr>
        <p:sp>
          <p:nvSpPr>
            <p:cNvPr id="851" name="Half Frame 850">
              <a:extLst>
                <a:ext uri="{FF2B5EF4-FFF2-40B4-BE49-F238E27FC236}">
                  <a16:creationId xmlns:a16="http://schemas.microsoft.com/office/drawing/2014/main" id="{8166A32D-6091-4E3D-8BF2-D732B9B760F0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2" name="Half Frame 851">
              <a:extLst>
                <a:ext uri="{FF2B5EF4-FFF2-40B4-BE49-F238E27FC236}">
                  <a16:creationId xmlns:a16="http://schemas.microsoft.com/office/drawing/2014/main" id="{1E00378F-00C8-4CB0-AD85-7FD8DD20317C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53" name="Group 852">
            <a:extLst>
              <a:ext uri="{FF2B5EF4-FFF2-40B4-BE49-F238E27FC236}">
                <a16:creationId xmlns:a16="http://schemas.microsoft.com/office/drawing/2014/main" id="{22C66E96-B7B3-40FB-9FCB-EAB2214C9844}"/>
              </a:ext>
            </a:extLst>
          </p:cNvPr>
          <p:cNvGrpSpPr/>
          <p:nvPr/>
        </p:nvGrpSpPr>
        <p:grpSpPr>
          <a:xfrm>
            <a:off x="9687753" y="4046367"/>
            <a:ext cx="1149625" cy="1134717"/>
            <a:chOff x="2206487" y="2723322"/>
            <a:chExt cx="1149625" cy="1134717"/>
          </a:xfrm>
          <a:solidFill>
            <a:schemeClr val="accent4"/>
          </a:solidFill>
        </p:grpSpPr>
        <p:sp>
          <p:nvSpPr>
            <p:cNvPr id="854" name="Half Frame 853">
              <a:extLst>
                <a:ext uri="{FF2B5EF4-FFF2-40B4-BE49-F238E27FC236}">
                  <a16:creationId xmlns:a16="http://schemas.microsoft.com/office/drawing/2014/main" id="{3723775A-7219-407A-9548-ED31470B741E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5" name="Half Frame 854">
              <a:extLst>
                <a:ext uri="{FF2B5EF4-FFF2-40B4-BE49-F238E27FC236}">
                  <a16:creationId xmlns:a16="http://schemas.microsoft.com/office/drawing/2014/main" id="{3C7A1FF3-4B4A-4F30-8F7E-245AEAFFC404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56" name="Group 855">
            <a:extLst>
              <a:ext uri="{FF2B5EF4-FFF2-40B4-BE49-F238E27FC236}">
                <a16:creationId xmlns:a16="http://schemas.microsoft.com/office/drawing/2014/main" id="{C4FD11EC-7E49-40C2-876E-5017A4D3CF2A}"/>
              </a:ext>
            </a:extLst>
          </p:cNvPr>
          <p:cNvGrpSpPr/>
          <p:nvPr/>
        </p:nvGrpSpPr>
        <p:grpSpPr>
          <a:xfrm>
            <a:off x="6352513" y="4046367"/>
            <a:ext cx="1149625" cy="1134717"/>
            <a:chOff x="2206487" y="2723322"/>
            <a:chExt cx="1149625" cy="1134717"/>
          </a:xfrm>
          <a:solidFill>
            <a:schemeClr val="accent5"/>
          </a:solidFill>
        </p:grpSpPr>
        <p:sp>
          <p:nvSpPr>
            <p:cNvPr id="857" name="Half Frame 856">
              <a:extLst>
                <a:ext uri="{FF2B5EF4-FFF2-40B4-BE49-F238E27FC236}">
                  <a16:creationId xmlns:a16="http://schemas.microsoft.com/office/drawing/2014/main" id="{69A43C9D-A13A-4A5A-8A38-3E2A534EE8B8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8" name="Half Frame 857">
              <a:extLst>
                <a:ext uri="{FF2B5EF4-FFF2-40B4-BE49-F238E27FC236}">
                  <a16:creationId xmlns:a16="http://schemas.microsoft.com/office/drawing/2014/main" id="{DA31210C-32F0-472C-A5BF-2841091E33CE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59" name="Group 858">
            <a:extLst>
              <a:ext uri="{FF2B5EF4-FFF2-40B4-BE49-F238E27FC236}">
                <a16:creationId xmlns:a16="http://schemas.microsoft.com/office/drawing/2014/main" id="{9144A5AC-44B7-4C28-8F0E-82CF5AA2809C}"/>
              </a:ext>
            </a:extLst>
          </p:cNvPr>
          <p:cNvGrpSpPr/>
          <p:nvPr/>
        </p:nvGrpSpPr>
        <p:grpSpPr>
          <a:xfrm>
            <a:off x="757365" y="3017921"/>
            <a:ext cx="2410391" cy="957812"/>
            <a:chOff x="862535" y="3526314"/>
            <a:chExt cx="1563024" cy="957812"/>
          </a:xfrm>
        </p:grpSpPr>
        <p:sp>
          <p:nvSpPr>
            <p:cNvPr id="860" name="TextBox 859">
              <a:extLst>
                <a:ext uri="{FF2B5EF4-FFF2-40B4-BE49-F238E27FC236}">
                  <a16:creationId xmlns:a16="http://schemas.microsoft.com/office/drawing/2014/main" id="{DB9338FA-D300-4A73-B7A6-FDF54E2A381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D7A2D925-F011-44E6-9145-4CECD7E87060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2" name="Group 861">
            <a:extLst>
              <a:ext uri="{FF2B5EF4-FFF2-40B4-BE49-F238E27FC236}">
                <a16:creationId xmlns:a16="http://schemas.microsoft.com/office/drawing/2014/main" id="{09D2D53D-35C8-44DB-9858-7B648B555321}"/>
              </a:ext>
            </a:extLst>
          </p:cNvPr>
          <p:cNvGrpSpPr/>
          <p:nvPr/>
        </p:nvGrpSpPr>
        <p:grpSpPr>
          <a:xfrm>
            <a:off x="4075788" y="3017921"/>
            <a:ext cx="2410391" cy="957812"/>
            <a:chOff x="862535" y="3526314"/>
            <a:chExt cx="1563024" cy="957812"/>
          </a:xfrm>
        </p:grpSpPr>
        <p:sp>
          <p:nvSpPr>
            <p:cNvPr id="863" name="TextBox 862">
              <a:extLst>
                <a:ext uri="{FF2B5EF4-FFF2-40B4-BE49-F238E27FC236}">
                  <a16:creationId xmlns:a16="http://schemas.microsoft.com/office/drawing/2014/main" id="{9DD49193-07A8-488D-8E19-4D6342CB0949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A4B57CA8-908C-4EB4-A8E1-3840C14ADE94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5" name="Group 864">
            <a:extLst>
              <a:ext uri="{FF2B5EF4-FFF2-40B4-BE49-F238E27FC236}">
                <a16:creationId xmlns:a16="http://schemas.microsoft.com/office/drawing/2014/main" id="{948C4542-BFE7-46A7-B35A-DC5C5097955A}"/>
              </a:ext>
            </a:extLst>
          </p:cNvPr>
          <p:cNvGrpSpPr/>
          <p:nvPr/>
        </p:nvGrpSpPr>
        <p:grpSpPr>
          <a:xfrm>
            <a:off x="7394212" y="3017921"/>
            <a:ext cx="2410391" cy="957812"/>
            <a:chOff x="862535" y="3526314"/>
            <a:chExt cx="1563024" cy="957812"/>
          </a:xfrm>
        </p:grpSpPr>
        <p:sp>
          <p:nvSpPr>
            <p:cNvPr id="866" name="TextBox 865">
              <a:extLst>
                <a:ext uri="{FF2B5EF4-FFF2-40B4-BE49-F238E27FC236}">
                  <a16:creationId xmlns:a16="http://schemas.microsoft.com/office/drawing/2014/main" id="{38A697BE-3561-4610-99B1-82FAE3FD029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7" name="TextBox 866">
              <a:extLst>
                <a:ext uri="{FF2B5EF4-FFF2-40B4-BE49-F238E27FC236}">
                  <a16:creationId xmlns:a16="http://schemas.microsoft.com/office/drawing/2014/main" id="{619BA790-F538-4BEC-A41B-62939D83A12E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8" name="Group 867">
            <a:extLst>
              <a:ext uri="{FF2B5EF4-FFF2-40B4-BE49-F238E27FC236}">
                <a16:creationId xmlns:a16="http://schemas.microsoft.com/office/drawing/2014/main" id="{88951E36-2F75-4996-AE5B-A4C4A4371A02}"/>
              </a:ext>
            </a:extLst>
          </p:cNvPr>
          <p:cNvGrpSpPr/>
          <p:nvPr/>
        </p:nvGrpSpPr>
        <p:grpSpPr>
          <a:xfrm>
            <a:off x="2387397" y="5282132"/>
            <a:ext cx="2410391" cy="957812"/>
            <a:chOff x="862535" y="3526314"/>
            <a:chExt cx="1563024" cy="957812"/>
          </a:xfrm>
        </p:grpSpPr>
        <p:sp>
          <p:nvSpPr>
            <p:cNvPr id="869" name="TextBox 868">
              <a:extLst>
                <a:ext uri="{FF2B5EF4-FFF2-40B4-BE49-F238E27FC236}">
                  <a16:creationId xmlns:a16="http://schemas.microsoft.com/office/drawing/2014/main" id="{CCCF03E2-3E9C-43A3-9618-E12942522D1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0" name="TextBox 869">
              <a:extLst>
                <a:ext uri="{FF2B5EF4-FFF2-40B4-BE49-F238E27FC236}">
                  <a16:creationId xmlns:a16="http://schemas.microsoft.com/office/drawing/2014/main" id="{3AE08195-AB89-4C67-A36D-C720259DF011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1" name="Group 870">
            <a:extLst>
              <a:ext uri="{FF2B5EF4-FFF2-40B4-BE49-F238E27FC236}">
                <a16:creationId xmlns:a16="http://schemas.microsoft.com/office/drawing/2014/main" id="{A0B01CEC-3891-4355-A064-FB20ABCCFC5A}"/>
              </a:ext>
            </a:extLst>
          </p:cNvPr>
          <p:cNvGrpSpPr/>
          <p:nvPr/>
        </p:nvGrpSpPr>
        <p:grpSpPr>
          <a:xfrm>
            <a:off x="5705820" y="5282132"/>
            <a:ext cx="2410391" cy="957812"/>
            <a:chOff x="862535" y="3526314"/>
            <a:chExt cx="1563024" cy="957812"/>
          </a:xfrm>
        </p:grpSpPr>
        <p:sp>
          <p:nvSpPr>
            <p:cNvPr id="872" name="TextBox 871">
              <a:extLst>
                <a:ext uri="{FF2B5EF4-FFF2-40B4-BE49-F238E27FC236}">
                  <a16:creationId xmlns:a16="http://schemas.microsoft.com/office/drawing/2014/main" id="{E9C953D8-CF29-4AF5-9C24-F8CD25737C6D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3" name="TextBox 872">
              <a:extLst>
                <a:ext uri="{FF2B5EF4-FFF2-40B4-BE49-F238E27FC236}">
                  <a16:creationId xmlns:a16="http://schemas.microsoft.com/office/drawing/2014/main" id="{32DEC6CC-65BA-42B0-A730-A1D572E9959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4" name="Group 873">
            <a:extLst>
              <a:ext uri="{FF2B5EF4-FFF2-40B4-BE49-F238E27FC236}">
                <a16:creationId xmlns:a16="http://schemas.microsoft.com/office/drawing/2014/main" id="{7B495BC5-2DC0-4E4F-B1BA-372945FA0A08}"/>
              </a:ext>
            </a:extLst>
          </p:cNvPr>
          <p:cNvGrpSpPr/>
          <p:nvPr/>
        </p:nvGrpSpPr>
        <p:grpSpPr>
          <a:xfrm>
            <a:off x="9024244" y="5282132"/>
            <a:ext cx="2410391" cy="957812"/>
            <a:chOff x="862535" y="3526314"/>
            <a:chExt cx="1563024" cy="957812"/>
          </a:xfrm>
        </p:grpSpPr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AF22E5E4-DDDD-4240-9C89-6BF246F6ECD9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75C27465-A43B-46E0-B385-E587F12533F7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77" name="Rectangle 16">
            <a:extLst>
              <a:ext uri="{FF2B5EF4-FFF2-40B4-BE49-F238E27FC236}">
                <a16:creationId xmlns:a16="http://schemas.microsoft.com/office/drawing/2014/main" id="{B515DA59-8062-4FC6-8070-BCD3F4668431}"/>
              </a:ext>
            </a:extLst>
          </p:cNvPr>
          <p:cNvSpPr/>
          <p:nvPr/>
        </p:nvSpPr>
        <p:spPr>
          <a:xfrm rot="2700000">
            <a:off x="3470693" y="438407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8" name="Rectangle 9">
            <a:extLst>
              <a:ext uri="{FF2B5EF4-FFF2-40B4-BE49-F238E27FC236}">
                <a16:creationId xmlns:a16="http://schemas.microsoft.com/office/drawing/2014/main" id="{A07C94B6-51F8-4FF1-AA00-AB599CE29A97}"/>
              </a:ext>
            </a:extLst>
          </p:cNvPr>
          <p:cNvSpPr/>
          <p:nvPr/>
        </p:nvSpPr>
        <p:spPr>
          <a:xfrm>
            <a:off x="1770861" y="220038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9" name="Oval 21">
            <a:extLst>
              <a:ext uri="{FF2B5EF4-FFF2-40B4-BE49-F238E27FC236}">
                <a16:creationId xmlns:a16="http://schemas.microsoft.com/office/drawing/2014/main" id="{B092307C-D4F2-42F2-ABE7-9D39539EC812}"/>
              </a:ext>
            </a:extLst>
          </p:cNvPr>
          <p:cNvSpPr>
            <a:spLocks noChangeAspect="1"/>
          </p:cNvSpPr>
          <p:nvPr/>
        </p:nvSpPr>
        <p:spPr>
          <a:xfrm>
            <a:off x="10093510" y="4430983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0" name="Block Arc 10">
            <a:extLst>
              <a:ext uri="{FF2B5EF4-FFF2-40B4-BE49-F238E27FC236}">
                <a16:creationId xmlns:a16="http://schemas.microsoft.com/office/drawing/2014/main" id="{6B1310AC-242C-4FCC-85F2-1E47682FFD4B}"/>
              </a:ext>
            </a:extLst>
          </p:cNvPr>
          <p:cNvSpPr/>
          <p:nvPr/>
        </p:nvSpPr>
        <p:spPr>
          <a:xfrm>
            <a:off x="5063070" y="2247751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1" name="Rounded Rectangle 5">
            <a:extLst>
              <a:ext uri="{FF2B5EF4-FFF2-40B4-BE49-F238E27FC236}">
                <a16:creationId xmlns:a16="http://schemas.microsoft.com/office/drawing/2014/main" id="{112261DB-CCB3-488F-BEF9-73A231573114}"/>
              </a:ext>
            </a:extLst>
          </p:cNvPr>
          <p:cNvSpPr/>
          <p:nvPr/>
        </p:nvSpPr>
        <p:spPr>
          <a:xfrm flipH="1">
            <a:off x="8398197" y="2231680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2" name="Round Same Side Corner Rectangle 11">
            <a:extLst>
              <a:ext uri="{FF2B5EF4-FFF2-40B4-BE49-F238E27FC236}">
                <a16:creationId xmlns:a16="http://schemas.microsoft.com/office/drawing/2014/main" id="{91426046-6E1D-4C5B-AD84-91883E5C8E8F}"/>
              </a:ext>
            </a:extLst>
          </p:cNvPr>
          <p:cNvSpPr>
            <a:spLocks noChangeAspect="1"/>
          </p:cNvSpPr>
          <p:nvPr/>
        </p:nvSpPr>
        <p:spPr>
          <a:xfrm rot="9900000">
            <a:off x="6780780" y="4461821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98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32</cp:revision>
  <dcterms:created xsi:type="dcterms:W3CDTF">2018-02-18T19:39:47Z</dcterms:created>
  <dcterms:modified xsi:type="dcterms:W3CDTF">2021-04-14T04:17:02Z</dcterms:modified>
</cp:coreProperties>
</file>