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71" name="Group 370">
            <a:extLst>
              <a:ext uri="{FF2B5EF4-FFF2-40B4-BE49-F238E27FC236}">
                <a16:creationId xmlns:a16="http://schemas.microsoft.com/office/drawing/2014/main" id="{95BD590E-92C8-4AE5-A823-295A6B9E36AE}"/>
              </a:ext>
            </a:extLst>
          </p:cNvPr>
          <p:cNvGrpSpPr/>
          <p:nvPr/>
        </p:nvGrpSpPr>
        <p:grpSpPr>
          <a:xfrm>
            <a:off x="1399271" y="1883318"/>
            <a:ext cx="3476599" cy="1555207"/>
            <a:chOff x="1047775" y="1588043"/>
            <a:chExt cx="3476599" cy="1555207"/>
          </a:xfrm>
        </p:grpSpPr>
        <p:sp>
          <p:nvSpPr>
            <p:cNvPr id="372" name="Rectangle: Rounded Corners 371">
              <a:extLst>
                <a:ext uri="{FF2B5EF4-FFF2-40B4-BE49-F238E27FC236}">
                  <a16:creationId xmlns:a16="http://schemas.microsoft.com/office/drawing/2014/main" id="{2E62D947-D032-44DB-9B2E-49EC3E31DE82}"/>
                </a:ext>
              </a:extLst>
            </p:cNvPr>
            <p:cNvSpPr/>
            <p:nvPr/>
          </p:nvSpPr>
          <p:spPr>
            <a:xfrm>
              <a:off x="1047775" y="2132878"/>
              <a:ext cx="3476599" cy="1010372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Graphic 56">
              <a:extLst>
                <a:ext uri="{FF2B5EF4-FFF2-40B4-BE49-F238E27FC236}">
                  <a16:creationId xmlns:a16="http://schemas.microsoft.com/office/drawing/2014/main" id="{8E9144DB-649F-4722-9A12-392AFBA6719F}"/>
                </a:ext>
              </a:extLst>
            </p:cNvPr>
            <p:cNvSpPr/>
            <p:nvPr/>
          </p:nvSpPr>
          <p:spPr>
            <a:xfrm>
              <a:off x="1341239" y="1588043"/>
              <a:ext cx="934135" cy="1211363"/>
            </a:xfrm>
            <a:custGeom>
              <a:avLst/>
              <a:gdLst>
                <a:gd name="connsiteX0" fmla="*/ 632709 w 629878"/>
                <a:gd name="connsiteY0" fmla="*/ 150360 h 816810"/>
                <a:gd name="connsiteX1" fmla="*/ 604670 w 629878"/>
                <a:gd name="connsiteY1" fmla="*/ 57707 h 816810"/>
                <a:gd name="connsiteX2" fmla="*/ 501044 w 629878"/>
                <a:gd name="connsiteY2" fmla="*/ 409 h 816810"/>
                <a:gd name="connsiteX3" fmla="*/ 396607 w 629878"/>
                <a:gd name="connsiteY3" fmla="*/ 19915 h 816810"/>
                <a:gd name="connsiteX4" fmla="*/ 316957 w 629878"/>
                <a:gd name="connsiteY4" fmla="*/ 31293 h 816810"/>
                <a:gd name="connsiteX5" fmla="*/ 237308 w 629878"/>
                <a:gd name="connsiteY5" fmla="*/ 19915 h 816810"/>
                <a:gd name="connsiteX6" fmla="*/ 132870 w 629878"/>
                <a:gd name="connsiteY6" fmla="*/ 409 h 816810"/>
                <a:gd name="connsiteX7" fmla="*/ 29245 w 629878"/>
                <a:gd name="connsiteY7" fmla="*/ 57707 h 816810"/>
                <a:gd name="connsiteX8" fmla="*/ 799 w 629878"/>
                <a:gd name="connsiteY8" fmla="*/ 150360 h 816810"/>
                <a:gd name="connsiteX9" fmla="*/ 13397 w 629878"/>
                <a:gd name="connsiteY9" fmla="*/ 252766 h 816810"/>
                <a:gd name="connsiteX10" fmla="*/ 18680 w 629878"/>
                <a:gd name="connsiteY10" fmla="*/ 270647 h 816810"/>
                <a:gd name="connsiteX11" fmla="*/ 66225 w 629878"/>
                <a:gd name="connsiteY11" fmla="*/ 386463 h 816810"/>
                <a:gd name="connsiteX12" fmla="*/ 80042 w 629878"/>
                <a:gd name="connsiteY12" fmla="*/ 503092 h 816810"/>
                <a:gd name="connsiteX13" fmla="*/ 94265 w 629878"/>
                <a:gd name="connsiteY13" fmla="*/ 640446 h 816810"/>
                <a:gd name="connsiteX14" fmla="*/ 136934 w 629878"/>
                <a:gd name="connsiteY14" fmla="*/ 772518 h 816810"/>
                <a:gd name="connsiteX15" fmla="*/ 182854 w 629878"/>
                <a:gd name="connsiteY15" fmla="*/ 817625 h 816810"/>
                <a:gd name="connsiteX16" fmla="*/ 191795 w 629878"/>
                <a:gd name="connsiteY16" fmla="*/ 817625 h 816810"/>
                <a:gd name="connsiteX17" fmla="*/ 218615 w 629878"/>
                <a:gd name="connsiteY17" fmla="*/ 768454 h 816810"/>
                <a:gd name="connsiteX18" fmla="*/ 228774 w 629878"/>
                <a:gd name="connsiteY18" fmla="*/ 670112 h 816810"/>
                <a:gd name="connsiteX19" fmla="*/ 240966 w 629878"/>
                <a:gd name="connsiteY19" fmla="*/ 564861 h 816810"/>
                <a:gd name="connsiteX20" fmla="*/ 282822 w 629878"/>
                <a:gd name="connsiteY20" fmla="*/ 494965 h 816810"/>
                <a:gd name="connsiteX21" fmla="*/ 316957 w 629878"/>
                <a:gd name="connsiteY21" fmla="*/ 488056 h 816810"/>
                <a:gd name="connsiteX22" fmla="*/ 351093 w 629878"/>
                <a:gd name="connsiteY22" fmla="*/ 494965 h 816810"/>
                <a:gd name="connsiteX23" fmla="*/ 392949 w 629878"/>
                <a:gd name="connsiteY23" fmla="*/ 564861 h 816810"/>
                <a:gd name="connsiteX24" fmla="*/ 405140 w 629878"/>
                <a:gd name="connsiteY24" fmla="*/ 670112 h 816810"/>
                <a:gd name="connsiteX25" fmla="*/ 415300 w 629878"/>
                <a:gd name="connsiteY25" fmla="*/ 768454 h 816810"/>
                <a:gd name="connsiteX26" fmla="*/ 442120 w 629878"/>
                <a:gd name="connsiteY26" fmla="*/ 817625 h 816810"/>
                <a:gd name="connsiteX27" fmla="*/ 451061 w 629878"/>
                <a:gd name="connsiteY27" fmla="*/ 817625 h 816810"/>
                <a:gd name="connsiteX28" fmla="*/ 496981 w 629878"/>
                <a:gd name="connsiteY28" fmla="*/ 772518 h 816810"/>
                <a:gd name="connsiteX29" fmla="*/ 539650 w 629878"/>
                <a:gd name="connsiteY29" fmla="*/ 640446 h 816810"/>
                <a:gd name="connsiteX30" fmla="*/ 553873 w 629878"/>
                <a:gd name="connsiteY30" fmla="*/ 503092 h 816810"/>
                <a:gd name="connsiteX31" fmla="*/ 567690 w 629878"/>
                <a:gd name="connsiteY31" fmla="*/ 386463 h 816810"/>
                <a:gd name="connsiteX32" fmla="*/ 615235 w 629878"/>
                <a:gd name="connsiteY32" fmla="*/ 270647 h 816810"/>
                <a:gd name="connsiteX33" fmla="*/ 620518 w 629878"/>
                <a:gd name="connsiteY33" fmla="*/ 252766 h 816810"/>
                <a:gd name="connsiteX34" fmla="*/ 632709 w 629878"/>
                <a:gd name="connsiteY34" fmla="*/ 150360 h 816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629878" h="816810">
                  <a:moveTo>
                    <a:pt x="632709" y="150360"/>
                  </a:moveTo>
                  <a:cubicBezTo>
                    <a:pt x="630271" y="117444"/>
                    <a:pt x="623363" y="84934"/>
                    <a:pt x="604670" y="57707"/>
                  </a:cubicBezTo>
                  <a:cubicBezTo>
                    <a:pt x="579881" y="21540"/>
                    <a:pt x="541682" y="3660"/>
                    <a:pt x="501044" y="409"/>
                  </a:cubicBezTo>
                  <a:cubicBezTo>
                    <a:pt x="463252" y="-2436"/>
                    <a:pt x="431961" y="10162"/>
                    <a:pt x="396607" y="19915"/>
                  </a:cubicBezTo>
                  <a:cubicBezTo>
                    <a:pt x="370599" y="27229"/>
                    <a:pt x="343778" y="30887"/>
                    <a:pt x="316957" y="31293"/>
                  </a:cubicBezTo>
                  <a:cubicBezTo>
                    <a:pt x="290137" y="30887"/>
                    <a:pt x="263316" y="27229"/>
                    <a:pt x="237308" y="19915"/>
                  </a:cubicBezTo>
                  <a:cubicBezTo>
                    <a:pt x="201954" y="10162"/>
                    <a:pt x="170663" y="-2436"/>
                    <a:pt x="132870" y="409"/>
                  </a:cubicBezTo>
                  <a:cubicBezTo>
                    <a:pt x="92233" y="3660"/>
                    <a:pt x="54034" y="21134"/>
                    <a:pt x="29245" y="57707"/>
                  </a:cubicBezTo>
                  <a:cubicBezTo>
                    <a:pt x="10146" y="84934"/>
                    <a:pt x="3237" y="117444"/>
                    <a:pt x="799" y="150360"/>
                  </a:cubicBezTo>
                  <a:cubicBezTo>
                    <a:pt x="-2045" y="186121"/>
                    <a:pt x="2831" y="218631"/>
                    <a:pt x="13397" y="252766"/>
                  </a:cubicBezTo>
                  <a:cubicBezTo>
                    <a:pt x="13397" y="252766"/>
                    <a:pt x="18680" y="270647"/>
                    <a:pt x="18680" y="270647"/>
                  </a:cubicBezTo>
                  <a:cubicBezTo>
                    <a:pt x="32496" y="309659"/>
                    <a:pt x="53221" y="347451"/>
                    <a:pt x="66225" y="386463"/>
                  </a:cubicBezTo>
                  <a:cubicBezTo>
                    <a:pt x="78823" y="424256"/>
                    <a:pt x="78416" y="463268"/>
                    <a:pt x="80042" y="503092"/>
                  </a:cubicBezTo>
                  <a:cubicBezTo>
                    <a:pt x="82074" y="549012"/>
                    <a:pt x="84512" y="595339"/>
                    <a:pt x="94265" y="640446"/>
                  </a:cubicBezTo>
                  <a:cubicBezTo>
                    <a:pt x="104018" y="685960"/>
                    <a:pt x="118241" y="730255"/>
                    <a:pt x="136934" y="772518"/>
                  </a:cubicBezTo>
                  <a:cubicBezTo>
                    <a:pt x="145062" y="790804"/>
                    <a:pt x="159691" y="817625"/>
                    <a:pt x="182854" y="817625"/>
                  </a:cubicBezTo>
                  <a:cubicBezTo>
                    <a:pt x="182854" y="817625"/>
                    <a:pt x="191795" y="817625"/>
                    <a:pt x="191795" y="817625"/>
                  </a:cubicBezTo>
                  <a:cubicBezTo>
                    <a:pt x="205611" y="817625"/>
                    <a:pt x="215771" y="778613"/>
                    <a:pt x="218615" y="768454"/>
                  </a:cubicBezTo>
                  <a:cubicBezTo>
                    <a:pt x="227149" y="736757"/>
                    <a:pt x="225930" y="702621"/>
                    <a:pt x="228774" y="670112"/>
                  </a:cubicBezTo>
                  <a:cubicBezTo>
                    <a:pt x="231619" y="634757"/>
                    <a:pt x="234870" y="599809"/>
                    <a:pt x="240966" y="564861"/>
                  </a:cubicBezTo>
                  <a:cubicBezTo>
                    <a:pt x="245436" y="538447"/>
                    <a:pt x="258846" y="509594"/>
                    <a:pt x="282822" y="494965"/>
                  </a:cubicBezTo>
                  <a:cubicBezTo>
                    <a:pt x="292981" y="488869"/>
                    <a:pt x="305173" y="486837"/>
                    <a:pt x="316957" y="488056"/>
                  </a:cubicBezTo>
                  <a:cubicBezTo>
                    <a:pt x="329149" y="486837"/>
                    <a:pt x="341340" y="488869"/>
                    <a:pt x="351093" y="494965"/>
                  </a:cubicBezTo>
                  <a:cubicBezTo>
                    <a:pt x="375069" y="509594"/>
                    <a:pt x="388479" y="538853"/>
                    <a:pt x="392949" y="564861"/>
                  </a:cubicBezTo>
                  <a:cubicBezTo>
                    <a:pt x="398638" y="599809"/>
                    <a:pt x="401889" y="635163"/>
                    <a:pt x="405140" y="670112"/>
                  </a:cubicBezTo>
                  <a:cubicBezTo>
                    <a:pt x="407985" y="702621"/>
                    <a:pt x="406766" y="736757"/>
                    <a:pt x="415300" y="768454"/>
                  </a:cubicBezTo>
                  <a:cubicBezTo>
                    <a:pt x="418144" y="778613"/>
                    <a:pt x="427897" y="817625"/>
                    <a:pt x="442120" y="817625"/>
                  </a:cubicBezTo>
                  <a:cubicBezTo>
                    <a:pt x="442120" y="817625"/>
                    <a:pt x="451061" y="817625"/>
                    <a:pt x="451061" y="817625"/>
                  </a:cubicBezTo>
                  <a:cubicBezTo>
                    <a:pt x="474224" y="817625"/>
                    <a:pt x="488853" y="790398"/>
                    <a:pt x="496981" y="772518"/>
                  </a:cubicBezTo>
                  <a:cubicBezTo>
                    <a:pt x="516080" y="730255"/>
                    <a:pt x="529897" y="685554"/>
                    <a:pt x="539650" y="640446"/>
                  </a:cubicBezTo>
                  <a:cubicBezTo>
                    <a:pt x="549403" y="595745"/>
                    <a:pt x="551841" y="549012"/>
                    <a:pt x="553873" y="503092"/>
                  </a:cubicBezTo>
                  <a:cubicBezTo>
                    <a:pt x="555498" y="463268"/>
                    <a:pt x="555092" y="424256"/>
                    <a:pt x="567690" y="386463"/>
                  </a:cubicBezTo>
                  <a:cubicBezTo>
                    <a:pt x="580694" y="347045"/>
                    <a:pt x="601825" y="309252"/>
                    <a:pt x="615235" y="270647"/>
                  </a:cubicBezTo>
                  <a:cubicBezTo>
                    <a:pt x="615235" y="270647"/>
                    <a:pt x="620518" y="252766"/>
                    <a:pt x="620518" y="252766"/>
                  </a:cubicBezTo>
                  <a:cubicBezTo>
                    <a:pt x="630271" y="219037"/>
                    <a:pt x="635554" y="186121"/>
                    <a:pt x="632709" y="15036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18900000" scaled="1"/>
              <a:tileRect/>
            </a:gradFill>
            <a:ln w="4030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4" name="Freeform: Shape 373">
              <a:extLst>
                <a:ext uri="{FF2B5EF4-FFF2-40B4-BE49-F238E27FC236}">
                  <a16:creationId xmlns:a16="http://schemas.microsoft.com/office/drawing/2014/main" id="{1151F887-D60D-47D0-9CDE-B63D5E504B69}"/>
                </a:ext>
              </a:extLst>
            </p:cNvPr>
            <p:cNvSpPr/>
            <p:nvPr/>
          </p:nvSpPr>
          <p:spPr>
            <a:xfrm>
              <a:off x="2280709" y="1588043"/>
              <a:ext cx="939472" cy="1287396"/>
            </a:xfrm>
            <a:custGeom>
              <a:avLst/>
              <a:gdLst>
                <a:gd name="connsiteX0" fmla="*/ 373172 w 939472"/>
                <a:gd name="connsiteY0" fmla="*/ 1146817 h 1287396"/>
                <a:gd name="connsiteX1" fmla="*/ 575265 w 939472"/>
                <a:gd name="connsiteY1" fmla="*/ 1188990 h 1287396"/>
                <a:gd name="connsiteX2" fmla="*/ 570672 w 939472"/>
                <a:gd name="connsiteY2" fmla="*/ 1235850 h 1287396"/>
                <a:gd name="connsiteX3" fmla="*/ 477280 w 939472"/>
                <a:gd name="connsiteY3" fmla="*/ 1287396 h 1287396"/>
                <a:gd name="connsiteX4" fmla="*/ 386951 w 939472"/>
                <a:gd name="connsiteY4" fmla="*/ 1237022 h 1287396"/>
                <a:gd name="connsiteX5" fmla="*/ 321655 w 939472"/>
                <a:gd name="connsiteY5" fmla="*/ 1076286 h 1287396"/>
                <a:gd name="connsiteX6" fmla="*/ 331381 w 939472"/>
                <a:gd name="connsiteY6" fmla="*/ 1076752 h 1287396"/>
                <a:gd name="connsiteX7" fmla="*/ 594061 w 939472"/>
                <a:gd name="connsiteY7" fmla="*/ 1130610 h 1287396"/>
                <a:gd name="connsiteX8" fmla="*/ 611414 w 939472"/>
                <a:gd name="connsiteY8" fmla="*/ 1153607 h 1287396"/>
                <a:gd name="connsiteX9" fmla="*/ 611413 w 939472"/>
                <a:gd name="connsiteY9" fmla="*/ 1153607 h 1287396"/>
                <a:gd name="connsiteX10" fmla="*/ 581357 w 939472"/>
                <a:gd name="connsiteY10" fmla="*/ 1166884 h 1287396"/>
                <a:gd name="connsiteX11" fmla="*/ 318678 w 939472"/>
                <a:gd name="connsiteY11" fmla="*/ 1113027 h 1287396"/>
                <a:gd name="connsiteX12" fmla="*/ 301325 w 939472"/>
                <a:gd name="connsiteY12" fmla="*/ 1090030 h 1287396"/>
                <a:gd name="connsiteX13" fmla="*/ 321655 w 939472"/>
                <a:gd name="connsiteY13" fmla="*/ 1076286 h 1287396"/>
                <a:gd name="connsiteX14" fmla="*/ 336428 w 939472"/>
                <a:gd name="connsiteY14" fmla="*/ 985152 h 1287396"/>
                <a:gd name="connsiteX15" fmla="*/ 599761 w 939472"/>
                <a:gd name="connsiteY15" fmla="*/ 1042554 h 1287396"/>
                <a:gd name="connsiteX16" fmla="*/ 590575 w 939472"/>
                <a:gd name="connsiteY16" fmla="*/ 1096443 h 1287396"/>
                <a:gd name="connsiteX17" fmla="*/ 344082 w 939472"/>
                <a:gd name="connsiteY17" fmla="*/ 1046070 h 1287396"/>
                <a:gd name="connsiteX18" fmla="*/ 301349 w 939472"/>
                <a:gd name="connsiteY18" fmla="*/ 912183 h 1287396"/>
                <a:gd name="connsiteX19" fmla="*/ 311075 w 939472"/>
                <a:gd name="connsiteY19" fmla="*/ 912649 h 1287396"/>
                <a:gd name="connsiteX20" fmla="*/ 631768 w 939472"/>
                <a:gd name="connsiteY20" fmla="*/ 978401 h 1287396"/>
                <a:gd name="connsiteX21" fmla="*/ 649121 w 939472"/>
                <a:gd name="connsiteY21" fmla="*/ 1001399 h 1287396"/>
                <a:gd name="connsiteX22" fmla="*/ 649120 w 939472"/>
                <a:gd name="connsiteY22" fmla="*/ 1001397 h 1287396"/>
                <a:gd name="connsiteX23" fmla="*/ 619064 w 939472"/>
                <a:gd name="connsiteY23" fmla="*/ 1014676 h 1287396"/>
                <a:gd name="connsiteX24" fmla="*/ 298372 w 939472"/>
                <a:gd name="connsiteY24" fmla="*/ 948925 h 1287396"/>
                <a:gd name="connsiteX25" fmla="*/ 281020 w 939472"/>
                <a:gd name="connsiteY25" fmla="*/ 925927 h 1287396"/>
                <a:gd name="connsiteX26" fmla="*/ 301349 w 939472"/>
                <a:gd name="connsiteY26" fmla="*/ 912183 h 1287396"/>
                <a:gd name="connsiteX27" fmla="*/ 308868 w 939472"/>
                <a:gd name="connsiteY27" fmla="*/ 829343 h 1287396"/>
                <a:gd name="connsiteX28" fmla="*/ 621194 w 939472"/>
                <a:gd name="connsiteY28" fmla="*/ 896118 h 1287396"/>
                <a:gd name="connsiteX29" fmla="*/ 618132 w 939472"/>
                <a:gd name="connsiteY29" fmla="*/ 948835 h 1287396"/>
                <a:gd name="connsiteX30" fmla="*/ 318054 w 939472"/>
                <a:gd name="connsiteY30" fmla="*/ 891432 h 1287396"/>
                <a:gd name="connsiteX31" fmla="*/ 268680 w 939472"/>
                <a:gd name="connsiteY31" fmla="*/ 751781 h 1287396"/>
                <a:gd name="connsiteX32" fmla="*/ 278406 w 939472"/>
                <a:gd name="connsiteY32" fmla="*/ 752247 h 1287396"/>
                <a:gd name="connsiteX33" fmla="*/ 663097 w 939472"/>
                <a:gd name="connsiteY33" fmla="*/ 831120 h 1287396"/>
                <a:gd name="connsiteX34" fmla="*/ 680449 w 939472"/>
                <a:gd name="connsiteY34" fmla="*/ 854117 h 1287396"/>
                <a:gd name="connsiteX35" fmla="*/ 680448 w 939472"/>
                <a:gd name="connsiteY35" fmla="*/ 854117 h 1287396"/>
                <a:gd name="connsiteX36" fmla="*/ 650392 w 939472"/>
                <a:gd name="connsiteY36" fmla="*/ 867394 h 1287396"/>
                <a:gd name="connsiteX37" fmla="*/ 265703 w 939472"/>
                <a:gd name="connsiteY37" fmla="*/ 788522 h 1287396"/>
                <a:gd name="connsiteX38" fmla="*/ 248350 w 939472"/>
                <a:gd name="connsiteY38" fmla="*/ 765525 h 1287396"/>
                <a:gd name="connsiteX39" fmla="*/ 268680 w 939472"/>
                <a:gd name="connsiteY39" fmla="*/ 751781 h 1287396"/>
                <a:gd name="connsiteX40" fmla="*/ 293559 w 939472"/>
                <a:gd name="connsiteY40" fmla="*/ 680564 h 1287396"/>
                <a:gd name="connsiteX41" fmla="*/ 653169 w 939472"/>
                <a:gd name="connsiteY41" fmla="*/ 681356 h 1287396"/>
                <a:gd name="connsiteX42" fmla="*/ 642629 w 939472"/>
                <a:gd name="connsiteY42" fmla="*/ 801228 h 1287396"/>
                <a:gd name="connsiteX43" fmla="*/ 295089 w 939472"/>
                <a:gd name="connsiteY43" fmla="*/ 729766 h 1287396"/>
                <a:gd name="connsiteX44" fmla="*/ 293559 w 939472"/>
                <a:gd name="connsiteY44" fmla="*/ 680564 h 1287396"/>
                <a:gd name="connsiteX45" fmla="*/ 197052 w 939472"/>
                <a:gd name="connsiteY45" fmla="*/ 607 h 1287396"/>
                <a:gd name="connsiteX46" fmla="*/ 351938 w 939472"/>
                <a:gd name="connsiteY46" fmla="*/ 29535 h 1287396"/>
                <a:gd name="connsiteX47" fmla="*/ 470060 w 939472"/>
                <a:gd name="connsiteY47" fmla="*/ 46409 h 1287396"/>
                <a:gd name="connsiteX48" fmla="*/ 588185 w 939472"/>
                <a:gd name="connsiteY48" fmla="*/ 29535 h 1287396"/>
                <a:gd name="connsiteX49" fmla="*/ 743069 w 939472"/>
                <a:gd name="connsiteY49" fmla="*/ 607 h 1287396"/>
                <a:gd name="connsiteX50" fmla="*/ 896751 w 939472"/>
                <a:gd name="connsiteY50" fmla="*/ 85582 h 1287396"/>
                <a:gd name="connsiteX51" fmla="*/ 938334 w 939472"/>
                <a:gd name="connsiteY51" fmla="*/ 222990 h 1287396"/>
                <a:gd name="connsiteX52" fmla="*/ 920254 w 939472"/>
                <a:gd name="connsiteY52" fmla="*/ 374863 h 1287396"/>
                <a:gd name="connsiteX53" fmla="*/ 912419 w 939472"/>
                <a:gd name="connsiteY53" fmla="*/ 401381 h 1287396"/>
                <a:gd name="connsiteX54" fmla="*/ 841908 w 939472"/>
                <a:gd name="connsiteY54" fmla="*/ 573141 h 1287396"/>
                <a:gd name="connsiteX55" fmla="*/ 826289 w 939472"/>
                <a:gd name="connsiteY55" fmla="*/ 654684 h 1287396"/>
                <a:gd name="connsiteX56" fmla="*/ 113832 w 939472"/>
                <a:gd name="connsiteY56" fmla="*/ 654684 h 1287396"/>
                <a:gd name="connsiteX57" fmla="*/ 98215 w 939472"/>
                <a:gd name="connsiteY57" fmla="*/ 573141 h 1287396"/>
                <a:gd name="connsiteX58" fmla="*/ 27703 w 939472"/>
                <a:gd name="connsiteY58" fmla="*/ 401381 h 1287396"/>
                <a:gd name="connsiteX59" fmla="*/ 19868 w 939472"/>
                <a:gd name="connsiteY59" fmla="*/ 374863 h 1287396"/>
                <a:gd name="connsiteX60" fmla="*/ 1185 w 939472"/>
                <a:gd name="connsiteY60" fmla="*/ 222990 h 1287396"/>
                <a:gd name="connsiteX61" fmla="*/ 43372 w 939472"/>
                <a:gd name="connsiteY61" fmla="*/ 85582 h 1287396"/>
                <a:gd name="connsiteX62" fmla="*/ 197052 w 939472"/>
                <a:gd name="connsiteY62" fmla="*/ 607 h 1287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939472" h="1287396">
                  <a:moveTo>
                    <a:pt x="373172" y="1146817"/>
                  </a:moveTo>
                  <a:lnTo>
                    <a:pt x="575265" y="1188990"/>
                  </a:lnTo>
                  <a:lnTo>
                    <a:pt x="570672" y="1235850"/>
                  </a:lnTo>
                  <a:lnTo>
                    <a:pt x="477280" y="1287396"/>
                  </a:lnTo>
                  <a:lnTo>
                    <a:pt x="386951" y="1237022"/>
                  </a:lnTo>
                  <a:close/>
                  <a:moveTo>
                    <a:pt x="321655" y="1076286"/>
                  </a:moveTo>
                  <a:cubicBezTo>
                    <a:pt x="324812" y="1075949"/>
                    <a:pt x="328108" y="1076081"/>
                    <a:pt x="331381" y="1076752"/>
                  </a:cubicBezTo>
                  <a:cubicBezTo>
                    <a:pt x="418942" y="1094704"/>
                    <a:pt x="506501" y="1112657"/>
                    <a:pt x="594061" y="1130610"/>
                  </a:cubicBezTo>
                  <a:cubicBezTo>
                    <a:pt x="607152" y="1133293"/>
                    <a:pt x="614921" y="1143590"/>
                    <a:pt x="611414" y="1153607"/>
                  </a:cubicBezTo>
                  <a:lnTo>
                    <a:pt x="611413" y="1153607"/>
                  </a:lnTo>
                  <a:cubicBezTo>
                    <a:pt x="607905" y="1163624"/>
                    <a:pt x="594449" y="1169568"/>
                    <a:pt x="581357" y="1166884"/>
                  </a:cubicBezTo>
                  <a:lnTo>
                    <a:pt x="318678" y="1113027"/>
                  </a:lnTo>
                  <a:cubicBezTo>
                    <a:pt x="305586" y="1110343"/>
                    <a:pt x="297818" y="1100047"/>
                    <a:pt x="301325" y="1090030"/>
                  </a:cubicBezTo>
                  <a:cubicBezTo>
                    <a:pt x="303956" y="1082516"/>
                    <a:pt x="312183" y="1077295"/>
                    <a:pt x="321655" y="1076286"/>
                  </a:cubicBezTo>
                  <a:close/>
                  <a:moveTo>
                    <a:pt x="336428" y="985152"/>
                  </a:moveTo>
                  <a:lnTo>
                    <a:pt x="599761" y="1042554"/>
                  </a:lnTo>
                  <a:lnTo>
                    <a:pt x="590575" y="1096443"/>
                  </a:lnTo>
                  <a:lnTo>
                    <a:pt x="344082" y="1046070"/>
                  </a:lnTo>
                  <a:close/>
                  <a:moveTo>
                    <a:pt x="301349" y="912183"/>
                  </a:moveTo>
                  <a:cubicBezTo>
                    <a:pt x="304507" y="911846"/>
                    <a:pt x="307802" y="911978"/>
                    <a:pt x="311075" y="912649"/>
                  </a:cubicBezTo>
                  <a:cubicBezTo>
                    <a:pt x="417973" y="934566"/>
                    <a:pt x="524871" y="956483"/>
                    <a:pt x="631768" y="978401"/>
                  </a:cubicBezTo>
                  <a:cubicBezTo>
                    <a:pt x="644860" y="981085"/>
                    <a:pt x="652629" y="991381"/>
                    <a:pt x="649121" y="1001399"/>
                  </a:cubicBezTo>
                  <a:lnTo>
                    <a:pt x="649120" y="1001397"/>
                  </a:lnTo>
                  <a:cubicBezTo>
                    <a:pt x="645612" y="1011415"/>
                    <a:pt x="632156" y="1017359"/>
                    <a:pt x="619064" y="1014676"/>
                  </a:cubicBezTo>
                  <a:lnTo>
                    <a:pt x="298372" y="948925"/>
                  </a:lnTo>
                  <a:cubicBezTo>
                    <a:pt x="285281" y="946241"/>
                    <a:pt x="277512" y="935944"/>
                    <a:pt x="281020" y="925927"/>
                  </a:cubicBezTo>
                  <a:cubicBezTo>
                    <a:pt x="283650" y="918414"/>
                    <a:pt x="291877" y="913191"/>
                    <a:pt x="301349" y="912183"/>
                  </a:cubicBezTo>
                  <a:close/>
                  <a:moveTo>
                    <a:pt x="308868" y="829343"/>
                  </a:moveTo>
                  <a:lnTo>
                    <a:pt x="621194" y="896118"/>
                  </a:lnTo>
                  <a:lnTo>
                    <a:pt x="618132" y="948835"/>
                  </a:lnTo>
                  <a:lnTo>
                    <a:pt x="318054" y="891432"/>
                  </a:lnTo>
                  <a:close/>
                  <a:moveTo>
                    <a:pt x="268680" y="751781"/>
                  </a:moveTo>
                  <a:cubicBezTo>
                    <a:pt x="271838" y="751444"/>
                    <a:pt x="275133" y="751576"/>
                    <a:pt x="278406" y="752247"/>
                  </a:cubicBezTo>
                  <a:cubicBezTo>
                    <a:pt x="406636" y="778537"/>
                    <a:pt x="534866" y="804829"/>
                    <a:pt x="663097" y="831120"/>
                  </a:cubicBezTo>
                  <a:cubicBezTo>
                    <a:pt x="676189" y="833805"/>
                    <a:pt x="683957" y="844100"/>
                    <a:pt x="680449" y="854117"/>
                  </a:cubicBezTo>
                  <a:lnTo>
                    <a:pt x="680448" y="854117"/>
                  </a:lnTo>
                  <a:cubicBezTo>
                    <a:pt x="676940" y="864134"/>
                    <a:pt x="663484" y="870079"/>
                    <a:pt x="650392" y="867394"/>
                  </a:cubicBezTo>
                  <a:lnTo>
                    <a:pt x="265703" y="788522"/>
                  </a:lnTo>
                  <a:cubicBezTo>
                    <a:pt x="252612" y="785838"/>
                    <a:pt x="244843" y="775542"/>
                    <a:pt x="248350" y="765525"/>
                  </a:cubicBezTo>
                  <a:cubicBezTo>
                    <a:pt x="250981" y="758011"/>
                    <a:pt x="259208" y="752790"/>
                    <a:pt x="268680" y="751781"/>
                  </a:cubicBezTo>
                  <a:close/>
                  <a:moveTo>
                    <a:pt x="293559" y="680564"/>
                  </a:moveTo>
                  <a:lnTo>
                    <a:pt x="653169" y="681356"/>
                  </a:lnTo>
                  <a:cubicBezTo>
                    <a:pt x="680273" y="686407"/>
                    <a:pt x="671579" y="714558"/>
                    <a:pt x="642629" y="801228"/>
                  </a:cubicBezTo>
                  <a:lnTo>
                    <a:pt x="295089" y="729766"/>
                  </a:lnTo>
                  <a:cubicBezTo>
                    <a:pt x="285596" y="704108"/>
                    <a:pt x="267717" y="682423"/>
                    <a:pt x="293559" y="680564"/>
                  </a:cubicBezTo>
                  <a:close/>
                  <a:moveTo>
                    <a:pt x="197052" y="607"/>
                  </a:moveTo>
                  <a:cubicBezTo>
                    <a:pt x="253100" y="-3613"/>
                    <a:pt x="299506" y="15071"/>
                    <a:pt x="351938" y="29535"/>
                  </a:cubicBezTo>
                  <a:cubicBezTo>
                    <a:pt x="390509" y="40382"/>
                    <a:pt x="430285" y="45807"/>
                    <a:pt x="470060" y="46409"/>
                  </a:cubicBezTo>
                  <a:cubicBezTo>
                    <a:pt x="509837" y="45807"/>
                    <a:pt x="549614" y="40382"/>
                    <a:pt x="588185" y="29535"/>
                  </a:cubicBezTo>
                  <a:cubicBezTo>
                    <a:pt x="640616" y="15071"/>
                    <a:pt x="687022" y="-3613"/>
                    <a:pt x="743069" y="607"/>
                  </a:cubicBezTo>
                  <a:cubicBezTo>
                    <a:pt x="803337" y="5428"/>
                    <a:pt x="859988" y="31945"/>
                    <a:pt x="896751" y="85582"/>
                  </a:cubicBezTo>
                  <a:cubicBezTo>
                    <a:pt x="924473" y="125961"/>
                    <a:pt x="934718" y="174174"/>
                    <a:pt x="938334" y="222990"/>
                  </a:cubicBezTo>
                  <a:cubicBezTo>
                    <a:pt x="942553" y="276025"/>
                    <a:pt x="934718" y="324841"/>
                    <a:pt x="920254" y="374863"/>
                  </a:cubicBezTo>
                  <a:cubicBezTo>
                    <a:pt x="920254" y="374863"/>
                    <a:pt x="912419" y="401381"/>
                    <a:pt x="912419" y="401381"/>
                  </a:cubicBezTo>
                  <a:cubicBezTo>
                    <a:pt x="892531" y="458634"/>
                    <a:pt x="861193" y="514682"/>
                    <a:pt x="841908" y="573141"/>
                  </a:cubicBezTo>
                  <a:lnTo>
                    <a:pt x="826289" y="654684"/>
                  </a:lnTo>
                  <a:lnTo>
                    <a:pt x="113832" y="654684"/>
                  </a:lnTo>
                  <a:lnTo>
                    <a:pt x="98215" y="573141"/>
                  </a:lnTo>
                  <a:cubicBezTo>
                    <a:pt x="78929" y="515284"/>
                    <a:pt x="48193" y="459237"/>
                    <a:pt x="27703" y="401381"/>
                  </a:cubicBezTo>
                  <a:cubicBezTo>
                    <a:pt x="27703" y="401381"/>
                    <a:pt x="19868" y="374863"/>
                    <a:pt x="19868" y="374863"/>
                  </a:cubicBezTo>
                  <a:cubicBezTo>
                    <a:pt x="4199" y="324239"/>
                    <a:pt x="-3033" y="276025"/>
                    <a:pt x="1185" y="222990"/>
                  </a:cubicBezTo>
                  <a:cubicBezTo>
                    <a:pt x="4801" y="174174"/>
                    <a:pt x="15047" y="125961"/>
                    <a:pt x="43372" y="85582"/>
                  </a:cubicBezTo>
                  <a:cubicBezTo>
                    <a:pt x="80135" y="31343"/>
                    <a:pt x="136785" y="5428"/>
                    <a:pt x="197052" y="607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18900000" scaled="1"/>
              <a:tileRect/>
            </a:gradFill>
            <a:ln w="4030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75" name="Graphic 56">
              <a:extLst>
                <a:ext uri="{FF2B5EF4-FFF2-40B4-BE49-F238E27FC236}">
                  <a16:creationId xmlns:a16="http://schemas.microsoft.com/office/drawing/2014/main" id="{290DA1FF-949A-4DBB-84A8-E77E39F0137B}"/>
                </a:ext>
              </a:extLst>
            </p:cNvPr>
            <p:cNvSpPr/>
            <p:nvPr/>
          </p:nvSpPr>
          <p:spPr>
            <a:xfrm>
              <a:off x="3225516" y="1588043"/>
              <a:ext cx="934135" cy="1211363"/>
            </a:xfrm>
            <a:custGeom>
              <a:avLst/>
              <a:gdLst>
                <a:gd name="connsiteX0" fmla="*/ 632709 w 629878"/>
                <a:gd name="connsiteY0" fmla="*/ 150360 h 816810"/>
                <a:gd name="connsiteX1" fmla="*/ 604670 w 629878"/>
                <a:gd name="connsiteY1" fmla="*/ 57707 h 816810"/>
                <a:gd name="connsiteX2" fmla="*/ 501044 w 629878"/>
                <a:gd name="connsiteY2" fmla="*/ 409 h 816810"/>
                <a:gd name="connsiteX3" fmla="*/ 396607 w 629878"/>
                <a:gd name="connsiteY3" fmla="*/ 19915 h 816810"/>
                <a:gd name="connsiteX4" fmla="*/ 316957 w 629878"/>
                <a:gd name="connsiteY4" fmla="*/ 31293 h 816810"/>
                <a:gd name="connsiteX5" fmla="*/ 237308 w 629878"/>
                <a:gd name="connsiteY5" fmla="*/ 19915 h 816810"/>
                <a:gd name="connsiteX6" fmla="*/ 132870 w 629878"/>
                <a:gd name="connsiteY6" fmla="*/ 409 h 816810"/>
                <a:gd name="connsiteX7" fmla="*/ 29245 w 629878"/>
                <a:gd name="connsiteY7" fmla="*/ 57707 h 816810"/>
                <a:gd name="connsiteX8" fmla="*/ 799 w 629878"/>
                <a:gd name="connsiteY8" fmla="*/ 150360 h 816810"/>
                <a:gd name="connsiteX9" fmla="*/ 13397 w 629878"/>
                <a:gd name="connsiteY9" fmla="*/ 252766 h 816810"/>
                <a:gd name="connsiteX10" fmla="*/ 18680 w 629878"/>
                <a:gd name="connsiteY10" fmla="*/ 270647 h 816810"/>
                <a:gd name="connsiteX11" fmla="*/ 66225 w 629878"/>
                <a:gd name="connsiteY11" fmla="*/ 386463 h 816810"/>
                <a:gd name="connsiteX12" fmla="*/ 80042 w 629878"/>
                <a:gd name="connsiteY12" fmla="*/ 503092 h 816810"/>
                <a:gd name="connsiteX13" fmla="*/ 94265 w 629878"/>
                <a:gd name="connsiteY13" fmla="*/ 640446 h 816810"/>
                <a:gd name="connsiteX14" fmla="*/ 136934 w 629878"/>
                <a:gd name="connsiteY14" fmla="*/ 772518 h 816810"/>
                <a:gd name="connsiteX15" fmla="*/ 182854 w 629878"/>
                <a:gd name="connsiteY15" fmla="*/ 817625 h 816810"/>
                <a:gd name="connsiteX16" fmla="*/ 191795 w 629878"/>
                <a:gd name="connsiteY16" fmla="*/ 817625 h 816810"/>
                <a:gd name="connsiteX17" fmla="*/ 218615 w 629878"/>
                <a:gd name="connsiteY17" fmla="*/ 768454 h 816810"/>
                <a:gd name="connsiteX18" fmla="*/ 228774 w 629878"/>
                <a:gd name="connsiteY18" fmla="*/ 670112 h 816810"/>
                <a:gd name="connsiteX19" fmla="*/ 240966 w 629878"/>
                <a:gd name="connsiteY19" fmla="*/ 564861 h 816810"/>
                <a:gd name="connsiteX20" fmla="*/ 282822 w 629878"/>
                <a:gd name="connsiteY20" fmla="*/ 494965 h 816810"/>
                <a:gd name="connsiteX21" fmla="*/ 316957 w 629878"/>
                <a:gd name="connsiteY21" fmla="*/ 488056 h 816810"/>
                <a:gd name="connsiteX22" fmla="*/ 351093 w 629878"/>
                <a:gd name="connsiteY22" fmla="*/ 494965 h 816810"/>
                <a:gd name="connsiteX23" fmla="*/ 392949 w 629878"/>
                <a:gd name="connsiteY23" fmla="*/ 564861 h 816810"/>
                <a:gd name="connsiteX24" fmla="*/ 405140 w 629878"/>
                <a:gd name="connsiteY24" fmla="*/ 670112 h 816810"/>
                <a:gd name="connsiteX25" fmla="*/ 415300 w 629878"/>
                <a:gd name="connsiteY25" fmla="*/ 768454 h 816810"/>
                <a:gd name="connsiteX26" fmla="*/ 442120 w 629878"/>
                <a:gd name="connsiteY26" fmla="*/ 817625 h 816810"/>
                <a:gd name="connsiteX27" fmla="*/ 451061 w 629878"/>
                <a:gd name="connsiteY27" fmla="*/ 817625 h 816810"/>
                <a:gd name="connsiteX28" fmla="*/ 496981 w 629878"/>
                <a:gd name="connsiteY28" fmla="*/ 772518 h 816810"/>
                <a:gd name="connsiteX29" fmla="*/ 539650 w 629878"/>
                <a:gd name="connsiteY29" fmla="*/ 640446 h 816810"/>
                <a:gd name="connsiteX30" fmla="*/ 553873 w 629878"/>
                <a:gd name="connsiteY30" fmla="*/ 503092 h 816810"/>
                <a:gd name="connsiteX31" fmla="*/ 567690 w 629878"/>
                <a:gd name="connsiteY31" fmla="*/ 386463 h 816810"/>
                <a:gd name="connsiteX32" fmla="*/ 615235 w 629878"/>
                <a:gd name="connsiteY32" fmla="*/ 270647 h 816810"/>
                <a:gd name="connsiteX33" fmla="*/ 620518 w 629878"/>
                <a:gd name="connsiteY33" fmla="*/ 252766 h 816810"/>
                <a:gd name="connsiteX34" fmla="*/ 632709 w 629878"/>
                <a:gd name="connsiteY34" fmla="*/ 150360 h 816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629878" h="816810">
                  <a:moveTo>
                    <a:pt x="632709" y="150360"/>
                  </a:moveTo>
                  <a:cubicBezTo>
                    <a:pt x="630271" y="117444"/>
                    <a:pt x="623363" y="84934"/>
                    <a:pt x="604670" y="57707"/>
                  </a:cubicBezTo>
                  <a:cubicBezTo>
                    <a:pt x="579881" y="21540"/>
                    <a:pt x="541682" y="3660"/>
                    <a:pt x="501044" y="409"/>
                  </a:cubicBezTo>
                  <a:cubicBezTo>
                    <a:pt x="463252" y="-2436"/>
                    <a:pt x="431961" y="10162"/>
                    <a:pt x="396607" y="19915"/>
                  </a:cubicBezTo>
                  <a:cubicBezTo>
                    <a:pt x="370599" y="27229"/>
                    <a:pt x="343778" y="30887"/>
                    <a:pt x="316957" y="31293"/>
                  </a:cubicBezTo>
                  <a:cubicBezTo>
                    <a:pt x="290137" y="30887"/>
                    <a:pt x="263316" y="27229"/>
                    <a:pt x="237308" y="19915"/>
                  </a:cubicBezTo>
                  <a:cubicBezTo>
                    <a:pt x="201954" y="10162"/>
                    <a:pt x="170663" y="-2436"/>
                    <a:pt x="132870" y="409"/>
                  </a:cubicBezTo>
                  <a:cubicBezTo>
                    <a:pt x="92233" y="3660"/>
                    <a:pt x="54034" y="21134"/>
                    <a:pt x="29245" y="57707"/>
                  </a:cubicBezTo>
                  <a:cubicBezTo>
                    <a:pt x="10146" y="84934"/>
                    <a:pt x="3237" y="117444"/>
                    <a:pt x="799" y="150360"/>
                  </a:cubicBezTo>
                  <a:cubicBezTo>
                    <a:pt x="-2045" y="186121"/>
                    <a:pt x="2831" y="218631"/>
                    <a:pt x="13397" y="252766"/>
                  </a:cubicBezTo>
                  <a:cubicBezTo>
                    <a:pt x="13397" y="252766"/>
                    <a:pt x="18680" y="270647"/>
                    <a:pt x="18680" y="270647"/>
                  </a:cubicBezTo>
                  <a:cubicBezTo>
                    <a:pt x="32496" y="309659"/>
                    <a:pt x="53221" y="347451"/>
                    <a:pt x="66225" y="386463"/>
                  </a:cubicBezTo>
                  <a:cubicBezTo>
                    <a:pt x="78823" y="424256"/>
                    <a:pt x="78416" y="463268"/>
                    <a:pt x="80042" y="503092"/>
                  </a:cubicBezTo>
                  <a:cubicBezTo>
                    <a:pt x="82074" y="549012"/>
                    <a:pt x="84512" y="595339"/>
                    <a:pt x="94265" y="640446"/>
                  </a:cubicBezTo>
                  <a:cubicBezTo>
                    <a:pt x="104018" y="685960"/>
                    <a:pt x="118241" y="730255"/>
                    <a:pt x="136934" y="772518"/>
                  </a:cubicBezTo>
                  <a:cubicBezTo>
                    <a:pt x="145062" y="790804"/>
                    <a:pt x="159691" y="817625"/>
                    <a:pt x="182854" y="817625"/>
                  </a:cubicBezTo>
                  <a:cubicBezTo>
                    <a:pt x="182854" y="817625"/>
                    <a:pt x="191795" y="817625"/>
                    <a:pt x="191795" y="817625"/>
                  </a:cubicBezTo>
                  <a:cubicBezTo>
                    <a:pt x="205611" y="817625"/>
                    <a:pt x="215771" y="778613"/>
                    <a:pt x="218615" y="768454"/>
                  </a:cubicBezTo>
                  <a:cubicBezTo>
                    <a:pt x="227149" y="736757"/>
                    <a:pt x="225930" y="702621"/>
                    <a:pt x="228774" y="670112"/>
                  </a:cubicBezTo>
                  <a:cubicBezTo>
                    <a:pt x="231619" y="634757"/>
                    <a:pt x="234870" y="599809"/>
                    <a:pt x="240966" y="564861"/>
                  </a:cubicBezTo>
                  <a:cubicBezTo>
                    <a:pt x="245436" y="538447"/>
                    <a:pt x="258846" y="509594"/>
                    <a:pt x="282822" y="494965"/>
                  </a:cubicBezTo>
                  <a:cubicBezTo>
                    <a:pt x="292981" y="488869"/>
                    <a:pt x="305173" y="486837"/>
                    <a:pt x="316957" y="488056"/>
                  </a:cubicBezTo>
                  <a:cubicBezTo>
                    <a:pt x="329149" y="486837"/>
                    <a:pt x="341340" y="488869"/>
                    <a:pt x="351093" y="494965"/>
                  </a:cubicBezTo>
                  <a:cubicBezTo>
                    <a:pt x="375069" y="509594"/>
                    <a:pt x="388479" y="538853"/>
                    <a:pt x="392949" y="564861"/>
                  </a:cubicBezTo>
                  <a:cubicBezTo>
                    <a:pt x="398638" y="599809"/>
                    <a:pt x="401889" y="635163"/>
                    <a:pt x="405140" y="670112"/>
                  </a:cubicBezTo>
                  <a:cubicBezTo>
                    <a:pt x="407985" y="702621"/>
                    <a:pt x="406766" y="736757"/>
                    <a:pt x="415300" y="768454"/>
                  </a:cubicBezTo>
                  <a:cubicBezTo>
                    <a:pt x="418144" y="778613"/>
                    <a:pt x="427897" y="817625"/>
                    <a:pt x="442120" y="817625"/>
                  </a:cubicBezTo>
                  <a:cubicBezTo>
                    <a:pt x="442120" y="817625"/>
                    <a:pt x="451061" y="817625"/>
                    <a:pt x="451061" y="817625"/>
                  </a:cubicBezTo>
                  <a:cubicBezTo>
                    <a:pt x="474224" y="817625"/>
                    <a:pt x="488853" y="790398"/>
                    <a:pt x="496981" y="772518"/>
                  </a:cubicBezTo>
                  <a:cubicBezTo>
                    <a:pt x="516080" y="730255"/>
                    <a:pt x="529897" y="685554"/>
                    <a:pt x="539650" y="640446"/>
                  </a:cubicBezTo>
                  <a:cubicBezTo>
                    <a:pt x="549403" y="595745"/>
                    <a:pt x="551841" y="549012"/>
                    <a:pt x="553873" y="503092"/>
                  </a:cubicBezTo>
                  <a:cubicBezTo>
                    <a:pt x="555498" y="463268"/>
                    <a:pt x="555092" y="424256"/>
                    <a:pt x="567690" y="386463"/>
                  </a:cubicBezTo>
                  <a:cubicBezTo>
                    <a:pt x="580694" y="347045"/>
                    <a:pt x="601825" y="309252"/>
                    <a:pt x="615235" y="270647"/>
                  </a:cubicBezTo>
                  <a:cubicBezTo>
                    <a:pt x="615235" y="270647"/>
                    <a:pt x="620518" y="252766"/>
                    <a:pt x="620518" y="252766"/>
                  </a:cubicBezTo>
                  <a:cubicBezTo>
                    <a:pt x="630271" y="219037"/>
                    <a:pt x="635554" y="186121"/>
                    <a:pt x="632709" y="15036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18900000" scaled="1"/>
              <a:tileRect/>
            </a:gradFill>
            <a:ln w="4030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76" name="Group 375">
            <a:extLst>
              <a:ext uri="{FF2B5EF4-FFF2-40B4-BE49-F238E27FC236}">
                <a16:creationId xmlns:a16="http://schemas.microsoft.com/office/drawing/2014/main" id="{C23287ED-0BAC-4ECC-AFCC-989A85E46092}"/>
              </a:ext>
            </a:extLst>
          </p:cNvPr>
          <p:cNvGrpSpPr/>
          <p:nvPr/>
        </p:nvGrpSpPr>
        <p:grpSpPr>
          <a:xfrm>
            <a:off x="7316132" y="1883318"/>
            <a:ext cx="3476599" cy="1555207"/>
            <a:chOff x="4846413" y="1853632"/>
            <a:chExt cx="3476599" cy="1555207"/>
          </a:xfrm>
        </p:grpSpPr>
        <p:sp>
          <p:nvSpPr>
            <p:cNvPr id="377" name="Rectangle: Rounded Corners 376">
              <a:extLst>
                <a:ext uri="{FF2B5EF4-FFF2-40B4-BE49-F238E27FC236}">
                  <a16:creationId xmlns:a16="http://schemas.microsoft.com/office/drawing/2014/main" id="{CD7AFA7B-5B70-457D-A316-9AEFAB8C26DB}"/>
                </a:ext>
              </a:extLst>
            </p:cNvPr>
            <p:cNvSpPr/>
            <p:nvPr/>
          </p:nvSpPr>
          <p:spPr>
            <a:xfrm>
              <a:off x="4846413" y="2398467"/>
              <a:ext cx="3476599" cy="1010372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Graphic 56">
              <a:extLst>
                <a:ext uri="{FF2B5EF4-FFF2-40B4-BE49-F238E27FC236}">
                  <a16:creationId xmlns:a16="http://schemas.microsoft.com/office/drawing/2014/main" id="{91A384FF-980B-4009-B8C0-D79013D0BF36}"/>
                </a:ext>
              </a:extLst>
            </p:cNvPr>
            <p:cNvSpPr/>
            <p:nvPr/>
          </p:nvSpPr>
          <p:spPr>
            <a:xfrm>
              <a:off x="5216214" y="1952625"/>
              <a:ext cx="781462" cy="1013378"/>
            </a:xfrm>
            <a:custGeom>
              <a:avLst/>
              <a:gdLst>
                <a:gd name="connsiteX0" fmla="*/ 632709 w 629878"/>
                <a:gd name="connsiteY0" fmla="*/ 150360 h 816810"/>
                <a:gd name="connsiteX1" fmla="*/ 604670 w 629878"/>
                <a:gd name="connsiteY1" fmla="*/ 57707 h 816810"/>
                <a:gd name="connsiteX2" fmla="*/ 501044 w 629878"/>
                <a:gd name="connsiteY2" fmla="*/ 409 h 816810"/>
                <a:gd name="connsiteX3" fmla="*/ 396607 w 629878"/>
                <a:gd name="connsiteY3" fmla="*/ 19915 h 816810"/>
                <a:gd name="connsiteX4" fmla="*/ 316957 w 629878"/>
                <a:gd name="connsiteY4" fmla="*/ 31293 h 816810"/>
                <a:gd name="connsiteX5" fmla="*/ 237308 w 629878"/>
                <a:gd name="connsiteY5" fmla="*/ 19915 h 816810"/>
                <a:gd name="connsiteX6" fmla="*/ 132870 w 629878"/>
                <a:gd name="connsiteY6" fmla="*/ 409 h 816810"/>
                <a:gd name="connsiteX7" fmla="*/ 29245 w 629878"/>
                <a:gd name="connsiteY7" fmla="*/ 57707 h 816810"/>
                <a:gd name="connsiteX8" fmla="*/ 799 w 629878"/>
                <a:gd name="connsiteY8" fmla="*/ 150360 h 816810"/>
                <a:gd name="connsiteX9" fmla="*/ 13397 w 629878"/>
                <a:gd name="connsiteY9" fmla="*/ 252766 h 816810"/>
                <a:gd name="connsiteX10" fmla="*/ 18680 w 629878"/>
                <a:gd name="connsiteY10" fmla="*/ 270647 h 816810"/>
                <a:gd name="connsiteX11" fmla="*/ 66225 w 629878"/>
                <a:gd name="connsiteY11" fmla="*/ 386463 h 816810"/>
                <a:gd name="connsiteX12" fmla="*/ 80042 w 629878"/>
                <a:gd name="connsiteY12" fmla="*/ 503092 h 816810"/>
                <a:gd name="connsiteX13" fmla="*/ 94265 w 629878"/>
                <a:gd name="connsiteY13" fmla="*/ 640446 h 816810"/>
                <a:gd name="connsiteX14" fmla="*/ 136934 w 629878"/>
                <a:gd name="connsiteY14" fmla="*/ 772518 h 816810"/>
                <a:gd name="connsiteX15" fmla="*/ 182854 w 629878"/>
                <a:gd name="connsiteY15" fmla="*/ 817625 h 816810"/>
                <a:gd name="connsiteX16" fmla="*/ 191795 w 629878"/>
                <a:gd name="connsiteY16" fmla="*/ 817625 h 816810"/>
                <a:gd name="connsiteX17" fmla="*/ 218615 w 629878"/>
                <a:gd name="connsiteY17" fmla="*/ 768454 h 816810"/>
                <a:gd name="connsiteX18" fmla="*/ 228774 w 629878"/>
                <a:gd name="connsiteY18" fmla="*/ 670112 h 816810"/>
                <a:gd name="connsiteX19" fmla="*/ 240966 w 629878"/>
                <a:gd name="connsiteY19" fmla="*/ 564861 h 816810"/>
                <a:gd name="connsiteX20" fmla="*/ 282822 w 629878"/>
                <a:gd name="connsiteY20" fmla="*/ 494965 h 816810"/>
                <a:gd name="connsiteX21" fmla="*/ 316957 w 629878"/>
                <a:gd name="connsiteY21" fmla="*/ 488056 h 816810"/>
                <a:gd name="connsiteX22" fmla="*/ 351093 w 629878"/>
                <a:gd name="connsiteY22" fmla="*/ 494965 h 816810"/>
                <a:gd name="connsiteX23" fmla="*/ 392949 w 629878"/>
                <a:gd name="connsiteY23" fmla="*/ 564861 h 816810"/>
                <a:gd name="connsiteX24" fmla="*/ 405140 w 629878"/>
                <a:gd name="connsiteY24" fmla="*/ 670112 h 816810"/>
                <a:gd name="connsiteX25" fmla="*/ 415300 w 629878"/>
                <a:gd name="connsiteY25" fmla="*/ 768454 h 816810"/>
                <a:gd name="connsiteX26" fmla="*/ 442120 w 629878"/>
                <a:gd name="connsiteY26" fmla="*/ 817625 h 816810"/>
                <a:gd name="connsiteX27" fmla="*/ 451061 w 629878"/>
                <a:gd name="connsiteY27" fmla="*/ 817625 h 816810"/>
                <a:gd name="connsiteX28" fmla="*/ 496981 w 629878"/>
                <a:gd name="connsiteY28" fmla="*/ 772518 h 816810"/>
                <a:gd name="connsiteX29" fmla="*/ 539650 w 629878"/>
                <a:gd name="connsiteY29" fmla="*/ 640446 h 816810"/>
                <a:gd name="connsiteX30" fmla="*/ 553873 w 629878"/>
                <a:gd name="connsiteY30" fmla="*/ 503092 h 816810"/>
                <a:gd name="connsiteX31" fmla="*/ 567690 w 629878"/>
                <a:gd name="connsiteY31" fmla="*/ 386463 h 816810"/>
                <a:gd name="connsiteX32" fmla="*/ 615235 w 629878"/>
                <a:gd name="connsiteY32" fmla="*/ 270647 h 816810"/>
                <a:gd name="connsiteX33" fmla="*/ 620518 w 629878"/>
                <a:gd name="connsiteY33" fmla="*/ 252766 h 816810"/>
                <a:gd name="connsiteX34" fmla="*/ 632709 w 629878"/>
                <a:gd name="connsiteY34" fmla="*/ 150360 h 816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629878" h="816810">
                  <a:moveTo>
                    <a:pt x="632709" y="150360"/>
                  </a:moveTo>
                  <a:cubicBezTo>
                    <a:pt x="630271" y="117444"/>
                    <a:pt x="623363" y="84934"/>
                    <a:pt x="604670" y="57707"/>
                  </a:cubicBezTo>
                  <a:cubicBezTo>
                    <a:pt x="579881" y="21540"/>
                    <a:pt x="541682" y="3660"/>
                    <a:pt x="501044" y="409"/>
                  </a:cubicBezTo>
                  <a:cubicBezTo>
                    <a:pt x="463252" y="-2436"/>
                    <a:pt x="431961" y="10162"/>
                    <a:pt x="396607" y="19915"/>
                  </a:cubicBezTo>
                  <a:cubicBezTo>
                    <a:pt x="370599" y="27229"/>
                    <a:pt x="343778" y="30887"/>
                    <a:pt x="316957" y="31293"/>
                  </a:cubicBezTo>
                  <a:cubicBezTo>
                    <a:pt x="290137" y="30887"/>
                    <a:pt x="263316" y="27229"/>
                    <a:pt x="237308" y="19915"/>
                  </a:cubicBezTo>
                  <a:cubicBezTo>
                    <a:pt x="201954" y="10162"/>
                    <a:pt x="170663" y="-2436"/>
                    <a:pt x="132870" y="409"/>
                  </a:cubicBezTo>
                  <a:cubicBezTo>
                    <a:pt x="92233" y="3660"/>
                    <a:pt x="54034" y="21134"/>
                    <a:pt x="29245" y="57707"/>
                  </a:cubicBezTo>
                  <a:cubicBezTo>
                    <a:pt x="10146" y="84934"/>
                    <a:pt x="3237" y="117444"/>
                    <a:pt x="799" y="150360"/>
                  </a:cubicBezTo>
                  <a:cubicBezTo>
                    <a:pt x="-2045" y="186121"/>
                    <a:pt x="2831" y="218631"/>
                    <a:pt x="13397" y="252766"/>
                  </a:cubicBezTo>
                  <a:cubicBezTo>
                    <a:pt x="13397" y="252766"/>
                    <a:pt x="18680" y="270647"/>
                    <a:pt x="18680" y="270647"/>
                  </a:cubicBezTo>
                  <a:cubicBezTo>
                    <a:pt x="32496" y="309659"/>
                    <a:pt x="53221" y="347451"/>
                    <a:pt x="66225" y="386463"/>
                  </a:cubicBezTo>
                  <a:cubicBezTo>
                    <a:pt x="78823" y="424256"/>
                    <a:pt x="78416" y="463268"/>
                    <a:pt x="80042" y="503092"/>
                  </a:cubicBezTo>
                  <a:cubicBezTo>
                    <a:pt x="82074" y="549012"/>
                    <a:pt x="84512" y="595339"/>
                    <a:pt x="94265" y="640446"/>
                  </a:cubicBezTo>
                  <a:cubicBezTo>
                    <a:pt x="104018" y="685960"/>
                    <a:pt x="118241" y="730255"/>
                    <a:pt x="136934" y="772518"/>
                  </a:cubicBezTo>
                  <a:cubicBezTo>
                    <a:pt x="145062" y="790804"/>
                    <a:pt x="159691" y="817625"/>
                    <a:pt x="182854" y="817625"/>
                  </a:cubicBezTo>
                  <a:cubicBezTo>
                    <a:pt x="182854" y="817625"/>
                    <a:pt x="191795" y="817625"/>
                    <a:pt x="191795" y="817625"/>
                  </a:cubicBezTo>
                  <a:cubicBezTo>
                    <a:pt x="205611" y="817625"/>
                    <a:pt x="215771" y="778613"/>
                    <a:pt x="218615" y="768454"/>
                  </a:cubicBezTo>
                  <a:cubicBezTo>
                    <a:pt x="227149" y="736757"/>
                    <a:pt x="225930" y="702621"/>
                    <a:pt x="228774" y="670112"/>
                  </a:cubicBezTo>
                  <a:cubicBezTo>
                    <a:pt x="231619" y="634757"/>
                    <a:pt x="234870" y="599809"/>
                    <a:pt x="240966" y="564861"/>
                  </a:cubicBezTo>
                  <a:cubicBezTo>
                    <a:pt x="245436" y="538447"/>
                    <a:pt x="258846" y="509594"/>
                    <a:pt x="282822" y="494965"/>
                  </a:cubicBezTo>
                  <a:cubicBezTo>
                    <a:pt x="292981" y="488869"/>
                    <a:pt x="305173" y="486837"/>
                    <a:pt x="316957" y="488056"/>
                  </a:cubicBezTo>
                  <a:cubicBezTo>
                    <a:pt x="329149" y="486837"/>
                    <a:pt x="341340" y="488869"/>
                    <a:pt x="351093" y="494965"/>
                  </a:cubicBezTo>
                  <a:cubicBezTo>
                    <a:pt x="375069" y="509594"/>
                    <a:pt x="388479" y="538853"/>
                    <a:pt x="392949" y="564861"/>
                  </a:cubicBezTo>
                  <a:cubicBezTo>
                    <a:pt x="398638" y="599809"/>
                    <a:pt x="401889" y="635163"/>
                    <a:pt x="405140" y="670112"/>
                  </a:cubicBezTo>
                  <a:cubicBezTo>
                    <a:pt x="407985" y="702621"/>
                    <a:pt x="406766" y="736757"/>
                    <a:pt x="415300" y="768454"/>
                  </a:cubicBezTo>
                  <a:cubicBezTo>
                    <a:pt x="418144" y="778613"/>
                    <a:pt x="427897" y="817625"/>
                    <a:pt x="442120" y="817625"/>
                  </a:cubicBezTo>
                  <a:cubicBezTo>
                    <a:pt x="442120" y="817625"/>
                    <a:pt x="451061" y="817625"/>
                    <a:pt x="451061" y="817625"/>
                  </a:cubicBezTo>
                  <a:cubicBezTo>
                    <a:pt x="474224" y="817625"/>
                    <a:pt x="488853" y="790398"/>
                    <a:pt x="496981" y="772518"/>
                  </a:cubicBezTo>
                  <a:cubicBezTo>
                    <a:pt x="516080" y="730255"/>
                    <a:pt x="529897" y="685554"/>
                    <a:pt x="539650" y="640446"/>
                  </a:cubicBezTo>
                  <a:cubicBezTo>
                    <a:pt x="549403" y="595745"/>
                    <a:pt x="551841" y="549012"/>
                    <a:pt x="553873" y="503092"/>
                  </a:cubicBezTo>
                  <a:cubicBezTo>
                    <a:pt x="555498" y="463268"/>
                    <a:pt x="555092" y="424256"/>
                    <a:pt x="567690" y="386463"/>
                  </a:cubicBezTo>
                  <a:cubicBezTo>
                    <a:pt x="580694" y="347045"/>
                    <a:pt x="601825" y="309252"/>
                    <a:pt x="615235" y="270647"/>
                  </a:cubicBezTo>
                  <a:cubicBezTo>
                    <a:pt x="615235" y="270647"/>
                    <a:pt x="620518" y="252766"/>
                    <a:pt x="620518" y="252766"/>
                  </a:cubicBezTo>
                  <a:cubicBezTo>
                    <a:pt x="630271" y="219037"/>
                    <a:pt x="635554" y="186121"/>
                    <a:pt x="632709" y="15036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50000">
                  <a:srgbClr val="FDF2CF"/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8900000" scaled="1"/>
              <a:tileRect/>
            </a:gradFill>
            <a:ln w="4030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9" name="Graphic 56">
              <a:extLst>
                <a:ext uri="{FF2B5EF4-FFF2-40B4-BE49-F238E27FC236}">
                  <a16:creationId xmlns:a16="http://schemas.microsoft.com/office/drawing/2014/main" id="{7B117044-90FF-429E-B9FD-627831C67C7D}"/>
                </a:ext>
              </a:extLst>
            </p:cNvPr>
            <p:cNvSpPr/>
            <p:nvPr/>
          </p:nvSpPr>
          <p:spPr>
            <a:xfrm>
              <a:off x="7085213" y="1932812"/>
              <a:ext cx="812018" cy="1053004"/>
            </a:xfrm>
            <a:custGeom>
              <a:avLst/>
              <a:gdLst>
                <a:gd name="connsiteX0" fmla="*/ 632709 w 629878"/>
                <a:gd name="connsiteY0" fmla="*/ 150360 h 816810"/>
                <a:gd name="connsiteX1" fmla="*/ 604670 w 629878"/>
                <a:gd name="connsiteY1" fmla="*/ 57707 h 816810"/>
                <a:gd name="connsiteX2" fmla="*/ 501044 w 629878"/>
                <a:gd name="connsiteY2" fmla="*/ 409 h 816810"/>
                <a:gd name="connsiteX3" fmla="*/ 396607 w 629878"/>
                <a:gd name="connsiteY3" fmla="*/ 19915 h 816810"/>
                <a:gd name="connsiteX4" fmla="*/ 316957 w 629878"/>
                <a:gd name="connsiteY4" fmla="*/ 31293 h 816810"/>
                <a:gd name="connsiteX5" fmla="*/ 237308 w 629878"/>
                <a:gd name="connsiteY5" fmla="*/ 19915 h 816810"/>
                <a:gd name="connsiteX6" fmla="*/ 132870 w 629878"/>
                <a:gd name="connsiteY6" fmla="*/ 409 h 816810"/>
                <a:gd name="connsiteX7" fmla="*/ 29245 w 629878"/>
                <a:gd name="connsiteY7" fmla="*/ 57707 h 816810"/>
                <a:gd name="connsiteX8" fmla="*/ 799 w 629878"/>
                <a:gd name="connsiteY8" fmla="*/ 150360 h 816810"/>
                <a:gd name="connsiteX9" fmla="*/ 13397 w 629878"/>
                <a:gd name="connsiteY9" fmla="*/ 252766 h 816810"/>
                <a:gd name="connsiteX10" fmla="*/ 18680 w 629878"/>
                <a:gd name="connsiteY10" fmla="*/ 270647 h 816810"/>
                <a:gd name="connsiteX11" fmla="*/ 66225 w 629878"/>
                <a:gd name="connsiteY11" fmla="*/ 386463 h 816810"/>
                <a:gd name="connsiteX12" fmla="*/ 80042 w 629878"/>
                <a:gd name="connsiteY12" fmla="*/ 503092 h 816810"/>
                <a:gd name="connsiteX13" fmla="*/ 94265 w 629878"/>
                <a:gd name="connsiteY13" fmla="*/ 640446 h 816810"/>
                <a:gd name="connsiteX14" fmla="*/ 136934 w 629878"/>
                <a:gd name="connsiteY14" fmla="*/ 772518 h 816810"/>
                <a:gd name="connsiteX15" fmla="*/ 182854 w 629878"/>
                <a:gd name="connsiteY15" fmla="*/ 817625 h 816810"/>
                <a:gd name="connsiteX16" fmla="*/ 191795 w 629878"/>
                <a:gd name="connsiteY16" fmla="*/ 817625 h 816810"/>
                <a:gd name="connsiteX17" fmla="*/ 218615 w 629878"/>
                <a:gd name="connsiteY17" fmla="*/ 768454 h 816810"/>
                <a:gd name="connsiteX18" fmla="*/ 228774 w 629878"/>
                <a:gd name="connsiteY18" fmla="*/ 670112 h 816810"/>
                <a:gd name="connsiteX19" fmla="*/ 240966 w 629878"/>
                <a:gd name="connsiteY19" fmla="*/ 564861 h 816810"/>
                <a:gd name="connsiteX20" fmla="*/ 282822 w 629878"/>
                <a:gd name="connsiteY20" fmla="*/ 494965 h 816810"/>
                <a:gd name="connsiteX21" fmla="*/ 316957 w 629878"/>
                <a:gd name="connsiteY21" fmla="*/ 488056 h 816810"/>
                <a:gd name="connsiteX22" fmla="*/ 351093 w 629878"/>
                <a:gd name="connsiteY22" fmla="*/ 494965 h 816810"/>
                <a:gd name="connsiteX23" fmla="*/ 392949 w 629878"/>
                <a:gd name="connsiteY23" fmla="*/ 564861 h 816810"/>
                <a:gd name="connsiteX24" fmla="*/ 405140 w 629878"/>
                <a:gd name="connsiteY24" fmla="*/ 670112 h 816810"/>
                <a:gd name="connsiteX25" fmla="*/ 415300 w 629878"/>
                <a:gd name="connsiteY25" fmla="*/ 768454 h 816810"/>
                <a:gd name="connsiteX26" fmla="*/ 442120 w 629878"/>
                <a:gd name="connsiteY26" fmla="*/ 817625 h 816810"/>
                <a:gd name="connsiteX27" fmla="*/ 451061 w 629878"/>
                <a:gd name="connsiteY27" fmla="*/ 817625 h 816810"/>
                <a:gd name="connsiteX28" fmla="*/ 496981 w 629878"/>
                <a:gd name="connsiteY28" fmla="*/ 772518 h 816810"/>
                <a:gd name="connsiteX29" fmla="*/ 539650 w 629878"/>
                <a:gd name="connsiteY29" fmla="*/ 640446 h 816810"/>
                <a:gd name="connsiteX30" fmla="*/ 553873 w 629878"/>
                <a:gd name="connsiteY30" fmla="*/ 503092 h 816810"/>
                <a:gd name="connsiteX31" fmla="*/ 567690 w 629878"/>
                <a:gd name="connsiteY31" fmla="*/ 386463 h 816810"/>
                <a:gd name="connsiteX32" fmla="*/ 615235 w 629878"/>
                <a:gd name="connsiteY32" fmla="*/ 270647 h 816810"/>
                <a:gd name="connsiteX33" fmla="*/ 620518 w 629878"/>
                <a:gd name="connsiteY33" fmla="*/ 252766 h 816810"/>
                <a:gd name="connsiteX34" fmla="*/ 632709 w 629878"/>
                <a:gd name="connsiteY34" fmla="*/ 150360 h 816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629878" h="816810">
                  <a:moveTo>
                    <a:pt x="632709" y="150360"/>
                  </a:moveTo>
                  <a:cubicBezTo>
                    <a:pt x="630271" y="117444"/>
                    <a:pt x="623363" y="84934"/>
                    <a:pt x="604670" y="57707"/>
                  </a:cubicBezTo>
                  <a:cubicBezTo>
                    <a:pt x="579881" y="21540"/>
                    <a:pt x="541682" y="3660"/>
                    <a:pt x="501044" y="409"/>
                  </a:cubicBezTo>
                  <a:cubicBezTo>
                    <a:pt x="463252" y="-2436"/>
                    <a:pt x="431961" y="10162"/>
                    <a:pt x="396607" y="19915"/>
                  </a:cubicBezTo>
                  <a:cubicBezTo>
                    <a:pt x="370599" y="27229"/>
                    <a:pt x="343778" y="30887"/>
                    <a:pt x="316957" y="31293"/>
                  </a:cubicBezTo>
                  <a:cubicBezTo>
                    <a:pt x="290137" y="30887"/>
                    <a:pt x="263316" y="27229"/>
                    <a:pt x="237308" y="19915"/>
                  </a:cubicBezTo>
                  <a:cubicBezTo>
                    <a:pt x="201954" y="10162"/>
                    <a:pt x="170663" y="-2436"/>
                    <a:pt x="132870" y="409"/>
                  </a:cubicBezTo>
                  <a:cubicBezTo>
                    <a:pt x="92233" y="3660"/>
                    <a:pt x="54034" y="21134"/>
                    <a:pt x="29245" y="57707"/>
                  </a:cubicBezTo>
                  <a:cubicBezTo>
                    <a:pt x="10146" y="84934"/>
                    <a:pt x="3237" y="117444"/>
                    <a:pt x="799" y="150360"/>
                  </a:cubicBezTo>
                  <a:cubicBezTo>
                    <a:pt x="-2045" y="186121"/>
                    <a:pt x="2831" y="218631"/>
                    <a:pt x="13397" y="252766"/>
                  </a:cubicBezTo>
                  <a:cubicBezTo>
                    <a:pt x="13397" y="252766"/>
                    <a:pt x="18680" y="270647"/>
                    <a:pt x="18680" y="270647"/>
                  </a:cubicBezTo>
                  <a:cubicBezTo>
                    <a:pt x="32496" y="309659"/>
                    <a:pt x="53221" y="347451"/>
                    <a:pt x="66225" y="386463"/>
                  </a:cubicBezTo>
                  <a:cubicBezTo>
                    <a:pt x="78823" y="424256"/>
                    <a:pt x="78416" y="463268"/>
                    <a:pt x="80042" y="503092"/>
                  </a:cubicBezTo>
                  <a:cubicBezTo>
                    <a:pt x="82074" y="549012"/>
                    <a:pt x="84512" y="595339"/>
                    <a:pt x="94265" y="640446"/>
                  </a:cubicBezTo>
                  <a:cubicBezTo>
                    <a:pt x="104018" y="685960"/>
                    <a:pt x="118241" y="730255"/>
                    <a:pt x="136934" y="772518"/>
                  </a:cubicBezTo>
                  <a:cubicBezTo>
                    <a:pt x="145062" y="790804"/>
                    <a:pt x="159691" y="817625"/>
                    <a:pt x="182854" y="817625"/>
                  </a:cubicBezTo>
                  <a:cubicBezTo>
                    <a:pt x="182854" y="817625"/>
                    <a:pt x="191795" y="817625"/>
                    <a:pt x="191795" y="817625"/>
                  </a:cubicBezTo>
                  <a:cubicBezTo>
                    <a:pt x="205611" y="817625"/>
                    <a:pt x="215771" y="778613"/>
                    <a:pt x="218615" y="768454"/>
                  </a:cubicBezTo>
                  <a:cubicBezTo>
                    <a:pt x="227149" y="736757"/>
                    <a:pt x="225930" y="702621"/>
                    <a:pt x="228774" y="670112"/>
                  </a:cubicBezTo>
                  <a:cubicBezTo>
                    <a:pt x="231619" y="634757"/>
                    <a:pt x="234870" y="599809"/>
                    <a:pt x="240966" y="564861"/>
                  </a:cubicBezTo>
                  <a:cubicBezTo>
                    <a:pt x="245436" y="538447"/>
                    <a:pt x="258846" y="509594"/>
                    <a:pt x="282822" y="494965"/>
                  </a:cubicBezTo>
                  <a:cubicBezTo>
                    <a:pt x="292981" y="488869"/>
                    <a:pt x="305173" y="486837"/>
                    <a:pt x="316957" y="488056"/>
                  </a:cubicBezTo>
                  <a:cubicBezTo>
                    <a:pt x="329149" y="486837"/>
                    <a:pt x="341340" y="488869"/>
                    <a:pt x="351093" y="494965"/>
                  </a:cubicBezTo>
                  <a:cubicBezTo>
                    <a:pt x="375069" y="509594"/>
                    <a:pt x="388479" y="538853"/>
                    <a:pt x="392949" y="564861"/>
                  </a:cubicBezTo>
                  <a:cubicBezTo>
                    <a:pt x="398638" y="599809"/>
                    <a:pt x="401889" y="635163"/>
                    <a:pt x="405140" y="670112"/>
                  </a:cubicBezTo>
                  <a:cubicBezTo>
                    <a:pt x="407985" y="702621"/>
                    <a:pt x="406766" y="736757"/>
                    <a:pt x="415300" y="768454"/>
                  </a:cubicBezTo>
                  <a:cubicBezTo>
                    <a:pt x="418144" y="778613"/>
                    <a:pt x="427897" y="817625"/>
                    <a:pt x="442120" y="817625"/>
                  </a:cubicBezTo>
                  <a:cubicBezTo>
                    <a:pt x="442120" y="817625"/>
                    <a:pt x="451061" y="817625"/>
                    <a:pt x="451061" y="817625"/>
                  </a:cubicBezTo>
                  <a:cubicBezTo>
                    <a:pt x="474224" y="817625"/>
                    <a:pt x="488853" y="790398"/>
                    <a:pt x="496981" y="772518"/>
                  </a:cubicBezTo>
                  <a:cubicBezTo>
                    <a:pt x="516080" y="730255"/>
                    <a:pt x="529897" y="685554"/>
                    <a:pt x="539650" y="640446"/>
                  </a:cubicBezTo>
                  <a:cubicBezTo>
                    <a:pt x="549403" y="595745"/>
                    <a:pt x="551841" y="549012"/>
                    <a:pt x="553873" y="503092"/>
                  </a:cubicBezTo>
                  <a:cubicBezTo>
                    <a:pt x="555498" y="463268"/>
                    <a:pt x="555092" y="424256"/>
                    <a:pt x="567690" y="386463"/>
                  </a:cubicBezTo>
                  <a:cubicBezTo>
                    <a:pt x="580694" y="347045"/>
                    <a:pt x="601825" y="309252"/>
                    <a:pt x="615235" y="270647"/>
                  </a:cubicBezTo>
                  <a:cubicBezTo>
                    <a:pt x="615235" y="270647"/>
                    <a:pt x="620518" y="252766"/>
                    <a:pt x="620518" y="252766"/>
                  </a:cubicBezTo>
                  <a:cubicBezTo>
                    <a:pt x="630271" y="219037"/>
                    <a:pt x="635554" y="186121"/>
                    <a:pt x="632709" y="15036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50000">
                  <a:srgbClr val="FDF2CF"/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18900000" scaled="1"/>
              <a:tileRect/>
            </a:gradFill>
            <a:ln w="4030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0" name="Freeform: Shape 379">
              <a:extLst>
                <a:ext uri="{FF2B5EF4-FFF2-40B4-BE49-F238E27FC236}">
                  <a16:creationId xmlns:a16="http://schemas.microsoft.com/office/drawing/2014/main" id="{3F465D8B-EA0E-4809-87FB-4E9C524075C2}"/>
                </a:ext>
              </a:extLst>
            </p:cNvPr>
            <p:cNvSpPr/>
            <p:nvPr/>
          </p:nvSpPr>
          <p:spPr>
            <a:xfrm>
              <a:off x="5137209" y="1853632"/>
              <a:ext cx="2827927" cy="654684"/>
            </a:xfrm>
            <a:custGeom>
              <a:avLst/>
              <a:gdLst>
                <a:gd name="connsiteX0" fmla="*/ 197052 w 2827927"/>
                <a:gd name="connsiteY0" fmla="*/ 607 h 654684"/>
                <a:gd name="connsiteX1" fmla="*/ 351938 w 2827927"/>
                <a:gd name="connsiteY1" fmla="*/ 29535 h 654684"/>
                <a:gd name="connsiteX2" fmla="*/ 470060 w 2827927"/>
                <a:gd name="connsiteY2" fmla="*/ 46409 h 654684"/>
                <a:gd name="connsiteX3" fmla="*/ 588185 w 2827927"/>
                <a:gd name="connsiteY3" fmla="*/ 29535 h 654684"/>
                <a:gd name="connsiteX4" fmla="*/ 743069 w 2827927"/>
                <a:gd name="connsiteY4" fmla="*/ 607 h 654684"/>
                <a:gd name="connsiteX5" fmla="*/ 896751 w 2827927"/>
                <a:gd name="connsiteY5" fmla="*/ 85582 h 654684"/>
                <a:gd name="connsiteX6" fmla="*/ 926583 w 2827927"/>
                <a:gd name="connsiteY6" fmla="*/ 151122 h 654684"/>
                <a:gd name="connsiteX7" fmla="*/ 938265 w 2827927"/>
                <a:gd name="connsiteY7" fmla="*/ 222567 h 654684"/>
                <a:gd name="connsiteX8" fmla="*/ 943393 w 2827927"/>
                <a:gd name="connsiteY8" fmla="*/ 222567 h 654684"/>
                <a:gd name="connsiteX9" fmla="*/ 955151 w 2827927"/>
                <a:gd name="connsiteY9" fmla="*/ 151122 h 654684"/>
                <a:gd name="connsiteX10" fmla="*/ 985510 w 2827927"/>
                <a:gd name="connsiteY10" fmla="*/ 85582 h 654684"/>
                <a:gd name="connsiteX11" fmla="*/ 1139190 w 2827927"/>
                <a:gd name="connsiteY11" fmla="*/ 607 h 654684"/>
                <a:gd name="connsiteX12" fmla="*/ 1294076 w 2827927"/>
                <a:gd name="connsiteY12" fmla="*/ 29535 h 654684"/>
                <a:gd name="connsiteX13" fmla="*/ 1412198 w 2827927"/>
                <a:gd name="connsiteY13" fmla="*/ 46409 h 654684"/>
                <a:gd name="connsiteX14" fmla="*/ 1530323 w 2827927"/>
                <a:gd name="connsiteY14" fmla="*/ 29535 h 654684"/>
                <a:gd name="connsiteX15" fmla="*/ 1685207 w 2827927"/>
                <a:gd name="connsiteY15" fmla="*/ 607 h 654684"/>
                <a:gd name="connsiteX16" fmla="*/ 1838889 w 2827927"/>
                <a:gd name="connsiteY16" fmla="*/ 85582 h 654684"/>
                <a:gd name="connsiteX17" fmla="*/ 1868720 w 2827927"/>
                <a:gd name="connsiteY17" fmla="*/ 151122 h 654684"/>
                <a:gd name="connsiteX18" fmla="*/ 1880403 w 2827927"/>
                <a:gd name="connsiteY18" fmla="*/ 222567 h 654684"/>
                <a:gd name="connsiteX19" fmla="*/ 1889710 w 2827927"/>
                <a:gd name="connsiteY19" fmla="*/ 222567 h 654684"/>
                <a:gd name="connsiteX20" fmla="*/ 1901468 w 2827927"/>
                <a:gd name="connsiteY20" fmla="*/ 151122 h 654684"/>
                <a:gd name="connsiteX21" fmla="*/ 1931827 w 2827927"/>
                <a:gd name="connsiteY21" fmla="*/ 85582 h 654684"/>
                <a:gd name="connsiteX22" fmla="*/ 2085507 w 2827927"/>
                <a:gd name="connsiteY22" fmla="*/ 607 h 654684"/>
                <a:gd name="connsiteX23" fmla="*/ 2240393 w 2827927"/>
                <a:gd name="connsiteY23" fmla="*/ 29535 h 654684"/>
                <a:gd name="connsiteX24" fmla="*/ 2358515 w 2827927"/>
                <a:gd name="connsiteY24" fmla="*/ 46409 h 654684"/>
                <a:gd name="connsiteX25" fmla="*/ 2476640 w 2827927"/>
                <a:gd name="connsiteY25" fmla="*/ 29535 h 654684"/>
                <a:gd name="connsiteX26" fmla="*/ 2631524 w 2827927"/>
                <a:gd name="connsiteY26" fmla="*/ 607 h 654684"/>
                <a:gd name="connsiteX27" fmla="*/ 2785206 w 2827927"/>
                <a:gd name="connsiteY27" fmla="*/ 85582 h 654684"/>
                <a:gd name="connsiteX28" fmla="*/ 2826789 w 2827927"/>
                <a:gd name="connsiteY28" fmla="*/ 222990 h 654684"/>
                <a:gd name="connsiteX29" fmla="*/ 2808709 w 2827927"/>
                <a:gd name="connsiteY29" fmla="*/ 374863 h 654684"/>
                <a:gd name="connsiteX30" fmla="*/ 2800874 w 2827927"/>
                <a:gd name="connsiteY30" fmla="*/ 401381 h 654684"/>
                <a:gd name="connsiteX31" fmla="*/ 2730363 w 2827927"/>
                <a:gd name="connsiteY31" fmla="*/ 573141 h 654684"/>
                <a:gd name="connsiteX32" fmla="*/ 2714744 w 2827927"/>
                <a:gd name="connsiteY32" fmla="*/ 654684 h 654684"/>
                <a:gd name="connsiteX33" fmla="*/ 2002287 w 2827927"/>
                <a:gd name="connsiteY33" fmla="*/ 654684 h 654684"/>
                <a:gd name="connsiteX34" fmla="*/ 1986670 w 2827927"/>
                <a:gd name="connsiteY34" fmla="*/ 573141 h 654684"/>
                <a:gd name="connsiteX35" fmla="*/ 1928776 w 2827927"/>
                <a:gd name="connsiteY35" fmla="*/ 432117 h 654684"/>
                <a:gd name="connsiteX36" fmla="*/ 1841940 w 2827927"/>
                <a:gd name="connsiteY36" fmla="*/ 432117 h 654684"/>
                <a:gd name="connsiteX37" fmla="*/ 1784046 w 2827927"/>
                <a:gd name="connsiteY37" fmla="*/ 573141 h 654684"/>
                <a:gd name="connsiteX38" fmla="*/ 1768427 w 2827927"/>
                <a:gd name="connsiteY38" fmla="*/ 654684 h 654684"/>
                <a:gd name="connsiteX39" fmla="*/ 1055970 w 2827927"/>
                <a:gd name="connsiteY39" fmla="*/ 654684 h 654684"/>
                <a:gd name="connsiteX40" fmla="*/ 1040353 w 2827927"/>
                <a:gd name="connsiteY40" fmla="*/ 573141 h 654684"/>
                <a:gd name="connsiteX41" fmla="*/ 982459 w 2827927"/>
                <a:gd name="connsiteY41" fmla="*/ 432117 h 654684"/>
                <a:gd name="connsiteX42" fmla="*/ 899802 w 2827927"/>
                <a:gd name="connsiteY42" fmla="*/ 432117 h 654684"/>
                <a:gd name="connsiteX43" fmla="*/ 841908 w 2827927"/>
                <a:gd name="connsiteY43" fmla="*/ 573141 h 654684"/>
                <a:gd name="connsiteX44" fmla="*/ 826289 w 2827927"/>
                <a:gd name="connsiteY44" fmla="*/ 654684 h 654684"/>
                <a:gd name="connsiteX45" fmla="*/ 113832 w 2827927"/>
                <a:gd name="connsiteY45" fmla="*/ 654684 h 654684"/>
                <a:gd name="connsiteX46" fmla="*/ 98215 w 2827927"/>
                <a:gd name="connsiteY46" fmla="*/ 573141 h 654684"/>
                <a:gd name="connsiteX47" fmla="*/ 27703 w 2827927"/>
                <a:gd name="connsiteY47" fmla="*/ 401381 h 654684"/>
                <a:gd name="connsiteX48" fmla="*/ 19868 w 2827927"/>
                <a:gd name="connsiteY48" fmla="*/ 374863 h 654684"/>
                <a:gd name="connsiteX49" fmla="*/ 1185 w 2827927"/>
                <a:gd name="connsiteY49" fmla="*/ 222990 h 654684"/>
                <a:gd name="connsiteX50" fmla="*/ 43372 w 2827927"/>
                <a:gd name="connsiteY50" fmla="*/ 85582 h 654684"/>
                <a:gd name="connsiteX51" fmla="*/ 197052 w 2827927"/>
                <a:gd name="connsiteY51" fmla="*/ 607 h 6546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827927" h="654684">
                  <a:moveTo>
                    <a:pt x="197052" y="607"/>
                  </a:moveTo>
                  <a:cubicBezTo>
                    <a:pt x="253100" y="-3613"/>
                    <a:pt x="299506" y="15071"/>
                    <a:pt x="351938" y="29535"/>
                  </a:cubicBezTo>
                  <a:cubicBezTo>
                    <a:pt x="390509" y="40382"/>
                    <a:pt x="430285" y="45807"/>
                    <a:pt x="470060" y="46409"/>
                  </a:cubicBezTo>
                  <a:cubicBezTo>
                    <a:pt x="509837" y="45807"/>
                    <a:pt x="549614" y="40382"/>
                    <a:pt x="588185" y="29535"/>
                  </a:cubicBezTo>
                  <a:cubicBezTo>
                    <a:pt x="640616" y="15071"/>
                    <a:pt x="687022" y="-3613"/>
                    <a:pt x="743069" y="607"/>
                  </a:cubicBezTo>
                  <a:cubicBezTo>
                    <a:pt x="803337" y="5428"/>
                    <a:pt x="859988" y="31945"/>
                    <a:pt x="896751" y="85582"/>
                  </a:cubicBezTo>
                  <a:cubicBezTo>
                    <a:pt x="910612" y="105772"/>
                    <a:pt x="920104" y="127920"/>
                    <a:pt x="926583" y="151122"/>
                  </a:cubicBezTo>
                  <a:lnTo>
                    <a:pt x="938265" y="222567"/>
                  </a:lnTo>
                  <a:lnTo>
                    <a:pt x="943393" y="222567"/>
                  </a:lnTo>
                  <a:lnTo>
                    <a:pt x="955151" y="151122"/>
                  </a:lnTo>
                  <a:cubicBezTo>
                    <a:pt x="961705" y="127920"/>
                    <a:pt x="971348" y="105772"/>
                    <a:pt x="985510" y="85582"/>
                  </a:cubicBezTo>
                  <a:cubicBezTo>
                    <a:pt x="1022273" y="31343"/>
                    <a:pt x="1078923" y="5428"/>
                    <a:pt x="1139190" y="607"/>
                  </a:cubicBezTo>
                  <a:cubicBezTo>
                    <a:pt x="1195238" y="-3613"/>
                    <a:pt x="1241644" y="15071"/>
                    <a:pt x="1294076" y="29535"/>
                  </a:cubicBezTo>
                  <a:cubicBezTo>
                    <a:pt x="1332647" y="40382"/>
                    <a:pt x="1372423" y="45807"/>
                    <a:pt x="1412198" y="46409"/>
                  </a:cubicBezTo>
                  <a:cubicBezTo>
                    <a:pt x="1451975" y="45807"/>
                    <a:pt x="1491752" y="40382"/>
                    <a:pt x="1530323" y="29535"/>
                  </a:cubicBezTo>
                  <a:cubicBezTo>
                    <a:pt x="1582754" y="15071"/>
                    <a:pt x="1629160" y="-3613"/>
                    <a:pt x="1685207" y="607"/>
                  </a:cubicBezTo>
                  <a:cubicBezTo>
                    <a:pt x="1745475" y="5428"/>
                    <a:pt x="1802126" y="31945"/>
                    <a:pt x="1838889" y="85582"/>
                  </a:cubicBezTo>
                  <a:cubicBezTo>
                    <a:pt x="1852750" y="105772"/>
                    <a:pt x="1862242" y="127920"/>
                    <a:pt x="1868720" y="151122"/>
                  </a:cubicBezTo>
                  <a:lnTo>
                    <a:pt x="1880403" y="222567"/>
                  </a:lnTo>
                  <a:lnTo>
                    <a:pt x="1889710" y="222567"/>
                  </a:lnTo>
                  <a:lnTo>
                    <a:pt x="1901468" y="151122"/>
                  </a:lnTo>
                  <a:cubicBezTo>
                    <a:pt x="1908022" y="127920"/>
                    <a:pt x="1917665" y="105772"/>
                    <a:pt x="1931827" y="85582"/>
                  </a:cubicBezTo>
                  <a:cubicBezTo>
                    <a:pt x="1968590" y="31343"/>
                    <a:pt x="2025240" y="5428"/>
                    <a:pt x="2085507" y="607"/>
                  </a:cubicBezTo>
                  <a:cubicBezTo>
                    <a:pt x="2141555" y="-3613"/>
                    <a:pt x="2187961" y="15071"/>
                    <a:pt x="2240393" y="29535"/>
                  </a:cubicBezTo>
                  <a:cubicBezTo>
                    <a:pt x="2278964" y="40382"/>
                    <a:pt x="2318740" y="45807"/>
                    <a:pt x="2358515" y="46409"/>
                  </a:cubicBezTo>
                  <a:cubicBezTo>
                    <a:pt x="2398292" y="45807"/>
                    <a:pt x="2438069" y="40382"/>
                    <a:pt x="2476640" y="29535"/>
                  </a:cubicBezTo>
                  <a:cubicBezTo>
                    <a:pt x="2529071" y="15071"/>
                    <a:pt x="2575477" y="-3613"/>
                    <a:pt x="2631524" y="607"/>
                  </a:cubicBezTo>
                  <a:cubicBezTo>
                    <a:pt x="2691792" y="5428"/>
                    <a:pt x="2748443" y="31945"/>
                    <a:pt x="2785206" y="85582"/>
                  </a:cubicBezTo>
                  <a:cubicBezTo>
                    <a:pt x="2812928" y="125961"/>
                    <a:pt x="2823173" y="174174"/>
                    <a:pt x="2826789" y="222990"/>
                  </a:cubicBezTo>
                  <a:cubicBezTo>
                    <a:pt x="2831008" y="276025"/>
                    <a:pt x="2823173" y="324841"/>
                    <a:pt x="2808709" y="374863"/>
                  </a:cubicBezTo>
                  <a:lnTo>
                    <a:pt x="2800874" y="401381"/>
                  </a:lnTo>
                  <a:cubicBezTo>
                    <a:pt x="2780986" y="458634"/>
                    <a:pt x="2749648" y="514682"/>
                    <a:pt x="2730363" y="573141"/>
                  </a:cubicBezTo>
                  <a:lnTo>
                    <a:pt x="2714744" y="654684"/>
                  </a:lnTo>
                  <a:lnTo>
                    <a:pt x="2002287" y="654684"/>
                  </a:lnTo>
                  <a:lnTo>
                    <a:pt x="1986670" y="573141"/>
                  </a:lnTo>
                  <a:lnTo>
                    <a:pt x="1928776" y="432117"/>
                  </a:lnTo>
                  <a:lnTo>
                    <a:pt x="1841940" y="432117"/>
                  </a:lnTo>
                  <a:lnTo>
                    <a:pt x="1784046" y="573141"/>
                  </a:lnTo>
                  <a:lnTo>
                    <a:pt x="1768427" y="654684"/>
                  </a:lnTo>
                  <a:lnTo>
                    <a:pt x="1055970" y="654684"/>
                  </a:lnTo>
                  <a:lnTo>
                    <a:pt x="1040353" y="573141"/>
                  </a:lnTo>
                  <a:lnTo>
                    <a:pt x="982459" y="432117"/>
                  </a:lnTo>
                  <a:lnTo>
                    <a:pt x="899802" y="432117"/>
                  </a:lnTo>
                  <a:lnTo>
                    <a:pt x="841908" y="573141"/>
                  </a:lnTo>
                  <a:lnTo>
                    <a:pt x="826289" y="654684"/>
                  </a:lnTo>
                  <a:lnTo>
                    <a:pt x="113832" y="654684"/>
                  </a:lnTo>
                  <a:lnTo>
                    <a:pt x="98215" y="573141"/>
                  </a:lnTo>
                  <a:cubicBezTo>
                    <a:pt x="78929" y="515284"/>
                    <a:pt x="48193" y="459237"/>
                    <a:pt x="27703" y="401381"/>
                  </a:cubicBezTo>
                  <a:lnTo>
                    <a:pt x="19868" y="374863"/>
                  </a:lnTo>
                  <a:cubicBezTo>
                    <a:pt x="4199" y="324239"/>
                    <a:pt x="-3033" y="276025"/>
                    <a:pt x="1185" y="222990"/>
                  </a:cubicBezTo>
                  <a:cubicBezTo>
                    <a:pt x="4801" y="174174"/>
                    <a:pt x="15047" y="125961"/>
                    <a:pt x="43372" y="85582"/>
                  </a:cubicBezTo>
                  <a:cubicBezTo>
                    <a:pt x="80135" y="31343"/>
                    <a:pt x="136785" y="5428"/>
                    <a:pt x="197052" y="607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18900000" scaled="1"/>
              <a:tileRect/>
            </a:gradFill>
            <a:ln w="4030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381" name="Group 380">
            <a:extLst>
              <a:ext uri="{FF2B5EF4-FFF2-40B4-BE49-F238E27FC236}">
                <a16:creationId xmlns:a16="http://schemas.microsoft.com/office/drawing/2014/main" id="{8FD10187-DC96-46ED-B0B0-D5CB2556F723}"/>
              </a:ext>
            </a:extLst>
          </p:cNvPr>
          <p:cNvGrpSpPr/>
          <p:nvPr/>
        </p:nvGrpSpPr>
        <p:grpSpPr>
          <a:xfrm>
            <a:off x="635570" y="4201552"/>
            <a:ext cx="5004000" cy="2035379"/>
            <a:chOff x="930876" y="4201552"/>
            <a:chExt cx="5004000" cy="2035379"/>
          </a:xfrm>
        </p:grpSpPr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B718B6EE-EC4D-4030-92E0-BE9E637261A2}"/>
                </a:ext>
              </a:extLst>
            </p:cNvPr>
            <p:cNvSpPr txBox="1"/>
            <p:nvPr/>
          </p:nvSpPr>
          <p:spPr>
            <a:xfrm>
              <a:off x="3572032" y="4201552"/>
              <a:ext cx="130031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5400" b="1" dirty="0">
                  <a:ln w="12700">
                    <a:solidFill>
                      <a:schemeClr val="bg1"/>
                    </a:solidFill>
                  </a:ln>
                  <a:solidFill>
                    <a:schemeClr val="accent3"/>
                  </a:solidFill>
                  <a:cs typeface="Arial" pitchFamily="34" charset="0"/>
                </a:rPr>
                <a:t>40</a:t>
              </a:r>
              <a:r>
                <a:rPr lang="en-US" altLang="ko-KR" sz="2400" b="1" dirty="0">
                  <a:ln w="12700">
                    <a:solidFill>
                      <a:schemeClr val="bg1"/>
                    </a:solidFill>
                  </a:ln>
                  <a:solidFill>
                    <a:schemeClr val="accent3"/>
                  </a:solidFill>
                  <a:cs typeface="Arial" pitchFamily="34" charset="0"/>
                </a:rPr>
                <a:t>%</a:t>
              </a:r>
              <a:endParaRPr lang="ko-KR" altLang="en-US" sz="2400" b="1" dirty="0">
                <a:ln w="12700">
                  <a:solidFill>
                    <a:schemeClr val="bg1"/>
                  </a:solidFill>
                </a:ln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383" name="Down Arrow 4">
              <a:extLst>
                <a:ext uri="{FF2B5EF4-FFF2-40B4-BE49-F238E27FC236}">
                  <a16:creationId xmlns:a16="http://schemas.microsoft.com/office/drawing/2014/main" id="{0E528C2F-F35B-4547-AC7C-6AF0AFE81D84}"/>
                </a:ext>
              </a:extLst>
            </p:cNvPr>
            <p:cNvSpPr/>
            <p:nvPr/>
          </p:nvSpPr>
          <p:spPr>
            <a:xfrm rot="10800000">
              <a:off x="5056588" y="4267152"/>
              <a:ext cx="582983" cy="792128"/>
            </a:xfrm>
            <a:prstGeom prst="down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grpSp>
          <p:nvGrpSpPr>
            <p:cNvPr id="384" name="Group 383">
              <a:extLst>
                <a:ext uri="{FF2B5EF4-FFF2-40B4-BE49-F238E27FC236}">
                  <a16:creationId xmlns:a16="http://schemas.microsoft.com/office/drawing/2014/main" id="{0271D824-136D-4D42-A454-6B67F8603DFD}"/>
                </a:ext>
              </a:extLst>
            </p:cNvPr>
            <p:cNvGrpSpPr/>
            <p:nvPr/>
          </p:nvGrpSpPr>
          <p:grpSpPr>
            <a:xfrm>
              <a:off x="1459355" y="4307632"/>
              <a:ext cx="1928437" cy="711174"/>
              <a:chOff x="3131840" y="2220253"/>
              <a:chExt cx="3096344" cy="711174"/>
            </a:xfrm>
          </p:grpSpPr>
          <p:sp>
            <p:nvSpPr>
              <p:cNvPr id="389" name="TextBox 388">
                <a:extLst>
                  <a:ext uri="{FF2B5EF4-FFF2-40B4-BE49-F238E27FC236}">
                    <a16:creationId xmlns:a16="http://schemas.microsoft.com/office/drawing/2014/main" id="{D9EED22A-9E45-4677-96A9-F89F6A72DB92}"/>
                  </a:ext>
                </a:extLst>
              </p:cNvPr>
              <p:cNvSpPr txBox="1"/>
              <p:nvPr/>
            </p:nvSpPr>
            <p:spPr>
              <a:xfrm>
                <a:off x="3131840" y="2220253"/>
                <a:ext cx="309634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390" name="TextBox 389">
                <a:extLst>
                  <a:ext uri="{FF2B5EF4-FFF2-40B4-BE49-F238E27FC236}">
                    <a16:creationId xmlns:a16="http://schemas.microsoft.com/office/drawing/2014/main" id="{2F6076E5-834A-4B38-98E2-CC808BE72BF9}"/>
                  </a:ext>
                </a:extLst>
              </p:cNvPr>
              <p:cNvSpPr txBox="1"/>
              <p:nvPr/>
            </p:nvSpPr>
            <p:spPr>
              <a:xfrm>
                <a:off x="3131840" y="2469762"/>
                <a:ext cx="30963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     </a:t>
                </a:r>
              </a:p>
            </p:txBody>
          </p:sp>
        </p:grp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6968454B-40B9-404F-B601-D24AF3A3D958}"/>
                </a:ext>
              </a:extLst>
            </p:cNvPr>
            <p:cNvSpPr/>
            <p:nvPr/>
          </p:nvSpPr>
          <p:spPr>
            <a:xfrm>
              <a:off x="930876" y="5162116"/>
              <a:ext cx="5004000" cy="1074815"/>
            </a:xfrm>
            <a:prstGeom prst="rect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386" name="Group 385">
              <a:extLst>
                <a:ext uri="{FF2B5EF4-FFF2-40B4-BE49-F238E27FC236}">
                  <a16:creationId xmlns:a16="http://schemas.microsoft.com/office/drawing/2014/main" id="{59EEA8AC-39AD-486D-B372-82EC9662AB6B}"/>
                </a:ext>
              </a:extLst>
            </p:cNvPr>
            <p:cNvGrpSpPr/>
            <p:nvPr/>
          </p:nvGrpSpPr>
          <p:grpSpPr>
            <a:xfrm>
              <a:off x="1200372" y="5278461"/>
              <a:ext cx="4465010" cy="860596"/>
              <a:chOff x="2079598" y="4287457"/>
              <a:chExt cx="2262901" cy="860596"/>
            </a:xfrm>
          </p:grpSpPr>
          <p:sp>
            <p:nvSpPr>
              <p:cNvPr id="387" name="TextBox 386">
                <a:extLst>
                  <a:ext uri="{FF2B5EF4-FFF2-40B4-BE49-F238E27FC236}">
                    <a16:creationId xmlns:a16="http://schemas.microsoft.com/office/drawing/2014/main" id="{B2908866-E534-46F2-9B24-1E1EADE5ADCD}"/>
                  </a:ext>
                </a:extLst>
              </p:cNvPr>
              <p:cNvSpPr txBox="1"/>
              <p:nvPr/>
            </p:nvSpPr>
            <p:spPr>
              <a:xfrm>
                <a:off x="2079598" y="4501722"/>
                <a:ext cx="22629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Get a modern PowerPoint  Presentation that is beautifully designed </a:t>
                </a:r>
              </a:p>
            </p:txBody>
          </p:sp>
          <p:sp>
            <p:nvSpPr>
              <p:cNvPr id="388" name="TextBox 387">
                <a:extLst>
                  <a:ext uri="{FF2B5EF4-FFF2-40B4-BE49-F238E27FC236}">
                    <a16:creationId xmlns:a16="http://schemas.microsoft.com/office/drawing/2014/main" id="{6BD61CE9-FF87-4BA3-87A8-3C415FB2EF18}"/>
                  </a:ext>
                </a:extLst>
              </p:cNvPr>
              <p:cNvSpPr txBox="1"/>
              <p:nvPr/>
            </p:nvSpPr>
            <p:spPr>
              <a:xfrm>
                <a:off x="2079598" y="4287457"/>
                <a:ext cx="226290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91" name="Group 390">
            <a:extLst>
              <a:ext uri="{FF2B5EF4-FFF2-40B4-BE49-F238E27FC236}">
                <a16:creationId xmlns:a16="http://schemas.microsoft.com/office/drawing/2014/main" id="{580861C7-4CC7-4A05-AF51-9760A743D15A}"/>
              </a:ext>
            </a:extLst>
          </p:cNvPr>
          <p:cNvGrpSpPr/>
          <p:nvPr/>
        </p:nvGrpSpPr>
        <p:grpSpPr>
          <a:xfrm>
            <a:off x="6552431" y="4201552"/>
            <a:ext cx="5004000" cy="2035379"/>
            <a:chOff x="6257124" y="4201552"/>
            <a:chExt cx="5004000" cy="2035379"/>
          </a:xfrm>
        </p:grpSpPr>
        <p:sp>
          <p:nvSpPr>
            <p:cNvPr id="392" name="TextBox 391">
              <a:extLst>
                <a:ext uri="{FF2B5EF4-FFF2-40B4-BE49-F238E27FC236}">
                  <a16:creationId xmlns:a16="http://schemas.microsoft.com/office/drawing/2014/main" id="{BE2BC794-E52D-4462-A7FC-86D4AE90CA2C}"/>
                </a:ext>
              </a:extLst>
            </p:cNvPr>
            <p:cNvSpPr txBox="1"/>
            <p:nvPr/>
          </p:nvSpPr>
          <p:spPr>
            <a:xfrm>
              <a:off x="7334150" y="4201552"/>
              <a:ext cx="130031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5400" b="1" dirty="0">
                  <a:ln w="12700">
                    <a:solidFill>
                      <a:schemeClr val="bg1"/>
                    </a:solidFill>
                  </a:ln>
                  <a:solidFill>
                    <a:schemeClr val="accent1"/>
                  </a:solidFill>
                  <a:cs typeface="Arial" pitchFamily="34" charset="0"/>
                </a:rPr>
                <a:t>20</a:t>
              </a:r>
              <a:r>
                <a:rPr lang="en-US" altLang="ko-KR" sz="2400" b="1" dirty="0">
                  <a:ln w="12700">
                    <a:solidFill>
                      <a:schemeClr val="bg1"/>
                    </a:solidFill>
                  </a:ln>
                  <a:solidFill>
                    <a:schemeClr val="accent1"/>
                  </a:solidFill>
                  <a:cs typeface="Arial" pitchFamily="34" charset="0"/>
                </a:rPr>
                <a:t>%</a:t>
              </a:r>
              <a:endParaRPr lang="ko-KR" altLang="en-US" sz="2400" b="1" dirty="0">
                <a:ln w="12700">
                  <a:solidFill>
                    <a:schemeClr val="bg1"/>
                  </a:solidFill>
                </a:ln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93" name="Down Arrow 45">
              <a:extLst>
                <a:ext uri="{FF2B5EF4-FFF2-40B4-BE49-F238E27FC236}">
                  <a16:creationId xmlns:a16="http://schemas.microsoft.com/office/drawing/2014/main" id="{1324C95E-ED03-4271-BBCD-0D5A3E4B6083}"/>
                </a:ext>
              </a:extLst>
            </p:cNvPr>
            <p:cNvSpPr/>
            <p:nvPr/>
          </p:nvSpPr>
          <p:spPr>
            <a:xfrm>
              <a:off x="6545754" y="4267152"/>
              <a:ext cx="582983" cy="792128"/>
            </a:xfrm>
            <a:prstGeom prst="down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grpSp>
          <p:nvGrpSpPr>
            <p:cNvPr id="394" name="Group 393">
              <a:extLst>
                <a:ext uri="{FF2B5EF4-FFF2-40B4-BE49-F238E27FC236}">
                  <a16:creationId xmlns:a16="http://schemas.microsoft.com/office/drawing/2014/main" id="{7C5C54AF-0302-488F-BA5C-68F2F0D0EAD2}"/>
                </a:ext>
              </a:extLst>
            </p:cNvPr>
            <p:cNvGrpSpPr/>
            <p:nvPr/>
          </p:nvGrpSpPr>
          <p:grpSpPr>
            <a:xfrm>
              <a:off x="8839878" y="4307632"/>
              <a:ext cx="1892769" cy="711174"/>
              <a:chOff x="3131840" y="2220253"/>
              <a:chExt cx="3096344" cy="711174"/>
            </a:xfrm>
          </p:grpSpPr>
          <p:sp>
            <p:nvSpPr>
              <p:cNvPr id="399" name="TextBox 398">
                <a:extLst>
                  <a:ext uri="{FF2B5EF4-FFF2-40B4-BE49-F238E27FC236}">
                    <a16:creationId xmlns:a16="http://schemas.microsoft.com/office/drawing/2014/main" id="{2E9E59B5-5F80-4D30-99AB-29FA68BF89E5}"/>
                  </a:ext>
                </a:extLst>
              </p:cNvPr>
              <p:cNvSpPr txBox="1"/>
              <p:nvPr/>
            </p:nvSpPr>
            <p:spPr>
              <a:xfrm>
                <a:off x="3131840" y="2220253"/>
                <a:ext cx="309634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00" name="TextBox 399">
                <a:extLst>
                  <a:ext uri="{FF2B5EF4-FFF2-40B4-BE49-F238E27FC236}">
                    <a16:creationId xmlns:a16="http://schemas.microsoft.com/office/drawing/2014/main" id="{133083A2-C64D-438D-A1D9-94BC9844944E}"/>
                  </a:ext>
                </a:extLst>
              </p:cNvPr>
              <p:cNvSpPr txBox="1"/>
              <p:nvPr/>
            </p:nvSpPr>
            <p:spPr>
              <a:xfrm>
                <a:off x="3131840" y="2469762"/>
                <a:ext cx="30963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Easy to change colors, photos and Text.     </a:t>
                </a:r>
              </a:p>
            </p:txBody>
          </p:sp>
        </p:grp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B1CA85A7-63E8-4C6D-8C8D-166A9DEBE2EC}"/>
                </a:ext>
              </a:extLst>
            </p:cNvPr>
            <p:cNvSpPr/>
            <p:nvPr/>
          </p:nvSpPr>
          <p:spPr>
            <a:xfrm>
              <a:off x="6257124" y="5162116"/>
              <a:ext cx="5004000" cy="1074815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396" name="Group 395">
              <a:extLst>
                <a:ext uri="{FF2B5EF4-FFF2-40B4-BE49-F238E27FC236}">
                  <a16:creationId xmlns:a16="http://schemas.microsoft.com/office/drawing/2014/main" id="{7FDB06F9-CA77-4D27-AA69-EEA657FF1648}"/>
                </a:ext>
              </a:extLst>
            </p:cNvPr>
            <p:cNvGrpSpPr/>
            <p:nvPr/>
          </p:nvGrpSpPr>
          <p:grpSpPr>
            <a:xfrm>
              <a:off x="6526620" y="5278461"/>
              <a:ext cx="4465010" cy="860596"/>
              <a:chOff x="2079598" y="4287457"/>
              <a:chExt cx="2262901" cy="860596"/>
            </a:xfrm>
          </p:grpSpPr>
          <p:sp>
            <p:nvSpPr>
              <p:cNvPr id="397" name="TextBox 396">
                <a:extLst>
                  <a:ext uri="{FF2B5EF4-FFF2-40B4-BE49-F238E27FC236}">
                    <a16:creationId xmlns:a16="http://schemas.microsoft.com/office/drawing/2014/main" id="{7FECA495-ACB2-4D56-A201-4B284C8EAFA4}"/>
                  </a:ext>
                </a:extLst>
              </p:cNvPr>
              <p:cNvSpPr txBox="1"/>
              <p:nvPr/>
            </p:nvSpPr>
            <p:spPr>
              <a:xfrm>
                <a:off x="2079598" y="4501722"/>
                <a:ext cx="226290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Get a modern PowerPoint  Presentation that is beautifully designed </a:t>
                </a:r>
              </a:p>
            </p:txBody>
          </p:sp>
          <p:sp>
            <p:nvSpPr>
              <p:cNvPr id="398" name="TextBox 397">
                <a:extLst>
                  <a:ext uri="{FF2B5EF4-FFF2-40B4-BE49-F238E27FC236}">
                    <a16:creationId xmlns:a16="http://schemas.microsoft.com/office/drawing/2014/main" id="{69625FD1-98D2-4B27-A13E-4C7E2C295841}"/>
                  </a:ext>
                </a:extLst>
              </p:cNvPr>
              <p:cNvSpPr txBox="1"/>
              <p:nvPr/>
            </p:nvSpPr>
            <p:spPr>
              <a:xfrm>
                <a:off x="2079598" y="4287457"/>
                <a:ext cx="226290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401" name="TextBox 400">
            <a:extLst>
              <a:ext uri="{FF2B5EF4-FFF2-40B4-BE49-F238E27FC236}">
                <a16:creationId xmlns:a16="http://schemas.microsoft.com/office/drawing/2014/main" id="{A210F10D-83AC-435B-A438-E867B0B0C8FC}"/>
              </a:ext>
            </a:extLst>
          </p:cNvPr>
          <p:cNvSpPr txBox="1"/>
          <p:nvPr/>
        </p:nvSpPr>
        <p:spPr>
          <a:xfrm>
            <a:off x="5461332" y="2311511"/>
            <a:ext cx="126933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6"/>
                </a:solidFill>
                <a:cs typeface="Arial" pitchFamily="34" charset="0"/>
              </a:rPr>
              <a:t>VS</a:t>
            </a:r>
            <a:endParaRPr lang="ko-KR" altLang="en-US" sz="40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FFCA36E2-A7D2-40A6-9EB6-C8EB0F672032}"/>
              </a:ext>
            </a:extLst>
          </p:cNvPr>
          <p:cNvSpPr txBox="1"/>
          <p:nvPr/>
        </p:nvSpPr>
        <p:spPr>
          <a:xfrm>
            <a:off x="829725" y="3484661"/>
            <a:ext cx="461569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3"/>
                </a:solidFill>
                <a:cs typeface="Arial" pitchFamily="34" charset="0"/>
              </a:rPr>
              <a:t>Dental Implants</a:t>
            </a:r>
            <a:endParaRPr lang="ko-KR" altLang="en-US" sz="4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03" name="TextBox 402">
            <a:extLst>
              <a:ext uri="{FF2B5EF4-FFF2-40B4-BE49-F238E27FC236}">
                <a16:creationId xmlns:a16="http://schemas.microsoft.com/office/drawing/2014/main" id="{91E352D1-1867-43B8-8A0D-8C0A20C7F7EB}"/>
              </a:ext>
            </a:extLst>
          </p:cNvPr>
          <p:cNvSpPr txBox="1"/>
          <p:nvPr/>
        </p:nvSpPr>
        <p:spPr>
          <a:xfrm>
            <a:off x="6746586" y="3389355"/>
            <a:ext cx="461569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Dental Bridges</a:t>
            </a:r>
            <a:endParaRPr lang="ko-KR" altLang="en-US" sz="40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107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21</cp:revision>
  <dcterms:created xsi:type="dcterms:W3CDTF">2018-02-18T19:39:47Z</dcterms:created>
  <dcterms:modified xsi:type="dcterms:W3CDTF">2021-04-20T05:08:30Z</dcterms:modified>
</cp:coreProperties>
</file>