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9472469-A60D-496E-8EB3-4E2DD4EA45C7}"/>
              </a:ext>
            </a:extLst>
          </p:cNvPr>
          <p:cNvGrpSpPr/>
          <p:nvPr/>
        </p:nvGrpSpPr>
        <p:grpSpPr>
          <a:xfrm>
            <a:off x="4320940" y="2106012"/>
            <a:ext cx="3522853" cy="3648732"/>
            <a:chOff x="2797481" y="1952072"/>
            <a:chExt cx="3581212" cy="3709176"/>
          </a:xfrm>
          <a:solidFill>
            <a:srgbClr val="F8A432"/>
          </a:solidFill>
        </p:grpSpPr>
        <p:sp>
          <p:nvSpPr>
            <p:cNvPr id="32" name="Block Arc 31">
              <a:extLst>
                <a:ext uri="{FF2B5EF4-FFF2-40B4-BE49-F238E27FC236}">
                  <a16:creationId xmlns:a16="http://schemas.microsoft.com/office/drawing/2014/main" id="{5280013B-98E0-4E29-A918-DB490F419F94}"/>
                </a:ext>
              </a:extLst>
            </p:cNvPr>
            <p:cNvSpPr/>
            <p:nvPr/>
          </p:nvSpPr>
          <p:spPr>
            <a:xfrm>
              <a:off x="2797481" y="2080036"/>
              <a:ext cx="3581212" cy="3581212"/>
            </a:xfrm>
            <a:prstGeom prst="blockArc">
              <a:avLst>
                <a:gd name="adj1" fmla="val 10800000"/>
                <a:gd name="adj2" fmla="val 14439694"/>
                <a:gd name="adj3" fmla="val 1153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F9B096CF-583A-436B-BCF2-2D983248FA65}"/>
                </a:ext>
              </a:extLst>
            </p:cNvPr>
            <p:cNvSpPr/>
            <p:nvPr/>
          </p:nvSpPr>
          <p:spPr>
            <a:xfrm rot="3937994">
              <a:off x="3702896" y="2006587"/>
              <a:ext cx="790476" cy="681445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119B785-B6A9-4C90-BFAC-4E51AB1CBE92}"/>
              </a:ext>
            </a:extLst>
          </p:cNvPr>
          <p:cNvGrpSpPr/>
          <p:nvPr/>
        </p:nvGrpSpPr>
        <p:grpSpPr>
          <a:xfrm rot="5400000">
            <a:off x="4320940" y="2124183"/>
            <a:ext cx="3522853" cy="3648732"/>
            <a:chOff x="2797481" y="1952072"/>
            <a:chExt cx="3581212" cy="3709176"/>
          </a:xfrm>
          <a:solidFill>
            <a:srgbClr val="8EC043"/>
          </a:solidFill>
        </p:grpSpPr>
        <p:sp>
          <p:nvSpPr>
            <p:cNvPr id="35" name="Block Arc 34">
              <a:extLst>
                <a:ext uri="{FF2B5EF4-FFF2-40B4-BE49-F238E27FC236}">
                  <a16:creationId xmlns:a16="http://schemas.microsoft.com/office/drawing/2014/main" id="{51936E22-90D0-4D55-B6C3-6FACE6F9EC48}"/>
                </a:ext>
              </a:extLst>
            </p:cNvPr>
            <p:cNvSpPr/>
            <p:nvPr/>
          </p:nvSpPr>
          <p:spPr>
            <a:xfrm>
              <a:off x="2797481" y="2080036"/>
              <a:ext cx="3581212" cy="3581212"/>
            </a:xfrm>
            <a:prstGeom prst="blockArc">
              <a:avLst>
                <a:gd name="adj1" fmla="val 10800000"/>
                <a:gd name="adj2" fmla="val 14439694"/>
                <a:gd name="adj3" fmla="val 1153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27E4E7F-C86C-4B67-890E-33A81A3FD309}"/>
                </a:ext>
              </a:extLst>
            </p:cNvPr>
            <p:cNvSpPr/>
            <p:nvPr/>
          </p:nvSpPr>
          <p:spPr>
            <a:xfrm rot="3937994">
              <a:off x="3702897" y="2006587"/>
              <a:ext cx="790476" cy="681445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F07895FA-75C8-49A2-B91D-77861BC1652D}"/>
              </a:ext>
            </a:extLst>
          </p:cNvPr>
          <p:cNvGrpSpPr/>
          <p:nvPr/>
        </p:nvGrpSpPr>
        <p:grpSpPr>
          <a:xfrm rot="10800000">
            <a:off x="4302770" y="2133269"/>
            <a:ext cx="3522853" cy="3648732"/>
            <a:chOff x="2797481" y="1952072"/>
            <a:chExt cx="3581212" cy="3709176"/>
          </a:xfrm>
          <a:solidFill>
            <a:srgbClr val="8EC043"/>
          </a:solidFill>
        </p:grpSpPr>
        <p:sp>
          <p:nvSpPr>
            <p:cNvPr id="38" name="Block Arc 37">
              <a:extLst>
                <a:ext uri="{FF2B5EF4-FFF2-40B4-BE49-F238E27FC236}">
                  <a16:creationId xmlns:a16="http://schemas.microsoft.com/office/drawing/2014/main" id="{3FC38AA9-639E-4399-BFAC-DF14B64E61E5}"/>
                </a:ext>
              </a:extLst>
            </p:cNvPr>
            <p:cNvSpPr/>
            <p:nvPr/>
          </p:nvSpPr>
          <p:spPr>
            <a:xfrm>
              <a:off x="2797481" y="2080036"/>
              <a:ext cx="3581212" cy="3581212"/>
            </a:xfrm>
            <a:prstGeom prst="blockArc">
              <a:avLst>
                <a:gd name="adj1" fmla="val 10800000"/>
                <a:gd name="adj2" fmla="val 14439694"/>
                <a:gd name="adj3" fmla="val 1153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66DDCCF4-11D9-4ED2-BDB8-54BF5462DE61}"/>
                </a:ext>
              </a:extLst>
            </p:cNvPr>
            <p:cNvSpPr/>
            <p:nvPr/>
          </p:nvSpPr>
          <p:spPr>
            <a:xfrm rot="3937994">
              <a:off x="3702896" y="2006587"/>
              <a:ext cx="790476" cy="681445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F7749D79-8167-4BE9-992A-BBA47B417D50}"/>
              </a:ext>
            </a:extLst>
          </p:cNvPr>
          <p:cNvGrpSpPr/>
          <p:nvPr/>
        </p:nvGrpSpPr>
        <p:grpSpPr>
          <a:xfrm rot="16200000">
            <a:off x="4330025" y="2106015"/>
            <a:ext cx="3522853" cy="3648731"/>
            <a:chOff x="2797481" y="1952073"/>
            <a:chExt cx="3581212" cy="3709175"/>
          </a:xfrm>
          <a:solidFill>
            <a:srgbClr val="F8A432"/>
          </a:solidFill>
        </p:grpSpPr>
        <p:sp>
          <p:nvSpPr>
            <p:cNvPr id="41" name="Block Arc 40">
              <a:extLst>
                <a:ext uri="{FF2B5EF4-FFF2-40B4-BE49-F238E27FC236}">
                  <a16:creationId xmlns:a16="http://schemas.microsoft.com/office/drawing/2014/main" id="{CED859B4-8DD4-4A1B-8A4E-B23FD90EA129}"/>
                </a:ext>
              </a:extLst>
            </p:cNvPr>
            <p:cNvSpPr/>
            <p:nvPr/>
          </p:nvSpPr>
          <p:spPr>
            <a:xfrm>
              <a:off x="2797481" y="2080036"/>
              <a:ext cx="3581212" cy="3581212"/>
            </a:xfrm>
            <a:prstGeom prst="blockArc">
              <a:avLst>
                <a:gd name="adj1" fmla="val 10800000"/>
                <a:gd name="adj2" fmla="val 14439694"/>
                <a:gd name="adj3" fmla="val 1153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42" name="Isosceles Triangle 41">
              <a:extLst>
                <a:ext uri="{FF2B5EF4-FFF2-40B4-BE49-F238E27FC236}">
                  <a16:creationId xmlns:a16="http://schemas.microsoft.com/office/drawing/2014/main" id="{E1AA8697-356F-4A05-82D0-CF606481975A}"/>
                </a:ext>
              </a:extLst>
            </p:cNvPr>
            <p:cNvSpPr/>
            <p:nvPr/>
          </p:nvSpPr>
          <p:spPr>
            <a:xfrm rot="3937994">
              <a:off x="3702895" y="2006588"/>
              <a:ext cx="790476" cy="681445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6B9EA717-45A8-415E-A648-0E2AE575E2A3}"/>
              </a:ext>
            </a:extLst>
          </p:cNvPr>
          <p:cNvSpPr txBox="1"/>
          <p:nvPr/>
        </p:nvSpPr>
        <p:spPr>
          <a:xfrm rot="2137910">
            <a:off x="5266941" y="2542176"/>
            <a:ext cx="2262875" cy="180551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6D7DB7F-117E-4C94-B3A2-D4EA91FDDB84}"/>
              </a:ext>
            </a:extLst>
          </p:cNvPr>
          <p:cNvSpPr txBox="1"/>
          <p:nvPr/>
        </p:nvSpPr>
        <p:spPr>
          <a:xfrm rot="18084260">
            <a:off x="4459606" y="2679214"/>
            <a:ext cx="2262874" cy="180551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C3D8971-395B-43E3-AE70-77905A697606}"/>
              </a:ext>
            </a:extLst>
          </p:cNvPr>
          <p:cNvSpPr txBox="1"/>
          <p:nvPr/>
        </p:nvSpPr>
        <p:spPr>
          <a:xfrm rot="12859088">
            <a:off x="4666574" y="3556428"/>
            <a:ext cx="2262875" cy="180551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703E716-94B7-4FA8-A644-A485ED451799}"/>
              </a:ext>
            </a:extLst>
          </p:cNvPr>
          <p:cNvSpPr txBox="1"/>
          <p:nvPr/>
        </p:nvSpPr>
        <p:spPr>
          <a:xfrm rot="7362478">
            <a:off x="5461508" y="3371058"/>
            <a:ext cx="2262874" cy="180551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2461494-CCF4-4807-94AE-167C483955FE}"/>
              </a:ext>
            </a:extLst>
          </p:cNvPr>
          <p:cNvSpPr/>
          <p:nvPr/>
        </p:nvSpPr>
        <p:spPr>
          <a:xfrm>
            <a:off x="5455528" y="3303542"/>
            <a:ext cx="1253672" cy="125367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24B1FF4-6010-4DAE-A779-6960F7B1AB84}"/>
              </a:ext>
            </a:extLst>
          </p:cNvPr>
          <p:cNvSpPr txBox="1"/>
          <p:nvPr/>
        </p:nvSpPr>
        <p:spPr>
          <a:xfrm>
            <a:off x="5154943" y="3006962"/>
            <a:ext cx="9274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4"/>
                </a:solidFill>
                <a:cs typeface="Arial" pitchFamily="34" charset="0"/>
              </a:rPr>
              <a:t>Option A</a:t>
            </a:r>
            <a:endParaRPr lang="ko-KR" altLang="en-US" sz="1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75966AA-28B4-4F89-8428-1298A556B6D3}"/>
              </a:ext>
            </a:extLst>
          </p:cNvPr>
          <p:cNvSpPr txBox="1"/>
          <p:nvPr/>
        </p:nvSpPr>
        <p:spPr>
          <a:xfrm>
            <a:off x="6133297" y="3006962"/>
            <a:ext cx="9274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3"/>
                </a:solidFill>
                <a:cs typeface="Arial" pitchFamily="34" charset="0"/>
              </a:rPr>
              <a:t>Option B</a:t>
            </a:r>
            <a:endParaRPr lang="ko-KR" altLang="en-US" sz="1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81AAD37-5270-4082-B9B2-B971ABA7FEE7}"/>
              </a:ext>
            </a:extLst>
          </p:cNvPr>
          <p:cNvSpPr txBox="1"/>
          <p:nvPr/>
        </p:nvSpPr>
        <p:spPr>
          <a:xfrm>
            <a:off x="5154943" y="4628894"/>
            <a:ext cx="9274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4"/>
                </a:solidFill>
                <a:cs typeface="Arial" pitchFamily="34" charset="0"/>
              </a:rPr>
              <a:t>Option A</a:t>
            </a:r>
            <a:endParaRPr lang="ko-KR" altLang="en-US" sz="1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E0EB529-2C6A-452E-8E01-25618A26E0D0}"/>
              </a:ext>
            </a:extLst>
          </p:cNvPr>
          <p:cNvSpPr txBox="1"/>
          <p:nvPr/>
        </p:nvSpPr>
        <p:spPr>
          <a:xfrm>
            <a:off x="6133297" y="4628894"/>
            <a:ext cx="9274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3"/>
                </a:solidFill>
                <a:cs typeface="Arial" pitchFamily="34" charset="0"/>
              </a:rPr>
              <a:t>Option B</a:t>
            </a:r>
            <a:endParaRPr lang="ko-KR" altLang="en-US" sz="1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52" name="Block Arc 14">
            <a:extLst>
              <a:ext uri="{FF2B5EF4-FFF2-40B4-BE49-F238E27FC236}">
                <a16:creationId xmlns:a16="http://schemas.microsoft.com/office/drawing/2014/main" id="{6F5BE239-DB14-4C8B-B0BE-09B09A28D86A}"/>
              </a:ext>
            </a:extLst>
          </p:cNvPr>
          <p:cNvSpPr/>
          <p:nvPr/>
        </p:nvSpPr>
        <p:spPr>
          <a:xfrm rot="16200000">
            <a:off x="5820944" y="3686960"/>
            <a:ext cx="518992" cy="519333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5" name="Left Arrow 7">
            <a:extLst>
              <a:ext uri="{FF2B5EF4-FFF2-40B4-BE49-F238E27FC236}">
                <a16:creationId xmlns:a16="http://schemas.microsoft.com/office/drawing/2014/main" id="{07948751-A11E-4DB6-ABA2-ED90401CC37E}"/>
              </a:ext>
            </a:extLst>
          </p:cNvPr>
          <p:cNvSpPr/>
          <p:nvPr/>
        </p:nvSpPr>
        <p:spPr>
          <a:xfrm>
            <a:off x="974196" y="3112029"/>
            <a:ext cx="2308746" cy="1558855"/>
          </a:xfrm>
          <a:prstGeom prst="leftArrow">
            <a:avLst>
              <a:gd name="adj1" fmla="val 62101"/>
              <a:gd name="adj2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6" name="Left Arrow 37">
            <a:extLst>
              <a:ext uri="{FF2B5EF4-FFF2-40B4-BE49-F238E27FC236}">
                <a16:creationId xmlns:a16="http://schemas.microsoft.com/office/drawing/2014/main" id="{DE28406E-444B-44D2-9053-047BC2A6ED65}"/>
              </a:ext>
            </a:extLst>
          </p:cNvPr>
          <p:cNvSpPr/>
          <p:nvPr/>
        </p:nvSpPr>
        <p:spPr>
          <a:xfrm rot="10800000">
            <a:off x="8915400" y="3112028"/>
            <a:ext cx="2308746" cy="1558855"/>
          </a:xfrm>
          <a:prstGeom prst="leftArrow">
            <a:avLst>
              <a:gd name="adj1" fmla="val 62101"/>
              <a:gd name="adj2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C0BFD07-DA7B-48AA-A665-FBE9ABF9EDB1}"/>
              </a:ext>
            </a:extLst>
          </p:cNvPr>
          <p:cNvSpPr txBox="1"/>
          <p:nvPr/>
        </p:nvSpPr>
        <p:spPr>
          <a:xfrm>
            <a:off x="9493709" y="3629846"/>
            <a:ext cx="1152128" cy="523220"/>
          </a:xfrm>
          <a:prstGeom prst="rect">
            <a:avLst/>
          </a:prstGeom>
          <a:noFill/>
        </p:spPr>
        <p:txBody>
          <a:bodyPr wrap="square" lIns="90000" rIns="108000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</a:t>
            </a:r>
          </a:p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C61BF50-91C5-4280-A0C6-C1D0997E45C7}"/>
              </a:ext>
            </a:extLst>
          </p:cNvPr>
          <p:cNvSpPr txBox="1"/>
          <p:nvPr/>
        </p:nvSpPr>
        <p:spPr>
          <a:xfrm>
            <a:off x="1552504" y="3629846"/>
            <a:ext cx="1152128" cy="523220"/>
          </a:xfrm>
          <a:prstGeom prst="rect">
            <a:avLst/>
          </a:prstGeom>
          <a:noFill/>
        </p:spPr>
        <p:txBody>
          <a:bodyPr wrap="square" lIns="90000" rIns="108000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</a:t>
            </a:r>
          </a:p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0FFD907-2AD7-49D9-B988-A6E70558C881}"/>
              </a:ext>
            </a:extLst>
          </p:cNvPr>
          <p:cNvGrpSpPr/>
          <p:nvPr/>
        </p:nvGrpSpPr>
        <p:grpSpPr>
          <a:xfrm>
            <a:off x="753209" y="4681348"/>
            <a:ext cx="2973071" cy="678649"/>
            <a:chOff x="3233964" y="1954419"/>
            <a:chExt cx="1410044" cy="678649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11E027D2-744B-4DD2-8AF0-6CA03A6D7300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62A43111-9E74-45B9-936F-0AD9890F9C23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A304D40-900F-41AF-B984-3C1812AD6C59}"/>
              </a:ext>
            </a:extLst>
          </p:cNvPr>
          <p:cNvGrpSpPr/>
          <p:nvPr/>
        </p:nvGrpSpPr>
        <p:grpSpPr>
          <a:xfrm>
            <a:off x="8479032" y="4681348"/>
            <a:ext cx="2959760" cy="678649"/>
            <a:chOff x="3233964" y="1954419"/>
            <a:chExt cx="1410044" cy="678649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912F439C-700B-4CAF-A5DC-101180C4D46A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EAAB228E-7F36-4B4F-B5A1-35EEE669CBE0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3C2ECE8-BCF3-4AA2-8001-028FE2A1171B}"/>
              </a:ext>
            </a:extLst>
          </p:cNvPr>
          <p:cNvGrpSpPr/>
          <p:nvPr/>
        </p:nvGrpSpPr>
        <p:grpSpPr>
          <a:xfrm>
            <a:off x="753209" y="5467066"/>
            <a:ext cx="2973071" cy="678649"/>
            <a:chOff x="3233964" y="1954419"/>
            <a:chExt cx="1410044" cy="678649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D13830CC-55E2-4026-9FD9-A920A504D0DF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E800BCE-0DC8-48D9-8388-235C9C4C2B4A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FC0A706-8F1F-4B86-B6D6-67D0D3743B67}"/>
              </a:ext>
            </a:extLst>
          </p:cNvPr>
          <p:cNvGrpSpPr/>
          <p:nvPr/>
        </p:nvGrpSpPr>
        <p:grpSpPr>
          <a:xfrm>
            <a:off x="8479032" y="5467066"/>
            <a:ext cx="2959760" cy="678649"/>
            <a:chOff x="3233964" y="1954419"/>
            <a:chExt cx="1410044" cy="678649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016A304A-626B-4A71-9976-6C5F3F56F0EC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BF6B8932-B175-431B-A5D1-A8B931D1DE2B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1" name="Rounded Rectangle 5">
            <a:extLst>
              <a:ext uri="{FF2B5EF4-FFF2-40B4-BE49-F238E27FC236}">
                <a16:creationId xmlns:a16="http://schemas.microsoft.com/office/drawing/2014/main" id="{0E35B22A-9F9B-4633-ABC7-06A157D630A6}"/>
              </a:ext>
            </a:extLst>
          </p:cNvPr>
          <p:cNvSpPr/>
          <p:nvPr/>
        </p:nvSpPr>
        <p:spPr>
          <a:xfrm flipH="1">
            <a:off x="3857316" y="5684050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2" name="Teardrop 1">
            <a:extLst>
              <a:ext uri="{FF2B5EF4-FFF2-40B4-BE49-F238E27FC236}">
                <a16:creationId xmlns:a16="http://schemas.microsoft.com/office/drawing/2014/main" id="{7CE4AD0A-3291-4B60-BB2F-AC1995CD2489}"/>
              </a:ext>
            </a:extLst>
          </p:cNvPr>
          <p:cNvSpPr/>
          <p:nvPr/>
        </p:nvSpPr>
        <p:spPr>
          <a:xfrm rot="18805991">
            <a:off x="7903782" y="5672300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3" name="Round Same Side Corner Rectangle 11">
            <a:extLst>
              <a:ext uri="{FF2B5EF4-FFF2-40B4-BE49-F238E27FC236}">
                <a16:creationId xmlns:a16="http://schemas.microsoft.com/office/drawing/2014/main" id="{66408677-6477-4C81-B386-3682DE32361F}"/>
              </a:ext>
            </a:extLst>
          </p:cNvPr>
          <p:cNvSpPr>
            <a:spLocks noChangeAspect="1"/>
          </p:cNvSpPr>
          <p:nvPr/>
        </p:nvSpPr>
        <p:spPr>
          <a:xfrm rot="9900000">
            <a:off x="7961423" y="4924135"/>
            <a:ext cx="334501" cy="28409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4" name="Rounded Rectangle 27">
            <a:extLst>
              <a:ext uri="{FF2B5EF4-FFF2-40B4-BE49-F238E27FC236}">
                <a16:creationId xmlns:a16="http://schemas.microsoft.com/office/drawing/2014/main" id="{1304AB42-FC97-4CD6-AC72-B2362F6787EA}"/>
              </a:ext>
            </a:extLst>
          </p:cNvPr>
          <p:cNvSpPr/>
          <p:nvPr/>
        </p:nvSpPr>
        <p:spPr>
          <a:xfrm>
            <a:off x="3902602" y="4898332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8DB0E520-56F6-49E0-8C20-0E61A2FCDDCA}"/>
              </a:ext>
            </a:extLst>
          </p:cNvPr>
          <p:cNvGrpSpPr/>
          <p:nvPr/>
        </p:nvGrpSpPr>
        <p:grpSpPr>
          <a:xfrm>
            <a:off x="7615809" y="1904658"/>
            <a:ext cx="3611958" cy="1107996"/>
            <a:chOff x="3017859" y="4283314"/>
            <a:chExt cx="1890849" cy="1107996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740C09F-B030-4969-A497-EBA0453AC466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0E73EF6-8CCE-4481-B07D-80CCD5318274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F5C4AA13-24CF-4600-8034-0D1B277F3D8C}"/>
              </a:ext>
            </a:extLst>
          </p:cNvPr>
          <p:cNvGrpSpPr/>
          <p:nvPr/>
        </p:nvGrpSpPr>
        <p:grpSpPr>
          <a:xfrm>
            <a:off x="964234" y="1904658"/>
            <a:ext cx="3398561" cy="1107996"/>
            <a:chOff x="3017859" y="4283314"/>
            <a:chExt cx="1890849" cy="1107996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1EC6E515-CCF3-49D0-B407-E8BFC61F5208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3BE7C804-0AB8-47B4-B5C0-CB7E22D49B7F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11209</TotalTime>
  <Words>148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12</cp:revision>
  <dcterms:created xsi:type="dcterms:W3CDTF">2018-02-18T19:39:47Z</dcterms:created>
  <dcterms:modified xsi:type="dcterms:W3CDTF">2021-04-15T01:29:37Z</dcterms:modified>
</cp:coreProperties>
</file>