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994" name="Chevron 2">
            <a:extLst>
              <a:ext uri="{FF2B5EF4-FFF2-40B4-BE49-F238E27FC236}">
                <a16:creationId xmlns:a16="http://schemas.microsoft.com/office/drawing/2014/main" id="{10B5CC15-FEFF-4819-8170-186D5481DD48}"/>
              </a:ext>
            </a:extLst>
          </p:cNvPr>
          <p:cNvSpPr/>
          <p:nvPr/>
        </p:nvSpPr>
        <p:spPr>
          <a:xfrm>
            <a:off x="910676" y="2409930"/>
            <a:ext cx="2088000" cy="390420"/>
          </a:xfrm>
          <a:prstGeom prst="chevron">
            <a:avLst>
              <a:gd name="adj" fmla="val 39922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sp>
        <p:nvSpPr>
          <p:cNvPr id="995" name="Chevron 11">
            <a:extLst>
              <a:ext uri="{FF2B5EF4-FFF2-40B4-BE49-F238E27FC236}">
                <a16:creationId xmlns:a16="http://schemas.microsoft.com/office/drawing/2014/main" id="{461AC420-D8E2-4CA0-94AF-1949950A9382}"/>
              </a:ext>
            </a:extLst>
          </p:cNvPr>
          <p:cNvSpPr/>
          <p:nvPr/>
        </p:nvSpPr>
        <p:spPr>
          <a:xfrm>
            <a:off x="2981352" y="2409930"/>
            <a:ext cx="2088000" cy="390420"/>
          </a:xfrm>
          <a:prstGeom prst="chevron">
            <a:avLst>
              <a:gd name="adj" fmla="val 3992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sp>
        <p:nvSpPr>
          <p:cNvPr id="996" name="Chevron 19">
            <a:extLst>
              <a:ext uri="{FF2B5EF4-FFF2-40B4-BE49-F238E27FC236}">
                <a16:creationId xmlns:a16="http://schemas.microsoft.com/office/drawing/2014/main" id="{BCD6A61C-7359-43E1-9BB2-1A47DCDAAA25}"/>
              </a:ext>
            </a:extLst>
          </p:cNvPr>
          <p:cNvSpPr/>
          <p:nvPr/>
        </p:nvSpPr>
        <p:spPr>
          <a:xfrm>
            <a:off x="5052028" y="2409930"/>
            <a:ext cx="2088000" cy="390420"/>
          </a:xfrm>
          <a:prstGeom prst="chevron">
            <a:avLst>
              <a:gd name="adj" fmla="val 3992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sp>
        <p:nvSpPr>
          <p:cNvPr id="997" name="Chevron 27">
            <a:extLst>
              <a:ext uri="{FF2B5EF4-FFF2-40B4-BE49-F238E27FC236}">
                <a16:creationId xmlns:a16="http://schemas.microsoft.com/office/drawing/2014/main" id="{D798F7C3-B1D8-422C-99ED-84D414D850C3}"/>
              </a:ext>
            </a:extLst>
          </p:cNvPr>
          <p:cNvSpPr/>
          <p:nvPr/>
        </p:nvSpPr>
        <p:spPr>
          <a:xfrm>
            <a:off x="7122704" y="2409930"/>
            <a:ext cx="2088000" cy="390420"/>
          </a:xfrm>
          <a:prstGeom prst="chevron">
            <a:avLst>
              <a:gd name="adj" fmla="val 3992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sp>
        <p:nvSpPr>
          <p:cNvPr id="998" name="Chevron 35">
            <a:extLst>
              <a:ext uri="{FF2B5EF4-FFF2-40B4-BE49-F238E27FC236}">
                <a16:creationId xmlns:a16="http://schemas.microsoft.com/office/drawing/2014/main" id="{E5086CC7-A135-40BE-81F9-8342D2DE6F41}"/>
              </a:ext>
            </a:extLst>
          </p:cNvPr>
          <p:cNvSpPr/>
          <p:nvPr/>
        </p:nvSpPr>
        <p:spPr>
          <a:xfrm>
            <a:off x="9193380" y="2409930"/>
            <a:ext cx="2088000" cy="390420"/>
          </a:xfrm>
          <a:prstGeom prst="chevron">
            <a:avLst>
              <a:gd name="adj" fmla="val 39922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grpSp>
        <p:nvGrpSpPr>
          <p:cNvPr id="999" name="Group 998">
            <a:extLst>
              <a:ext uri="{FF2B5EF4-FFF2-40B4-BE49-F238E27FC236}">
                <a16:creationId xmlns:a16="http://schemas.microsoft.com/office/drawing/2014/main" id="{38EFEB05-88D9-4CB9-9BB8-2D78BFDF93FC}"/>
              </a:ext>
            </a:extLst>
          </p:cNvPr>
          <p:cNvGrpSpPr/>
          <p:nvPr/>
        </p:nvGrpSpPr>
        <p:grpSpPr>
          <a:xfrm>
            <a:off x="1121759" y="2284614"/>
            <a:ext cx="641053" cy="641052"/>
            <a:chOff x="1121759" y="2845922"/>
            <a:chExt cx="641053" cy="641052"/>
          </a:xfrm>
        </p:grpSpPr>
        <p:sp>
          <p:nvSpPr>
            <p:cNvPr id="1000" name="Oval 999">
              <a:extLst>
                <a:ext uri="{FF2B5EF4-FFF2-40B4-BE49-F238E27FC236}">
                  <a16:creationId xmlns:a16="http://schemas.microsoft.com/office/drawing/2014/main" id="{116AC581-F017-4313-8BE8-AF9F5BE68807}"/>
                </a:ext>
              </a:extLst>
            </p:cNvPr>
            <p:cNvSpPr/>
            <p:nvPr/>
          </p:nvSpPr>
          <p:spPr>
            <a:xfrm>
              <a:off x="1121759" y="2845922"/>
              <a:ext cx="641052" cy="64105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001" name="직사각형 113">
              <a:extLst>
                <a:ext uri="{FF2B5EF4-FFF2-40B4-BE49-F238E27FC236}">
                  <a16:creationId xmlns:a16="http://schemas.microsoft.com/office/drawing/2014/main" id="{B5506027-636A-4A37-9610-9E5D0A9B18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1759" y="2997171"/>
              <a:ext cx="64105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600" b="1" dirty="0">
                  <a:solidFill>
                    <a:schemeClr val="accent6"/>
                  </a:solidFill>
                  <a:cs typeface="Arial" charset="0"/>
                </a:rPr>
                <a:t>2017</a:t>
              </a:r>
              <a:endParaRPr lang="ko-KR" altLang="en-US" sz="1600" b="1" dirty="0">
                <a:solidFill>
                  <a:schemeClr val="accent6"/>
                </a:solidFill>
              </a:endParaRPr>
            </a:p>
          </p:txBody>
        </p:sp>
      </p:grpSp>
      <p:grpSp>
        <p:nvGrpSpPr>
          <p:cNvPr id="1002" name="Group 1001">
            <a:extLst>
              <a:ext uri="{FF2B5EF4-FFF2-40B4-BE49-F238E27FC236}">
                <a16:creationId xmlns:a16="http://schemas.microsoft.com/office/drawing/2014/main" id="{4C7AA4AE-EDBF-4349-AC84-7BC204986AAE}"/>
              </a:ext>
            </a:extLst>
          </p:cNvPr>
          <p:cNvGrpSpPr/>
          <p:nvPr/>
        </p:nvGrpSpPr>
        <p:grpSpPr>
          <a:xfrm>
            <a:off x="3194752" y="2284614"/>
            <a:ext cx="641053" cy="641052"/>
            <a:chOff x="1121759" y="2845922"/>
            <a:chExt cx="641053" cy="641052"/>
          </a:xfrm>
        </p:grpSpPr>
        <p:sp>
          <p:nvSpPr>
            <p:cNvPr id="1003" name="Oval 1002">
              <a:extLst>
                <a:ext uri="{FF2B5EF4-FFF2-40B4-BE49-F238E27FC236}">
                  <a16:creationId xmlns:a16="http://schemas.microsoft.com/office/drawing/2014/main" id="{D99F86F5-47BE-4A67-BCD4-35A5C3D6BE80}"/>
                </a:ext>
              </a:extLst>
            </p:cNvPr>
            <p:cNvSpPr/>
            <p:nvPr/>
          </p:nvSpPr>
          <p:spPr>
            <a:xfrm>
              <a:off x="1121759" y="2845922"/>
              <a:ext cx="641052" cy="64105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004" name="직사각형 113">
              <a:extLst>
                <a:ext uri="{FF2B5EF4-FFF2-40B4-BE49-F238E27FC236}">
                  <a16:creationId xmlns:a16="http://schemas.microsoft.com/office/drawing/2014/main" id="{2911F90A-93F1-47A2-B118-DB1853D4E2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1759" y="2997171"/>
              <a:ext cx="64105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600" b="1" dirty="0">
                  <a:solidFill>
                    <a:schemeClr val="accent1"/>
                  </a:solidFill>
                  <a:cs typeface="Arial" charset="0"/>
                </a:rPr>
                <a:t>2018</a:t>
              </a:r>
              <a:endParaRPr lang="ko-KR" altLang="en-US" sz="1600" b="1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1005" name="Group 1004">
            <a:extLst>
              <a:ext uri="{FF2B5EF4-FFF2-40B4-BE49-F238E27FC236}">
                <a16:creationId xmlns:a16="http://schemas.microsoft.com/office/drawing/2014/main" id="{E617A2B3-1825-40E6-BC97-9B00DB117573}"/>
              </a:ext>
            </a:extLst>
          </p:cNvPr>
          <p:cNvGrpSpPr/>
          <p:nvPr/>
        </p:nvGrpSpPr>
        <p:grpSpPr>
          <a:xfrm>
            <a:off x="5267745" y="2284614"/>
            <a:ext cx="641053" cy="641052"/>
            <a:chOff x="1121759" y="2845922"/>
            <a:chExt cx="641053" cy="641052"/>
          </a:xfrm>
        </p:grpSpPr>
        <p:sp>
          <p:nvSpPr>
            <p:cNvPr id="1006" name="Oval 1005">
              <a:extLst>
                <a:ext uri="{FF2B5EF4-FFF2-40B4-BE49-F238E27FC236}">
                  <a16:creationId xmlns:a16="http://schemas.microsoft.com/office/drawing/2014/main" id="{6F3C2B72-7923-40EC-97AB-307C2A403488}"/>
                </a:ext>
              </a:extLst>
            </p:cNvPr>
            <p:cNvSpPr/>
            <p:nvPr/>
          </p:nvSpPr>
          <p:spPr>
            <a:xfrm>
              <a:off x="1121759" y="2845922"/>
              <a:ext cx="641052" cy="64105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007" name="직사각형 113">
              <a:extLst>
                <a:ext uri="{FF2B5EF4-FFF2-40B4-BE49-F238E27FC236}">
                  <a16:creationId xmlns:a16="http://schemas.microsoft.com/office/drawing/2014/main" id="{BC3C4DEB-54A3-4478-8824-81DBA11C6E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1759" y="2997171"/>
              <a:ext cx="64105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600" b="1" dirty="0">
                  <a:solidFill>
                    <a:schemeClr val="accent2"/>
                  </a:solidFill>
                  <a:cs typeface="Arial" charset="0"/>
                </a:rPr>
                <a:t>2019</a:t>
              </a:r>
              <a:endParaRPr lang="ko-KR" altLang="en-US" sz="1600" b="1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1008" name="Group 1007">
            <a:extLst>
              <a:ext uri="{FF2B5EF4-FFF2-40B4-BE49-F238E27FC236}">
                <a16:creationId xmlns:a16="http://schemas.microsoft.com/office/drawing/2014/main" id="{F6148F7B-3B19-442A-AD74-6CC1A9428B99}"/>
              </a:ext>
            </a:extLst>
          </p:cNvPr>
          <p:cNvGrpSpPr/>
          <p:nvPr/>
        </p:nvGrpSpPr>
        <p:grpSpPr>
          <a:xfrm>
            <a:off x="7340738" y="2284614"/>
            <a:ext cx="641053" cy="641052"/>
            <a:chOff x="1121759" y="2845922"/>
            <a:chExt cx="641053" cy="641052"/>
          </a:xfrm>
        </p:grpSpPr>
        <p:sp>
          <p:nvSpPr>
            <p:cNvPr id="1009" name="Oval 1008">
              <a:extLst>
                <a:ext uri="{FF2B5EF4-FFF2-40B4-BE49-F238E27FC236}">
                  <a16:creationId xmlns:a16="http://schemas.microsoft.com/office/drawing/2014/main" id="{E966346B-EA6C-46E0-8BB7-D7E49FD2DF89}"/>
                </a:ext>
              </a:extLst>
            </p:cNvPr>
            <p:cNvSpPr/>
            <p:nvPr/>
          </p:nvSpPr>
          <p:spPr>
            <a:xfrm>
              <a:off x="1121759" y="2845922"/>
              <a:ext cx="641052" cy="64105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1010" name="직사각형 113">
              <a:extLst>
                <a:ext uri="{FF2B5EF4-FFF2-40B4-BE49-F238E27FC236}">
                  <a16:creationId xmlns:a16="http://schemas.microsoft.com/office/drawing/2014/main" id="{C9A3BE65-BAF7-4C28-AC42-0D1927171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1759" y="2997171"/>
              <a:ext cx="64105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600" b="1" dirty="0">
                  <a:solidFill>
                    <a:schemeClr val="accent3"/>
                  </a:solidFill>
                  <a:cs typeface="Arial" charset="0"/>
                </a:rPr>
                <a:t>2020</a:t>
              </a:r>
              <a:endParaRPr lang="ko-KR" altLang="en-US" sz="1600" b="1" dirty="0">
                <a:solidFill>
                  <a:schemeClr val="accent3"/>
                </a:solidFill>
              </a:endParaRPr>
            </a:p>
          </p:txBody>
        </p:sp>
      </p:grpSp>
      <p:grpSp>
        <p:nvGrpSpPr>
          <p:cNvPr id="1011" name="Group 1010">
            <a:extLst>
              <a:ext uri="{FF2B5EF4-FFF2-40B4-BE49-F238E27FC236}">
                <a16:creationId xmlns:a16="http://schemas.microsoft.com/office/drawing/2014/main" id="{862564B6-F997-4574-9DD1-F3D09DCB62D6}"/>
              </a:ext>
            </a:extLst>
          </p:cNvPr>
          <p:cNvGrpSpPr/>
          <p:nvPr/>
        </p:nvGrpSpPr>
        <p:grpSpPr>
          <a:xfrm>
            <a:off x="9413732" y="2284614"/>
            <a:ext cx="641053" cy="641052"/>
            <a:chOff x="1121759" y="2845922"/>
            <a:chExt cx="641053" cy="641052"/>
          </a:xfrm>
        </p:grpSpPr>
        <p:sp>
          <p:nvSpPr>
            <p:cNvPr id="1012" name="Oval 1011">
              <a:extLst>
                <a:ext uri="{FF2B5EF4-FFF2-40B4-BE49-F238E27FC236}">
                  <a16:creationId xmlns:a16="http://schemas.microsoft.com/office/drawing/2014/main" id="{FB139771-80C9-4C16-B365-01F11E06B3E6}"/>
                </a:ext>
              </a:extLst>
            </p:cNvPr>
            <p:cNvSpPr/>
            <p:nvPr/>
          </p:nvSpPr>
          <p:spPr>
            <a:xfrm>
              <a:off x="1121759" y="2845922"/>
              <a:ext cx="641052" cy="64105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013" name="직사각형 113">
              <a:extLst>
                <a:ext uri="{FF2B5EF4-FFF2-40B4-BE49-F238E27FC236}">
                  <a16:creationId xmlns:a16="http://schemas.microsoft.com/office/drawing/2014/main" id="{B24DA238-5D44-491B-81AD-E35BBB9470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1759" y="2997171"/>
              <a:ext cx="64105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600" b="1" dirty="0">
                  <a:solidFill>
                    <a:schemeClr val="accent4"/>
                  </a:solidFill>
                  <a:cs typeface="Arial" charset="0"/>
                </a:rPr>
                <a:t>2021</a:t>
              </a:r>
              <a:endParaRPr lang="ko-KR" altLang="en-US" sz="1600" b="1" dirty="0">
                <a:solidFill>
                  <a:schemeClr val="accent4"/>
                </a:solidFill>
              </a:endParaRPr>
            </a:p>
          </p:txBody>
        </p:sp>
      </p:grpSp>
      <p:sp>
        <p:nvSpPr>
          <p:cNvPr id="1014" name="TextBox 1013">
            <a:extLst>
              <a:ext uri="{FF2B5EF4-FFF2-40B4-BE49-F238E27FC236}">
                <a16:creationId xmlns:a16="http://schemas.microsoft.com/office/drawing/2014/main" id="{5F49792B-28CE-4F77-9E7F-B2B8981421B1}"/>
              </a:ext>
            </a:extLst>
          </p:cNvPr>
          <p:cNvSpPr txBox="1"/>
          <p:nvPr/>
        </p:nvSpPr>
        <p:spPr>
          <a:xfrm>
            <a:off x="1855662" y="2442194"/>
            <a:ext cx="1015514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  <a:cs typeface="Arial" pitchFamily="34" charset="0"/>
              </a:rPr>
              <a:t>Text  Here</a:t>
            </a:r>
            <a:endParaRPr lang="ko-KR" alt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15" name="TextBox 1014">
            <a:extLst>
              <a:ext uri="{FF2B5EF4-FFF2-40B4-BE49-F238E27FC236}">
                <a16:creationId xmlns:a16="http://schemas.microsoft.com/office/drawing/2014/main" id="{F0E613B5-15C0-412F-94C8-28C8C3B8AAC3}"/>
              </a:ext>
            </a:extLst>
          </p:cNvPr>
          <p:cNvSpPr txBox="1"/>
          <p:nvPr/>
        </p:nvSpPr>
        <p:spPr>
          <a:xfrm>
            <a:off x="3914644" y="2442194"/>
            <a:ext cx="1015514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  <a:cs typeface="Arial" pitchFamily="34" charset="0"/>
              </a:rPr>
              <a:t>Text  Here</a:t>
            </a:r>
            <a:endParaRPr lang="ko-KR" alt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16" name="TextBox 1015">
            <a:extLst>
              <a:ext uri="{FF2B5EF4-FFF2-40B4-BE49-F238E27FC236}">
                <a16:creationId xmlns:a16="http://schemas.microsoft.com/office/drawing/2014/main" id="{B7EA4BD9-EDFD-4103-821F-69151E369143}"/>
              </a:ext>
            </a:extLst>
          </p:cNvPr>
          <p:cNvSpPr txBox="1"/>
          <p:nvPr/>
        </p:nvSpPr>
        <p:spPr>
          <a:xfrm>
            <a:off x="5973626" y="2442194"/>
            <a:ext cx="1015514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  <a:cs typeface="Arial" pitchFamily="34" charset="0"/>
              </a:rPr>
              <a:t>Text  Here</a:t>
            </a:r>
            <a:endParaRPr lang="ko-KR" alt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17" name="TextBox 1016">
            <a:extLst>
              <a:ext uri="{FF2B5EF4-FFF2-40B4-BE49-F238E27FC236}">
                <a16:creationId xmlns:a16="http://schemas.microsoft.com/office/drawing/2014/main" id="{743A3A1C-A588-4BB4-8534-DA910A164274}"/>
              </a:ext>
            </a:extLst>
          </p:cNvPr>
          <p:cNvSpPr txBox="1"/>
          <p:nvPr/>
        </p:nvSpPr>
        <p:spPr>
          <a:xfrm>
            <a:off x="8032608" y="2442194"/>
            <a:ext cx="1015514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  <a:cs typeface="Arial" pitchFamily="34" charset="0"/>
              </a:rPr>
              <a:t>Text  Here</a:t>
            </a:r>
            <a:endParaRPr lang="ko-KR" alt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18" name="TextBox 1017">
            <a:extLst>
              <a:ext uri="{FF2B5EF4-FFF2-40B4-BE49-F238E27FC236}">
                <a16:creationId xmlns:a16="http://schemas.microsoft.com/office/drawing/2014/main" id="{996A67A6-9D99-4EFF-94C9-954A6AE34703}"/>
              </a:ext>
            </a:extLst>
          </p:cNvPr>
          <p:cNvSpPr txBox="1"/>
          <p:nvPr/>
        </p:nvSpPr>
        <p:spPr>
          <a:xfrm>
            <a:off x="10091590" y="2442194"/>
            <a:ext cx="1015514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  <a:cs typeface="Arial" pitchFamily="34" charset="0"/>
              </a:rPr>
              <a:t>Text  Here</a:t>
            </a:r>
            <a:endParaRPr lang="ko-KR" alt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19" name="Rounded Rectangle 5">
            <a:extLst>
              <a:ext uri="{FF2B5EF4-FFF2-40B4-BE49-F238E27FC236}">
                <a16:creationId xmlns:a16="http://schemas.microsoft.com/office/drawing/2014/main" id="{12928BB4-119D-41E2-B658-14E798305E71}"/>
              </a:ext>
            </a:extLst>
          </p:cNvPr>
          <p:cNvSpPr/>
          <p:nvPr/>
        </p:nvSpPr>
        <p:spPr>
          <a:xfrm flipH="1">
            <a:off x="3810366" y="3274780"/>
            <a:ext cx="429971" cy="354699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020" name="Rectangle 9">
            <a:extLst>
              <a:ext uri="{FF2B5EF4-FFF2-40B4-BE49-F238E27FC236}">
                <a16:creationId xmlns:a16="http://schemas.microsoft.com/office/drawing/2014/main" id="{133CBDD7-FF39-4E32-864D-B7121AA3DF97}"/>
              </a:ext>
            </a:extLst>
          </p:cNvPr>
          <p:cNvSpPr/>
          <p:nvPr/>
        </p:nvSpPr>
        <p:spPr>
          <a:xfrm>
            <a:off x="7740311" y="3282034"/>
            <a:ext cx="429972" cy="429272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021" name="Freeform 18">
            <a:extLst>
              <a:ext uri="{FF2B5EF4-FFF2-40B4-BE49-F238E27FC236}">
                <a16:creationId xmlns:a16="http://schemas.microsoft.com/office/drawing/2014/main" id="{561E437A-466E-4C26-9074-AFCC6E3CB877}"/>
              </a:ext>
            </a:extLst>
          </p:cNvPr>
          <p:cNvSpPr/>
          <p:nvPr/>
        </p:nvSpPr>
        <p:spPr>
          <a:xfrm>
            <a:off x="1689700" y="3214604"/>
            <a:ext cx="496858" cy="401000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022" name="Block Arc 25">
            <a:extLst>
              <a:ext uri="{FF2B5EF4-FFF2-40B4-BE49-F238E27FC236}">
                <a16:creationId xmlns:a16="http://schemas.microsoft.com/office/drawing/2014/main" id="{7E7D5825-68C3-455D-B7D2-C1B92E51B2EF}"/>
              </a:ext>
            </a:extLst>
          </p:cNvPr>
          <p:cNvSpPr/>
          <p:nvPr/>
        </p:nvSpPr>
        <p:spPr>
          <a:xfrm>
            <a:off x="5837564" y="3233443"/>
            <a:ext cx="302745" cy="437374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023" name="Oval 32">
            <a:extLst>
              <a:ext uri="{FF2B5EF4-FFF2-40B4-BE49-F238E27FC236}">
                <a16:creationId xmlns:a16="http://schemas.microsoft.com/office/drawing/2014/main" id="{8C3E31D0-CD48-4CA6-A0C6-CBDEC3741F58}"/>
              </a:ext>
            </a:extLst>
          </p:cNvPr>
          <p:cNvSpPr/>
          <p:nvPr/>
        </p:nvSpPr>
        <p:spPr>
          <a:xfrm>
            <a:off x="10020673" y="3309356"/>
            <a:ext cx="429972" cy="429408"/>
          </a:xfrm>
          <a:custGeom>
            <a:avLst/>
            <a:gdLst/>
            <a:ahLst/>
            <a:cxnLst/>
            <a:rect l="l" t="t" r="r" b="b"/>
            <a:pathLst>
              <a:path w="2671236" h="3213546">
                <a:moveTo>
                  <a:pt x="1336943" y="151152"/>
                </a:moveTo>
                <a:cubicBezTo>
                  <a:pt x="1223677" y="151152"/>
                  <a:pt x="1131857" y="242973"/>
                  <a:pt x="1131857" y="356239"/>
                </a:cubicBezTo>
                <a:cubicBezTo>
                  <a:pt x="1131857" y="469506"/>
                  <a:pt x="1223677" y="561326"/>
                  <a:pt x="1336943" y="561326"/>
                </a:cubicBezTo>
                <a:cubicBezTo>
                  <a:pt x="1450210" y="561326"/>
                  <a:pt x="1542030" y="469506"/>
                  <a:pt x="1542030" y="356239"/>
                </a:cubicBezTo>
                <a:cubicBezTo>
                  <a:pt x="1542030" y="242973"/>
                  <a:pt x="1450210" y="151152"/>
                  <a:pt x="1336943" y="151152"/>
                </a:cubicBezTo>
                <a:close/>
                <a:moveTo>
                  <a:pt x="1336943" y="0"/>
                </a:moveTo>
                <a:cubicBezTo>
                  <a:pt x="1533689" y="0"/>
                  <a:pt x="1693182" y="159493"/>
                  <a:pt x="1693182" y="356239"/>
                </a:cubicBezTo>
                <a:cubicBezTo>
                  <a:pt x="1693182" y="499348"/>
                  <a:pt x="1608797" y="622748"/>
                  <a:pt x="1486649" y="678491"/>
                </a:cubicBezTo>
                <a:lnTo>
                  <a:pt x="1504985" y="861628"/>
                </a:lnTo>
                <a:lnTo>
                  <a:pt x="2050955" y="861628"/>
                </a:lnTo>
                <a:cubicBezTo>
                  <a:pt x="2073924" y="808095"/>
                  <a:pt x="2127168" y="770742"/>
                  <a:pt x="2189136" y="770742"/>
                </a:cubicBezTo>
                <a:cubicBezTo>
                  <a:pt x="2272476" y="770742"/>
                  <a:pt x="2340037" y="838303"/>
                  <a:pt x="2340037" y="921643"/>
                </a:cubicBezTo>
                <a:cubicBezTo>
                  <a:pt x="2340037" y="1004983"/>
                  <a:pt x="2272476" y="1072544"/>
                  <a:pt x="2189136" y="1072544"/>
                </a:cubicBezTo>
                <a:cubicBezTo>
                  <a:pt x="2127168" y="1072544"/>
                  <a:pt x="2073924" y="1035191"/>
                  <a:pt x="2050955" y="981658"/>
                </a:cubicBezTo>
                <a:lnTo>
                  <a:pt x="1517002" y="981658"/>
                </a:lnTo>
                <a:lnTo>
                  <a:pt x="1678124" y="2590970"/>
                </a:lnTo>
                <a:cubicBezTo>
                  <a:pt x="2063444" y="2451708"/>
                  <a:pt x="2360829" y="2287813"/>
                  <a:pt x="2381761" y="1860600"/>
                </a:cubicBezTo>
                <a:cubicBezTo>
                  <a:pt x="2329006" y="1862811"/>
                  <a:pt x="2276981" y="1871755"/>
                  <a:pt x="2228094" y="1886075"/>
                </a:cubicBezTo>
                <a:cubicBezTo>
                  <a:pt x="2324645" y="1771974"/>
                  <a:pt x="2415523" y="1665436"/>
                  <a:pt x="2449665" y="1504055"/>
                </a:cubicBezTo>
                <a:cubicBezTo>
                  <a:pt x="2485699" y="1663545"/>
                  <a:pt x="2574685" y="1764408"/>
                  <a:pt x="2671236" y="1886075"/>
                </a:cubicBezTo>
                <a:cubicBezTo>
                  <a:pt x="2622475" y="1872164"/>
                  <a:pt x="2568855" y="1862858"/>
                  <a:pt x="2513341" y="1860541"/>
                </a:cubicBezTo>
                <a:cubicBezTo>
                  <a:pt x="2486075" y="2436981"/>
                  <a:pt x="2151724" y="2992040"/>
                  <a:pt x="1522375" y="3040581"/>
                </a:cubicBezTo>
                <a:cubicBezTo>
                  <a:pt x="1427529" y="3119259"/>
                  <a:pt x="1392747" y="3155891"/>
                  <a:pt x="1336943" y="3213546"/>
                </a:cubicBezTo>
                <a:cubicBezTo>
                  <a:pt x="1284048" y="3153728"/>
                  <a:pt x="1252174" y="3120936"/>
                  <a:pt x="1157234" y="3046101"/>
                </a:cubicBezTo>
                <a:cubicBezTo>
                  <a:pt x="592479" y="2980043"/>
                  <a:pt x="187829" y="2438320"/>
                  <a:pt x="160409" y="1860193"/>
                </a:cubicBezTo>
                <a:cubicBezTo>
                  <a:pt x="105366" y="1862056"/>
                  <a:pt x="50978" y="1871143"/>
                  <a:pt x="0" y="1886075"/>
                </a:cubicBezTo>
                <a:cubicBezTo>
                  <a:pt x="96552" y="1771974"/>
                  <a:pt x="187429" y="1665436"/>
                  <a:pt x="221571" y="1504055"/>
                </a:cubicBezTo>
                <a:cubicBezTo>
                  <a:pt x="257605" y="1663545"/>
                  <a:pt x="346591" y="1764408"/>
                  <a:pt x="443143" y="1886075"/>
                </a:cubicBezTo>
                <a:cubicBezTo>
                  <a:pt x="396276" y="1872705"/>
                  <a:pt x="344922" y="1863589"/>
                  <a:pt x="291687" y="1860996"/>
                </a:cubicBezTo>
                <a:cubicBezTo>
                  <a:pt x="313360" y="2289054"/>
                  <a:pt x="617325" y="2454996"/>
                  <a:pt x="1001768" y="2593980"/>
                </a:cubicBezTo>
                <a:lnTo>
                  <a:pt x="1157883" y="981658"/>
                </a:lnTo>
                <a:lnTo>
                  <a:pt x="666108" y="981658"/>
                </a:lnTo>
                <a:cubicBezTo>
                  <a:pt x="643139" y="1035191"/>
                  <a:pt x="589896" y="1072543"/>
                  <a:pt x="527928" y="1072543"/>
                </a:cubicBezTo>
                <a:cubicBezTo>
                  <a:pt x="444588" y="1072543"/>
                  <a:pt x="377027" y="1004982"/>
                  <a:pt x="377027" y="921642"/>
                </a:cubicBezTo>
                <a:cubicBezTo>
                  <a:pt x="377027" y="838302"/>
                  <a:pt x="444588" y="770741"/>
                  <a:pt x="527928" y="770741"/>
                </a:cubicBezTo>
                <a:cubicBezTo>
                  <a:pt x="589896" y="770741"/>
                  <a:pt x="643141" y="808095"/>
                  <a:pt x="666110" y="861628"/>
                </a:cubicBezTo>
                <a:lnTo>
                  <a:pt x="1169505" y="861628"/>
                </a:lnTo>
                <a:lnTo>
                  <a:pt x="1187237" y="678491"/>
                </a:lnTo>
                <a:cubicBezTo>
                  <a:pt x="1065090" y="622748"/>
                  <a:pt x="980704" y="499348"/>
                  <a:pt x="980704" y="356239"/>
                </a:cubicBezTo>
                <a:cubicBezTo>
                  <a:pt x="980704" y="159493"/>
                  <a:pt x="1140198" y="0"/>
                  <a:pt x="133694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1024" name="Group 1023">
            <a:extLst>
              <a:ext uri="{FF2B5EF4-FFF2-40B4-BE49-F238E27FC236}">
                <a16:creationId xmlns:a16="http://schemas.microsoft.com/office/drawing/2014/main" id="{89227519-F70C-41A8-A2A0-F28C7BCFA037}"/>
              </a:ext>
            </a:extLst>
          </p:cNvPr>
          <p:cNvGrpSpPr/>
          <p:nvPr/>
        </p:nvGrpSpPr>
        <p:grpSpPr>
          <a:xfrm>
            <a:off x="1173164" y="4009099"/>
            <a:ext cx="1563024" cy="1877437"/>
            <a:chOff x="1829656" y="4528906"/>
            <a:chExt cx="2691170" cy="1877437"/>
          </a:xfrm>
        </p:grpSpPr>
        <p:sp>
          <p:nvSpPr>
            <p:cNvPr id="1025" name="TextBox 1024">
              <a:extLst>
                <a:ext uri="{FF2B5EF4-FFF2-40B4-BE49-F238E27FC236}">
                  <a16:creationId xmlns:a16="http://schemas.microsoft.com/office/drawing/2014/main" id="{4476285F-D4BD-4908-86A9-DB64AD7E17D5}"/>
                </a:ext>
              </a:extLst>
            </p:cNvPr>
            <p:cNvSpPr txBox="1"/>
            <p:nvPr/>
          </p:nvSpPr>
          <p:spPr>
            <a:xfrm>
              <a:off x="1829656" y="4836683"/>
              <a:ext cx="269117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26" name="TextBox 1025">
              <a:extLst>
                <a:ext uri="{FF2B5EF4-FFF2-40B4-BE49-F238E27FC236}">
                  <a16:creationId xmlns:a16="http://schemas.microsoft.com/office/drawing/2014/main" id="{B3072EA1-CCE4-4356-B835-8CDCF722EE71}"/>
                </a:ext>
              </a:extLst>
            </p:cNvPr>
            <p:cNvSpPr txBox="1"/>
            <p:nvPr/>
          </p:nvSpPr>
          <p:spPr>
            <a:xfrm>
              <a:off x="1829656" y="4528906"/>
              <a:ext cx="269117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27" name="Group 1026">
            <a:extLst>
              <a:ext uri="{FF2B5EF4-FFF2-40B4-BE49-F238E27FC236}">
                <a16:creationId xmlns:a16="http://schemas.microsoft.com/office/drawing/2014/main" id="{46C1EEFF-A320-42CE-A900-B6E138B70AFB}"/>
              </a:ext>
            </a:extLst>
          </p:cNvPr>
          <p:cNvGrpSpPr/>
          <p:nvPr/>
        </p:nvGrpSpPr>
        <p:grpSpPr>
          <a:xfrm>
            <a:off x="3243840" y="4009099"/>
            <a:ext cx="1563024" cy="1877437"/>
            <a:chOff x="1829656" y="4528906"/>
            <a:chExt cx="2691170" cy="1877437"/>
          </a:xfrm>
        </p:grpSpPr>
        <p:sp>
          <p:nvSpPr>
            <p:cNvPr id="1028" name="TextBox 1027">
              <a:extLst>
                <a:ext uri="{FF2B5EF4-FFF2-40B4-BE49-F238E27FC236}">
                  <a16:creationId xmlns:a16="http://schemas.microsoft.com/office/drawing/2014/main" id="{10F0E284-7351-4C0F-88D3-62C22632FCC6}"/>
                </a:ext>
              </a:extLst>
            </p:cNvPr>
            <p:cNvSpPr txBox="1"/>
            <p:nvPr/>
          </p:nvSpPr>
          <p:spPr>
            <a:xfrm>
              <a:off x="1829656" y="4836683"/>
              <a:ext cx="269117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29" name="TextBox 1028">
              <a:extLst>
                <a:ext uri="{FF2B5EF4-FFF2-40B4-BE49-F238E27FC236}">
                  <a16:creationId xmlns:a16="http://schemas.microsoft.com/office/drawing/2014/main" id="{E249112F-F27F-454F-A7E4-10E98632FC3D}"/>
                </a:ext>
              </a:extLst>
            </p:cNvPr>
            <p:cNvSpPr txBox="1"/>
            <p:nvPr/>
          </p:nvSpPr>
          <p:spPr>
            <a:xfrm>
              <a:off x="1829656" y="4528906"/>
              <a:ext cx="269117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30" name="Group 1029">
            <a:extLst>
              <a:ext uri="{FF2B5EF4-FFF2-40B4-BE49-F238E27FC236}">
                <a16:creationId xmlns:a16="http://schemas.microsoft.com/office/drawing/2014/main" id="{09E62215-C73B-478B-9112-D25C0F3ABAB6}"/>
              </a:ext>
            </a:extLst>
          </p:cNvPr>
          <p:cNvGrpSpPr/>
          <p:nvPr/>
        </p:nvGrpSpPr>
        <p:grpSpPr>
          <a:xfrm>
            <a:off x="5314516" y="4009099"/>
            <a:ext cx="1563024" cy="1877437"/>
            <a:chOff x="1829656" y="4528906"/>
            <a:chExt cx="2691170" cy="1877437"/>
          </a:xfrm>
        </p:grpSpPr>
        <p:sp>
          <p:nvSpPr>
            <p:cNvPr id="1031" name="TextBox 1030">
              <a:extLst>
                <a:ext uri="{FF2B5EF4-FFF2-40B4-BE49-F238E27FC236}">
                  <a16:creationId xmlns:a16="http://schemas.microsoft.com/office/drawing/2014/main" id="{E05247F8-037D-4EC0-B154-79FE80DB05C7}"/>
                </a:ext>
              </a:extLst>
            </p:cNvPr>
            <p:cNvSpPr txBox="1"/>
            <p:nvPr/>
          </p:nvSpPr>
          <p:spPr>
            <a:xfrm>
              <a:off x="1829656" y="4836683"/>
              <a:ext cx="269117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32" name="TextBox 1031">
              <a:extLst>
                <a:ext uri="{FF2B5EF4-FFF2-40B4-BE49-F238E27FC236}">
                  <a16:creationId xmlns:a16="http://schemas.microsoft.com/office/drawing/2014/main" id="{CBE7D099-6C80-46AA-8CB5-A6F301A2911C}"/>
                </a:ext>
              </a:extLst>
            </p:cNvPr>
            <p:cNvSpPr txBox="1"/>
            <p:nvPr/>
          </p:nvSpPr>
          <p:spPr>
            <a:xfrm>
              <a:off x="1829656" y="4528906"/>
              <a:ext cx="269117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33" name="Group 1032">
            <a:extLst>
              <a:ext uri="{FF2B5EF4-FFF2-40B4-BE49-F238E27FC236}">
                <a16:creationId xmlns:a16="http://schemas.microsoft.com/office/drawing/2014/main" id="{CA1B0831-3CC9-4404-8BFB-1C7C5D6380FA}"/>
              </a:ext>
            </a:extLst>
          </p:cNvPr>
          <p:cNvGrpSpPr/>
          <p:nvPr/>
        </p:nvGrpSpPr>
        <p:grpSpPr>
          <a:xfrm>
            <a:off x="7385192" y="4009099"/>
            <a:ext cx="1563024" cy="1877437"/>
            <a:chOff x="1829656" y="4528906"/>
            <a:chExt cx="2691170" cy="1877437"/>
          </a:xfrm>
        </p:grpSpPr>
        <p:sp>
          <p:nvSpPr>
            <p:cNvPr id="1034" name="TextBox 1033">
              <a:extLst>
                <a:ext uri="{FF2B5EF4-FFF2-40B4-BE49-F238E27FC236}">
                  <a16:creationId xmlns:a16="http://schemas.microsoft.com/office/drawing/2014/main" id="{5F5AC9AB-CC97-4853-A064-7295656E083A}"/>
                </a:ext>
              </a:extLst>
            </p:cNvPr>
            <p:cNvSpPr txBox="1"/>
            <p:nvPr/>
          </p:nvSpPr>
          <p:spPr>
            <a:xfrm>
              <a:off x="1829656" y="4836683"/>
              <a:ext cx="269117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35" name="TextBox 1034">
              <a:extLst>
                <a:ext uri="{FF2B5EF4-FFF2-40B4-BE49-F238E27FC236}">
                  <a16:creationId xmlns:a16="http://schemas.microsoft.com/office/drawing/2014/main" id="{759D0DD6-C6E3-441A-8CBB-DDB54A9D3E40}"/>
                </a:ext>
              </a:extLst>
            </p:cNvPr>
            <p:cNvSpPr txBox="1"/>
            <p:nvPr/>
          </p:nvSpPr>
          <p:spPr>
            <a:xfrm>
              <a:off x="1829656" y="4528906"/>
              <a:ext cx="269117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36" name="Group 1035">
            <a:extLst>
              <a:ext uri="{FF2B5EF4-FFF2-40B4-BE49-F238E27FC236}">
                <a16:creationId xmlns:a16="http://schemas.microsoft.com/office/drawing/2014/main" id="{686DBC68-F032-4B05-90BB-D49C199F82DB}"/>
              </a:ext>
            </a:extLst>
          </p:cNvPr>
          <p:cNvGrpSpPr/>
          <p:nvPr/>
        </p:nvGrpSpPr>
        <p:grpSpPr>
          <a:xfrm>
            <a:off x="9455868" y="4009099"/>
            <a:ext cx="1563024" cy="1877437"/>
            <a:chOff x="1829656" y="4528906"/>
            <a:chExt cx="2691170" cy="1877437"/>
          </a:xfrm>
        </p:grpSpPr>
        <p:sp>
          <p:nvSpPr>
            <p:cNvPr id="1037" name="TextBox 1036">
              <a:extLst>
                <a:ext uri="{FF2B5EF4-FFF2-40B4-BE49-F238E27FC236}">
                  <a16:creationId xmlns:a16="http://schemas.microsoft.com/office/drawing/2014/main" id="{D3D4A8F1-05EF-4360-B8B2-D79DB9AFC784}"/>
                </a:ext>
              </a:extLst>
            </p:cNvPr>
            <p:cNvSpPr txBox="1"/>
            <p:nvPr/>
          </p:nvSpPr>
          <p:spPr>
            <a:xfrm>
              <a:off x="1829656" y="4836683"/>
              <a:ext cx="269117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38" name="TextBox 1037">
              <a:extLst>
                <a:ext uri="{FF2B5EF4-FFF2-40B4-BE49-F238E27FC236}">
                  <a16:creationId xmlns:a16="http://schemas.microsoft.com/office/drawing/2014/main" id="{0778311A-DC75-4CDB-A73C-794179D20824}"/>
                </a:ext>
              </a:extLst>
            </p:cNvPr>
            <p:cNvSpPr txBox="1"/>
            <p:nvPr/>
          </p:nvSpPr>
          <p:spPr>
            <a:xfrm>
              <a:off x="1829656" y="4528906"/>
              <a:ext cx="269117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039" name="Circle: Hollow 1038">
            <a:extLst>
              <a:ext uri="{FF2B5EF4-FFF2-40B4-BE49-F238E27FC236}">
                <a16:creationId xmlns:a16="http://schemas.microsoft.com/office/drawing/2014/main" id="{D1FEC1A1-0A86-4DBA-9E48-3F7C5CF21E73}"/>
              </a:ext>
            </a:extLst>
          </p:cNvPr>
          <p:cNvSpPr/>
          <p:nvPr/>
        </p:nvSpPr>
        <p:spPr>
          <a:xfrm>
            <a:off x="1582666" y="3068676"/>
            <a:ext cx="744021" cy="744021"/>
          </a:xfrm>
          <a:prstGeom prst="donut">
            <a:avLst>
              <a:gd name="adj" fmla="val 3744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40" name="Circle: Hollow 1039">
            <a:extLst>
              <a:ext uri="{FF2B5EF4-FFF2-40B4-BE49-F238E27FC236}">
                <a16:creationId xmlns:a16="http://schemas.microsoft.com/office/drawing/2014/main" id="{DBCF619A-9864-42E0-92FA-205459E4310C}"/>
              </a:ext>
            </a:extLst>
          </p:cNvPr>
          <p:cNvSpPr/>
          <p:nvPr/>
        </p:nvSpPr>
        <p:spPr>
          <a:xfrm>
            <a:off x="3653342" y="3050982"/>
            <a:ext cx="744021" cy="744021"/>
          </a:xfrm>
          <a:prstGeom prst="donut">
            <a:avLst>
              <a:gd name="adj" fmla="val 3744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41" name="Circle: Hollow 1040">
            <a:extLst>
              <a:ext uri="{FF2B5EF4-FFF2-40B4-BE49-F238E27FC236}">
                <a16:creationId xmlns:a16="http://schemas.microsoft.com/office/drawing/2014/main" id="{4A13625A-3B97-4176-A8C5-A01D5C7FFD4D}"/>
              </a:ext>
            </a:extLst>
          </p:cNvPr>
          <p:cNvSpPr/>
          <p:nvPr/>
        </p:nvSpPr>
        <p:spPr>
          <a:xfrm>
            <a:off x="5616927" y="3087915"/>
            <a:ext cx="744021" cy="744021"/>
          </a:xfrm>
          <a:prstGeom prst="donut">
            <a:avLst>
              <a:gd name="adj" fmla="val 374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42" name="Circle: Hollow 1041">
            <a:extLst>
              <a:ext uri="{FF2B5EF4-FFF2-40B4-BE49-F238E27FC236}">
                <a16:creationId xmlns:a16="http://schemas.microsoft.com/office/drawing/2014/main" id="{13365FCF-2595-4A29-BAEE-38D1800DF377}"/>
              </a:ext>
            </a:extLst>
          </p:cNvPr>
          <p:cNvSpPr/>
          <p:nvPr/>
        </p:nvSpPr>
        <p:spPr>
          <a:xfrm>
            <a:off x="7580512" y="3124848"/>
            <a:ext cx="744021" cy="744021"/>
          </a:xfrm>
          <a:prstGeom prst="donut">
            <a:avLst>
              <a:gd name="adj" fmla="val 374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43" name="Circle: Hollow 1042">
            <a:extLst>
              <a:ext uri="{FF2B5EF4-FFF2-40B4-BE49-F238E27FC236}">
                <a16:creationId xmlns:a16="http://schemas.microsoft.com/office/drawing/2014/main" id="{0453410A-1FAC-414B-83F0-A292A52301FE}"/>
              </a:ext>
            </a:extLst>
          </p:cNvPr>
          <p:cNvSpPr/>
          <p:nvPr/>
        </p:nvSpPr>
        <p:spPr>
          <a:xfrm>
            <a:off x="9865370" y="3161781"/>
            <a:ext cx="744021" cy="744021"/>
          </a:xfrm>
          <a:prstGeom prst="donut">
            <a:avLst>
              <a:gd name="adj" fmla="val 374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3190EFA-675C-4D73-8EFD-E8D6DB105602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15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11174</TotalTime>
  <Words>180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32</cp:revision>
  <dcterms:created xsi:type="dcterms:W3CDTF">2018-02-18T19:39:47Z</dcterms:created>
  <dcterms:modified xsi:type="dcterms:W3CDTF">2021-04-13T02:48:49Z</dcterms:modified>
</cp:coreProperties>
</file>