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59" name="Chevron 2">
            <a:extLst>
              <a:ext uri="{FF2B5EF4-FFF2-40B4-BE49-F238E27FC236}">
                <a16:creationId xmlns:a16="http://schemas.microsoft.com/office/drawing/2014/main" id="{343C70F2-52BB-4C0C-A3D7-951230DA48D3}"/>
              </a:ext>
            </a:extLst>
          </p:cNvPr>
          <p:cNvSpPr/>
          <p:nvPr/>
        </p:nvSpPr>
        <p:spPr>
          <a:xfrm>
            <a:off x="910676" y="3788412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60" name="Chevron 11">
            <a:extLst>
              <a:ext uri="{FF2B5EF4-FFF2-40B4-BE49-F238E27FC236}">
                <a16:creationId xmlns:a16="http://schemas.microsoft.com/office/drawing/2014/main" id="{78481272-670C-4ECA-8F25-D7D45548135D}"/>
              </a:ext>
            </a:extLst>
          </p:cNvPr>
          <p:cNvSpPr/>
          <p:nvPr/>
        </p:nvSpPr>
        <p:spPr>
          <a:xfrm>
            <a:off x="2981352" y="3788412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61" name="Chevron 19">
            <a:extLst>
              <a:ext uri="{FF2B5EF4-FFF2-40B4-BE49-F238E27FC236}">
                <a16:creationId xmlns:a16="http://schemas.microsoft.com/office/drawing/2014/main" id="{DE72C3D6-3946-4983-9DA1-80AE0D6442BD}"/>
              </a:ext>
            </a:extLst>
          </p:cNvPr>
          <p:cNvSpPr/>
          <p:nvPr/>
        </p:nvSpPr>
        <p:spPr>
          <a:xfrm>
            <a:off x="5052028" y="3788412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62" name="Chevron 27">
            <a:extLst>
              <a:ext uri="{FF2B5EF4-FFF2-40B4-BE49-F238E27FC236}">
                <a16:creationId xmlns:a16="http://schemas.microsoft.com/office/drawing/2014/main" id="{BAC88433-DBE4-4B84-A4E6-419905A6CECE}"/>
              </a:ext>
            </a:extLst>
          </p:cNvPr>
          <p:cNvSpPr/>
          <p:nvPr/>
        </p:nvSpPr>
        <p:spPr>
          <a:xfrm>
            <a:off x="7122704" y="3788412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63" name="Chevron 35">
            <a:extLst>
              <a:ext uri="{FF2B5EF4-FFF2-40B4-BE49-F238E27FC236}">
                <a16:creationId xmlns:a16="http://schemas.microsoft.com/office/drawing/2014/main" id="{5AD7903F-FC36-494B-AAA0-09A8A6A90069}"/>
              </a:ext>
            </a:extLst>
          </p:cNvPr>
          <p:cNvSpPr/>
          <p:nvPr/>
        </p:nvSpPr>
        <p:spPr>
          <a:xfrm>
            <a:off x="9193380" y="3788412"/>
            <a:ext cx="2088000" cy="390420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64" name="Oval 963">
            <a:extLst>
              <a:ext uri="{FF2B5EF4-FFF2-40B4-BE49-F238E27FC236}">
                <a16:creationId xmlns:a16="http://schemas.microsoft.com/office/drawing/2014/main" id="{6D79A88F-C532-4A5E-AA8B-1400F7706DDF}"/>
              </a:ext>
            </a:extLst>
          </p:cNvPr>
          <p:cNvSpPr/>
          <p:nvPr/>
        </p:nvSpPr>
        <p:spPr>
          <a:xfrm>
            <a:off x="1567160" y="3596106"/>
            <a:ext cx="775032" cy="7750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5" name="Oval 964">
            <a:extLst>
              <a:ext uri="{FF2B5EF4-FFF2-40B4-BE49-F238E27FC236}">
                <a16:creationId xmlns:a16="http://schemas.microsoft.com/office/drawing/2014/main" id="{146F78F5-870C-41EA-937B-D14267B654B3}"/>
              </a:ext>
            </a:extLst>
          </p:cNvPr>
          <p:cNvSpPr/>
          <p:nvPr/>
        </p:nvSpPr>
        <p:spPr>
          <a:xfrm>
            <a:off x="3637836" y="3596106"/>
            <a:ext cx="775032" cy="7750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6" name="Oval 965">
            <a:extLst>
              <a:ext uri="{FF2B5EF4-FFF2-40B4-BE49-F238E27FC236}">
                <a16:creationId xmlns:a16="http://schemas.microsoft.com/office/drawing/2014/main" id="{10795A66-48AA-4952-AC52-771447E9E178}"/>
              </a:ext>
            </a:extLst>
          </p:cNvPr>
          <p:cNvSpPr/>
          <p:nvPr/>
        </p:nvSpPr>
        <p:spPr>
          <a:xfrm>
            <a:off x="5708512" y="3596106"/>
            <a:ext cx="775032" cy="7750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7" name="Oval 966">
            <a:extLst>
              <a:ext uri="{FF2B5EF4-FFF2-40B4-BE49-F238E27FC236}">
                <a16:creationId xmlns:a16="http://schemas.microsoft.com/office/drawing/2014/main" id="{D2415EFD-890D-47E7-A1FC-7BA8E0ABF6A8}"/>
              </a:ext>
            </a:extLst>
          </p:cNvPr>
          <p:cNvSpPr/>
          <p:nvPr/>
        </p:nvSpPr>
        <p:spPr>
          <a:xfrm>
            <a:off x="7779188" y="3596106"/>
            <a:ext cx="775032" cy="7750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68" name="Oval 967">
            <a:extLst>
              <a:ext uri="{FF2B5EF4-FFF2-40B4-BE49-F238E27FC236}">
                <a16:creationId xmlns:a16="http://schemas.microsoft.com/office/drawing/2014/main" id="{F39D5DD6-F672-4577-9109-35510ACF54CC}"/>
              </a:ext>
            </a:extLst>
          </p:cNvPr>
          <p:cNvSpPr/>
          <p:nvPr/>
        </p:nvSpPr>
        <p:spPr>
          <a:xfrm>
            <a:off x="9849864" y="3596106"/>
            <a:ext cx="775032" cy="7750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69" name="직사각형 113">
            <a:extLst>
              <a:ext uri="{FF2B5EF4-FFF2-40B4-BE49-F238E27FC236}">
                <a16:creationId xmlns:a16="http://schemas.microsoft.com/office/drawing/2014/main" id="{5DFD6DC4-1B33-4CA0-9BDF-5B9386B69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701" y="2926000"/>
            <a:ext cx="1012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charset="0"/>
              </a:rPr>
              <a:t>2017</a:t>
            </a:r>
            <a:endParaRPr lang="ko-KR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970" name="직사각형 113">
            <a:extLst>
              <a:ext uri="{FF2B5EF4-FFF2-40B4-BE49-F238E27FC236}">
                <a16:creationId xmlns:a16="http://schemas.microsoft.com/office/drawing/2014/main" id="{16B5D3C1-6687-459E-B069-D67161E8B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94" y="4555620"/>
            <a:ext cx="1012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charset="0"/>
              </a:rPr>
              <a:t>2018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971" name="직사각형 113">
            <a:extLst>
              <a:ext uri="{FF2B5EF4-FFF2-40B4-BE49-F238E27FC236}">
                <a16:creationId xmlns:a16="http://schemas.microsoft.com/office/drawing/2014/main" id="{75EC27D9-086E-42C3-BF53-87FC9A275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687" y="2926000"/>
            <a:ext cx="1012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972" name="직사각형 113">
            <a:extLst>
              <a:ext uri="{FF2B5EF4-FFF2-40B4-BE49-F238E27FC236}">
                <a16:creationId xmlns:a16="http://schemas.microsoft.com/office/drawing/2014/main" id="{96084EF7-311D-4DD6-87F2-DB0570F0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680" y="4555620"/>
            <a:ext cx="1012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charset="0"/>
              </a:rPr>
              <a:t>2020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973" name="직사각형 113">
            <a:extLst>
              <a:ext uri="{FF2B5EF4-FFF2-40B4-BE49-F238E27FC236}">
                <a16:creationId xmlns:a16="http://schemas.microsoft.com/office/drawing/2014/main" id="{6E1BD7FB-92B9-4E07-9047-9BFBCC7CB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1674" y="2926000"/>
            <a:ext cx="1012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charset="0"/>
              </a:rPr>
              <a:t>2021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974" name="Rounded Rectangle 5">
            <a:extLst>
              <a:ext uri="{FF2B5EF4-FFF2-40B4-BE49-F238E27FC236}">
                <a16:creationId xmlns:a16="http://schemas.microsoft.com/office/drawing/2014/main" id="{02C6BAEB-A04E-432E-9115-62498A0A9878}"/>
              </a:ext>
            </a:extLst>
          </p:cNvPr>
          <p:cNvSpPr/>
          <p:nvPr/>
        </p:nvSpPr>
        <p:spPr>
          <a:xfrm flipH="1">
            <a:off x="3810366" y="3806272"/>
            <a:ext cx="429971" cy="3546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5" name="Rectangle 9">
            <a:extLst>
              <a:ext uri="{FF2B5EF4-FFF2-40B4-BE49-F238E27FC236}">
                <a16:creationId xmlns:a16="http://schemas.microsoft.com/office/drawing/2014/main" id="{F13A2019-3CD0-4155-AF34-9D086D870A5E}"/>
              </a:ext>
            </a:extLst>
          </p:cNvPr>
          <p:cNvSpPr/>
          <p:nvPr/>
        </p:nvSpPr>
        <p:spPr>
          <a:xfrm>
            <a:off x="7951718" y="3753505"/>
            <a:ext cx="429972" cy="42927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6" name="Freeform 18">
            <a:extLst>
              <a:ext uri="{FF2B5EF4-FFF2-40B4-BE49-F238E27FC236}">
                <a16:creationId xmlns:a16="http://schemas.microsoft.com/office/drawing/2014/main" id="{FAD2A9CB-ECD9-4A9D-A554-A926332EC9EE}"/>
              </a:ext>
            </a:extLst>
          </p:cNvPr>
          <p:cNvSpPr/>
          <p:nvPr/>
        </p:nvSpPr>
        <p:spPr>
          <a:xfrm>
            <a:off x="1685708" y="3740699"/>
            <a:ext cx="496858" cy="401000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7" name="Block Arc 25">
            <a:extLst>
              <a:ext uri="{FF2B5EF4-FFF2-40B4-BE49-F238E27FC236}">
                <a16:creationId xmlns:a16="http://schemas.microsoft.com/office/drawing/2014/main" id="{6B3B5A78-EA75-42F8-AF14-BBBA1141AF82}"/>
              </a:ext>
            </a:extLst>
          </p:cNvPr>
          <p:cNvSpPr/>
          <p:nvPr/>
        </p:nvSpPr>
        <p:spPr>
          <a:xfrm>
            <a:off x="5944627" y="3721755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78" name="Oval 32">
            <a:extLst>
              <a:ext uri="{FF2B5EF4-FFF2-40B4-BE49-F238E27FC236}">
                <a16:creationId xmlns:a16="http://schemas.microsoft.com/office/drawing/2014/main" id="{C4188442-D01C-49B6-8290-3425AD44EC87}"/>
              </a:ext>
            </a:extLst>
          </p:cNvPr>
          <p:cNvSpPr/>
          <p:nvPr/>
        </p:nvSpPr>
        <p:spPr>
          <a:xfrm>
            <a:off x="10022394" y="3780937"/>
            <a:ext cx="429972" cy="42940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79" name="Group 978">
            <a:extLst>
              <a:ext uri="{FF2B5EF4-FFF2-40B4-BE49-F238E27FC236}">
                <a16:creationId xmlns:a16="http://schemas.microsoft.com/office/drawing/2014/main" id="{4506A07A-575B-4E38-A9C5-9C19B625CEEA}"/>
              </a:ext>
            </a:extLst>
          </p:cNvPr>
          <p:cNvGrpSpPr/>
          <p:nvPr/>
        </p:nvGrpSpPr>
        <p:grpSpPr>
          <a:xfrm>
            <a:off x="1038188" y="4799107"/>
            <a:ext cx="1814870" cy="1323440"/>
            <a:chOff x="1829656" y="4528906"/>
            <a:chExt cx="2691170" cy="1323440"/>
          </a:xfrm>
        </p:grpSpPr>
        <p:sp>
          <p:nvSpPr>
            <p:cNvPr id="980" name="TextBox 979">
              <a:extLst>
                <a:ext uri="{FF2B5EF4-FFF2-40B4-BE49-F238E27FC236}">
                  <a16:creationId xmlns:a16="http://schemas.microsoft.com/office/drawing/2014/main" id="{8DE18B5C-188E-4888-8F0C-B7490403D49F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1" name="TextBox 980">
              <a:extLst>
                <a:ext uri="{FF2B5EF4-FFF2-40B4-BE49-F238E27FC236}">
                  <a16:creationId xmlns:a16="http://schemas.microsoft.com/office/drawing/2014/main" id="{124352C9-CD31-4187-8B21-8E286E5F0F57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2" name="Group 981">
            <a:extLst>
              <a:ext uri="{FF2B5EF4-FFF2-40B4-BE49-F238E27FC236}">
                <a16:creationId xmlns:a16="http://schemas.microsoft.com/office/drawing/2014/main" id="{FBBB2C08-4B40-49FF-BEB1-6B78981D78CD}"/>
              </a:ext>
            </a:extLst>
          </p:cNvPr>
          <p:cNvGrpSpPr/>
          <p:nvPr/>
        </p:nvGrpSpPr>
        <p:grpSpPr>
          <a:xfrm>
            <a:off x="3108864" y="1820503"/>
            <a:ext cx="1814869" cy="1323440"/>
            <a:chOff x="1829656" y="4528906"/>
            <a:chExt cx="2691170" cy="1323440"/>
          </a:xfrm>
        </p:grpSpPr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B8696327-095B-4953-9E4D-6EEB5EB24EE8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4" name="TextBox 983">
              <a:extLst>
                <a:ext uri="{FF2B5EF4-FFF2-40B4-BE49-F238E27FC236}">
                  <a16:creationId xmlns:a16="http://schemas.microsoft.com/office/drawing/2014/main" id="{3D6D9D99-BDC2-445A-870B-0474E13CBA4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5" name="Group 984">
            <a:extLst>
              <a:ext uri="{FF2B5EF4-FFF2-40B4-BE49-F238E27FC236}">
                <a16:creationId xmlns:a16="http://schemas.microsoft.com/office/drawing/2014/main" id="{FC182D3C-FF74-4014-9498-7CE41F79C2C3}"/>
              </a:ext>
            </a:extLst>
          </p:cNvPr>
          <p:cNvGrpSpPr/>
          <p:nvPr/>
        </p:nvGrpSpPr>
        <p:grpSpPr>
          <a:xfrm>
            <a:off x="5179539" y="4799107"/>
            <a:ext cx="1814870" cy="1323440"/>
            <a:chOff x="1829656" y="4528906"/>
            <a:chExt cx="2691170" cy="1323440"/>
          </a:xfrm>
        </p:grpSpPr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5BF52D06-5F47-4B15-8451-8D22F4DE339E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7" name="TextBox 986">
              <a:extLst>
                <a:ext uri="{FF2B5EF4-FFF2-40B4-BE49-F238E27FC236}">
                  <a16:creationId xmlns:a16="http://schemas.microsoft.com/office/drawing/2014/main" id="{9A06A0E0-E247-464A-B3FB-7B5F68676B0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8" name="Group 987">
            <a:extLst>
              <a:ext uri="{FF2B5EF4-FFF2-40B4-BE49-F238E27FC236}">
                <a16:creationId xmlns:a16="http://schemas.microsoft.com/office/drawing/2014/main" id="{00E6BD0A-E2F1-4A6C-81BD-36DF35CD67E1}"/>
              </a:ext>
            </a:extLst>
          </p:cNvPr>
          <p:cNvGrpSpPr/>
          <p:nvPr/>
        </p:nvGrpSpPr>
        <p:grpSpPr>
          <a:xfrm>
            <a:off x="7250215" y="1820503"/>
            <a:ext cx="1814869" cy="1323440"/>
            <a:chOff x="1829656" y="4528906"/>
            <a:chExt cx="2691170" cy="1323440"/>
          </a:xfrm>
        </p:grpSpPr>
        <p:sp>
          <p:nvSpPr>
            <p:cNvPr id="989" name="TextBox 988">
              <a:extLst>
                <a:ext uri="{FF2B5EF4-FFF2-40B4-BE49-F238E27FC236}">
                  <a16:creationId xmlns:a16="http://schemas.microsoft.com/office/drawing/2014/main" id="{17C99CD0-3901-4D97-9CCE-0CD35BED065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0" name="TextBox 989">
              <a:extLst>
                <a:ext uri="{FF2B5EF4-FFF2-40B4-BE49-F238E27FC236}">
                  <a16:creationId xmlns:a16="http://schemas.microsoft.com/office/drawing/2014/main" id="{56CCBD4F-7D6A-4340-8236-5F0B530ABDBF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91" name="Group 990">
            <a:extLst>
              <a:ext uri="{FF2B5EF4-FFF2-40B4-BE49-F238E27FC236}">
                <a16:creationId xmlns:a16="http://schemas.microsoft.com/office/drawing/2014/main" id="{F181553A-397C-4655-B9C9-B5CBC6C6BECD}"/>
              </a:ext>
            </a:extLst>
          </p:cNvPr>
          <p:cNvGrpSpPr/>
          <p:nvPr/>
        </p:nvGrpSpPr>
        <p:grpSpPr>
          <a:xfrm>
            <a:off x="9320892" y="4799107"/>
            <a:ext cx="1814870" cy="1323440"/>
            <a:chOff x="1829656" y="4528906"/>
            <a:chExt cx="2691170" cy="1323440"/>
          </a:xfrm>
        </p:grpSpPr>
        <p:sp>
          <p:nvSpPr>
            <p:cNvPr id="992" name="TextBox 991">
              <a:extLst>
                <a:ext uri="{FF2B5EF4-FFF2-40B4-BE49-F238E27FC236}">
                  <a16:creationId xmlns:a16="http://schemas.microsoft.com/office/drawing/2014/main" id="{3705AD22-9F9E-4F9D-B6F1-F3B26209A633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3" name="TextBox 992">
              <a:extLst>
                <a:ext uri="{FF2B5EF4-FFF2-40B4-BE49-F238E27FC236}">
                  <a16:creationId xmlns:a16="http://schemas.microsoft.com/office/drawing/2014/main" id="{BBC621EC-A82A-4832-828B-EA79C1898C09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2021-04-13T02:20:02Z</dcterms:modified>
</cp:coreProperties>
</file>