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7" name="Graphic 27">
            <a:extLst>
              <a:ext uri="{FF2B5EF4-FFF2-40B4-BE49-F238E27FC236}">
                <a16:creationId xmlns:a16="http://schemas.microsoft.com/office/drawing/2014/main" id="{5516C922-C333-49C8-9055-971C7F9385A1}"/>
              </a:ext>
            </a:extLst>
          </p:cNvPr>
          <p:cNvGrpSpPr/>
          <p:nvPr/>
        </p:nvGrpSpPr>
        <p:grpSpPr>
          <a:xfrm>
            <a:off x="4283329" y="3897770"/>
            <a:ext cx="3625343" cy="1909316"/>
            <a:chOff x="6942632" y="4124750"/>
            <a:chExt cx="5182215" cy="2729255"/>
          </a:xfrm>
        </p:grpSpPr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C09663B8-C3CE-4254-8EF9-A905B68BE02D}"/>
                </a:ext>
              </a:extLst>
            </p:cNvPr>
            <p:cNvSpPr/>
            <p:nvPr/>
          </p:nvSpPr>
          <p:spPr>
            <a:xfrm>
              <a:off x="6942588" y="4254341"/>
              <a:ext cx="5181867" cy="2600959"/>
            </a:xfrm>
            <a:custGeom>
              <a:avLst/>
              <a:gdLst>
                <a:gd name="connsiteX0" fmla="*/ 5181585 w 5181867"/>
                <a:gd name="connsiteY0" fmla="*/ 626851 h 2600959"/>
                <a:gd name="connsiteX1" fmla="*/ 4760404 w 5181867"/>
                <a:gd name="connsiteY1" fmla="*/ 807 h 2600959"/>
                <a:gd name="connsiteX2" fmla="*/ 4701101 w 5181867"/>
                <a:gd name="connsiteY2" fmla="*/ 4176 h 2600959"/>
                <a:gd name="connsiteX3" fmla="*/ 4655277 w 5181867"/>
                <a:gd name="connsiteY3" fmla="*/ 8556 h 2600959"/>
                <a:gd name="connsiteX4" fmla="*/ 4586877 w 5181867"/>
                <a:gd name="connsiteY4" fmla="*/ 21360 h 2600959"/>
                <a:gd name="connsiteX5" fmla="*/ 3504946 w 5181867"/>
                <a:gd name="connsiteY5" fmla="*/ 390315 h 2600959"/>
                <a:gd name="connsiteX6" fmla="*/ 2324628 w 5181867"/>
                <a:gd name="connsiteY6" fmla="*/ 706033 h 2600959"/>
                <a:gd name="connsiteX7" fmla="*/ 1492037 w 5181867"/>
                <a:gd name="connsiteY7" fmla="*/ 866082 h 2600959"/>
                <a:gd name="connsiteX8" fmla="*/ 733910 w 5181867"/>
                <a:gd name="connsiteY8" fmla="*/ 1008272 h 2600959"/>
                <a:gd name="connsiteX9" fmla="*/ 31043 w 5181867"/>
                <a:gd name="connsiteY9" fmla="*/ 1316914 h 2600959"/>
                <a:gd name="connsiteX10" fmla="*/ 44857 w 5181867"/>
                <a:gd name="connsiteY10" fmla="*/ 1814582 h 2600959"/>
                <a:gd name="connsiteX11" fmla="*/ 274991 w 5181867"/>
                <a:gd name="connsiteY11" fmla="*/ 2264404 h 2600959"/>
                <a:gd name="connsiteX12" fmla="*/ 264546 w 5181867"/>
                <a:gd name="connsiteY12" fmla="*/ 2301131 h 2600959"/>
                <a:gd name="connsiteX13" fmla="*/ 201537 w 5181867"/>
                <a:gd name="connsiteY13" fmla="*/ 2329097 h 2600959"/>
                <a:gd name="connsiteX14" fmla="*/ 189070 w 5181867"/>
                <a:gd name="connsiteY14" fmla="*/ 2354705 h 2600959"/>
                <a:gd name="connsiteX15" fmla="*/ 202885 w 5181867"/>
                <a:gd name="connsiteY15" fmla="*/ 2385030 h 2600959"/>
                <a:gd name="connsiteX16" fmla="*/ 610925 w 5181867"/>
                <a:gd name="connsiteY16" fmla="*/ 2584838 h 2600959"/>
                <a:gd name="connsiteX17" fmla="*/ 854200 w 5181867"/>
                <a:gd name="connsiteY17" fmla="*/ 2461517 h 2600959"/>
                <a:gd name="connsiteX18" fmla="*/ 1131505 w 5181867"/>
                <a:gd name="connsiteY18" fmla="*/ 2350325 h 2600959"/>
                <a:gd name="connsiteX19" fmla="*/ 1759908 w 5181867"/>
                <a:gd name="connsiteY19" fmla="*/ 2078073 h 2600959"/>
                <a:gd name="connsiteX20" fmla="*/ 3246173 w 5181867"/>
                <a:gd name="connsiteY20" fmla="*/ 1502234 h 2600959"/>
                <a:gd name="connsiteX21" fmla="*/ 4810272 w 5181867"/>
                <a:gd name="connsiteY21" fmla="*/ 1053423 h 2600959"/>
                <a:gd name="connsiteX22" fmla="*/ 4857444 w 5181867"/>
                <a:gd name="connsiteY22" fmla="*/ 1040956 h 2600959"/>
                <a:gd name="connsiteX23" fmla="*/ 5181585 w 5181867"/>
                <a:gd name="connsiteY23" fmla="*/ 626851 h 2600959"/>
                <a:gd name="connsiteX24" fmla="*/ 2326650 w 5181867"/>
                <a:gd name="connsiteY24" fmla="*/ 735684 h 2600959"/>
                <a:gd name="connsiteX25" fmla="*/ 2326650 w 5181867"/>
                <a:gd name="connsiteY25" fmla="*/ 735684 h 2600959"/>
                <a:gd name="connsiteX26" fmla="*/ 2325976 w 5181867"/>
                <a:gd name="connsiteY26" fmla="*/ 734336 h 2600959"/>
                <a:gd name="connsiteX27" fmla="*/ 2327323 w 5181867"/>
                <a:gd name="connsiteY27" fmla="*/ 734336 h 2600959"/>
                <a:gd name="connsiteX28" fmla="*/ 2327997 w 5181867"/>
                <a:gd name="connsiteY28" fmla="*/ 734336 h 2600959"/>
                <a:gd name="connsiteX29" fmla="*/ 2326650 w 5181867"/>
                <a:gd name="connsiteY29" fmla="*/ 735684 h 2600959"/>
                <a:gd name="connsiteX30" fmla="*/ 3059842 w 5181867"/>
                <a:gd name="connsiteY30" fmla="*/ 674360 h 2600959"/>
                <a:gd name="connsiteX31" fmla="*/ 3070624 w 5181867"/>
                <a:gd name="connsiteY31" fmla="*/ 675708 h 2600959"/>
                <a:gd name="connsiteX32" fmla="*/ 3059842 w 5181867"/>
                <a:gd name="connsiteY32" fmla="*/ 674360 h 260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181867" h="2600959">
                  <a:moveTo>
                    <a:pt x="5181585" y="626851"/>
                  </a:moveTo>
                  <a:cubicBezTo>
                    <a:pt x="5173162" y="351903"/>
                    <a:pt x="5048492" y="33490"/>
                    <a:pt x="4760404" y="807"/>
                  </a:cubicBezTo>
                  <a:cubicBezTo>
                    <a:pt x="4741198" y="-1215"/>
                    <a:pt x="4720981" y="807"/>
                    <a:pt x="4701101" y="4176"/>
                  </a:cubicBezTo>
                  <a:cubicBezTo>
                    <a:pt x="4687287" y="6535"/>
                    <a:pt x="4669429" y="6198"/>
                    <a:pt x="4655277" y="8556"/>
                  </a:cubicBezTo>
                  <a:cubicBezTo>
                    <a:pt x="4632702" y="12600"/>
                    <a:pt x="4609452" y="16980"/>
                    <a:pt x="4586877" y="21360"/>
                  </a:cubicBezTo>
                  <a:cubicBezTo>
                    <a:pt x="4213542" y="95825"/>
                    <a:pt x="3869184" y="282156"/>
                    <a:pt x="3504946" y="390315"/>
                  </a:cubicBezTo>
                  <a:cubicBezTo>
                    <a:pt x="3114427" y="506898"/>
                    <a:pt x="2719191" y="605286"/>
                    <a:pt x="2324628" y="706033"/>
                  </a:cubicBezTo>
                  <a:cubicBezTo>
                    <a:pt x="2052713" y="775443"/>
                    <a:pt x="1768331" y="813518"/>
                    <a:pt x="1492037" y="866082"/>
                  </a:cubicBezTo>
                  <a:cubicBezTo>
                    <a:pt x="1240339" y="918308"/>
                    <a:pt x="986282" y="959415"/>
                    <a:pt x="733910" y="1008272"/>
                  </a:cubicBezTo>
                  <a:cubicBezTo>
                    <a:pt x="504114" y="1052749"/>
                    <a:pt x="119322" y="1045336"/>
                    <a:pt x="31043" y="1316914"/>
                  </a:cubicBezTo>
                  <a:cubicBezTo>
                    <a:pt x="-21184" y="1477637"/>
                    <a:pt x="-1304" y="1654870"/>
                    <a:pt x="44857" y="1814582"/>
                  </a:cubicBezTo>
                  <a:cubicBezTo>
                    <a:pt x="93041" y="1981370"/>
                    <a:pt x="270611" y="2262382"/>
                    <a:pt x="274991" y="2264404"/>
                  </a:cubicBezTo>
                  <a:cubicBezTo>
                    <a:pt x="290827" y="2287316"/>
                    <a:pt x="291838" y="2289001"/>
                    <a:pt x="264546" y="2301131"/>
                  </a:cubicBezTo>
                  <a:cubicBezTo>
                    <a:pt x="243655" y="2310565"/>
                    <a:pt x="224449" y="2323369"/>
                    <a:pt x="201537" y="2329097"/>
                  </a:cubicBezTo>
                  <a:cubicBezTo>
                    <a:pt x="185701" y="2332803"/>
                    <a:pt x="183005" y="2339879"/>
                    <a:pt x="189070" y="2354705"/>
                  </a:cubicBezTo>
                  <a:cubicBezTo>
                    <a:pt x="193450" y="2365150"/>
                    <a:pt x="197157" y="2375596"/>
                    <a:pt x="202885" y="2385030"/>
                  </a:cubicBezTo>
                  <a:cubicBezTo>
                    <a:pt x="285436" y="2520819"/>
                    <a:pt x="442790" y="2646499"/>
                    <a:pt x="610925" y="2584838"/>
                  </a:cubicBezTo>
                  <a:cubicBezTo>
                    <a:pt x="694151" y="2554513"/>
                    <a:pt x="770974" y="2496222"/>
                    <a:pt x="854200" y="2461517"/>
                  </a:cubicBezTo>
                  <a:cubicBezTo>
                    <a:pt x="946186" y="2423105"/>
                    <a:pt x="1040193" y="2390421"/>
                    <a:pt x="1131505" y="2350325"/>
                  </a:cubicBezTo>
                  <a:cubicBezTo>
                    <a:pt x="1337379" y="2252274"/>
                    <a:pt x="1550328" y="2167026"/>
                    <a:pt x="1759908" y="2078073"/>
                  </a:cubicBezTo>
                  <a:cubicBezTo>
                    <a:pt x="2251848" y="1868156"/>
                    <a:pt x="2737723" y="1667000"/>
                    <a:pt x="3246173" y="1502234"/>
                  </a:cubicBezTo>
                  <a:cubicBezTo>
                    <a:pt x="3762372" y="1335109"/>
                    <a:pt x="4285985" y="1193255"/>
                    <a:pt x="4810272" y="1053423"/>
                  </a:cubicBezTo>
                  <a:cubicBezTo>
                    <a:pt x="4826108" y="1049380"/>
                    <a:pt x="4841608" y="1044999"/>
                    <a:pt x="4857444" y="1040956"/>
                  </a:cubicBezTo>
                  <a:cubicBezTo>
                    <a:pt x="5074100" y="983338"/>
                    <a:pt x="5188324" y="853615"/>
                    <a:pt x="5181585" y="626851"/>
                  </a:cubicBezTo>
                  <a:close/>
                  <a:moveTo>
                    <a:pt x="2326650" y="735684"/>
                  </a:moveTo>
                  <a:cubicBezTo>
                    <a:pt x="2326650" y="735684"/>
                    <a:pt x="2326650" y="735684"/>
                    <a:pt x="2326650" y="735684"/>
                  </a:cubicBezTo>
                  <a:cubicBezTo>
                    <a:pt x="2326313" y="735010"/>
                    <a:pt x="2325976" y="734673"/>
                    <a:pt x="2325976" y="734336"/>
                  </a:cubicBezTo>
                  <a:cubicBezTo>
                    <a:pt x="2326313" y="734336"/>
                    <a:pt x="2326650" y="734336"/>
                    <a:pt x="2327323" y="734336"/>
                  </a:cubicBezTo>
                  <a:cubicBezTo>
                    <a:pt x="2327660" y="734336"/>
                    <a:pt x="2327660" y="734336"/>
                    <a:pt x="2327997" y="734336"/>
                  </a:cubicBezTo>
                  <a:cubicBezTo>
                    <a:pt x="2327323" y="734673"/>
                    <a:pt x="2326986" y="735347"/>
                    <a:pt x="2326650" y="735684"/>
                  </a:cubicBezTo>
                  <a:close/>
                  <a:moveTo>
                    <a:pt x="3059842" y="674360"/>
                  </a:moveTo>
                  <a:cubicBezTo>
                    <a:pt x="3063548" y="675034"/>
                    <a:pt x="3066918" y="675371"/>
                    <a:pt x="3070624" y="675708"/>
                  </a:cubicBezTo>
                  <a:cubicBezTo>
                    <a:pt x="3066918" y="675371"/>
                    <a:pt x="3063548" y="675034"/>
                    <a:pt x="3059842" y="67436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9CF83C1B-74D8-4A9A-913E-5D3A8DBF8979}"/>
                </a:ext>
              </a:extLst>
            </p:cNvPr>
            <p:cNvSpPr/>
            <p:nvPr/>
          </p:nvSpPr>
          <p:spPr>
            <a:xfrm>
              <a:off x="6980156" y="5390571"/>
              <a:ext cx="799905" cy="1444901"/>
            </a:xfrm>
            <a:custGeom>
              <a:avLst/>
              <a:gdLst>
                <a:gd name="connsiteX0" fmla="*/ 1898 w 799905"/>
                <a:gd name="connsiteY0" fmla="*/ 316135 h 1444901"/>
                <a:gd name="connsiteX1" fmla="*/ 83102 w 799905"/>
                <a:gd name="connsiteY1" fmla="*/ 84991 h 1444901"/>
                <a:gd name="connsiteX2" fmla="*/ 280889 w 799905"/>
                <a:gd name="connsiteY2" fmla="*/ 1766 h 1444901"/>
                <a:gd name="connsiteX3" fmla="*/ 532586 w 799905"/>
                <a:gd name="connsiteY3" fmla="*/ 192813 h 1444901"/>
                <a:gd name="connsiteX4" fmla="*/ 678484 w 799905"/>
                <a:gd name="connsiteY4" fmla="*/ 496064 h 1444901"/>
                <a:gd name="connsiteX5" fmla="*/ 779567 w 799905"/>
                <a:gd name="connsiteY5" fmla="*/ 823912 h 1444901"/>
                <a:gd name="connsiteX6" fmla="*/ 715548 w 799905"/>
                <a:gd name="connsiteY6" fmla="*/ 1301700 h 1444901"/>
                <a:gd name="connsiteX7" fmla="*/ 524500 w 799905"/>
                <a:gd name="connsiteY7" fmla="*/ 1440521 h 1444901"/>
                <a:gd name="connsiteX8" fmla="*/ 502935 w 799905"/>
                <a:gd name="connsiteY8" fmla="*/ 1441869 h 1444901"/>
                <a:gd name="connsiteX9" fmla="*/ 455426 w 799905"/>
                <a:gd name="connsiteY9" fmla="*/ 1444901 h 1444901"/>
                <a:gd name="connsiteX10" fmla="*/ 357712 w 799905"/>
                <a:gd name="connsiteY10" fmla="*/ 1416261 h 1444901"/>
                <a:gd name="connsiteX11" fmla="*/ 194968 w 799905"/>
                <a:gd name="connsiteY11" fmla="*/ 1260929 h 1444901"/>
                <a:gd name="connsiteX12" fmla="*/ 173403 w 799905"/>
                <a:gd name="connsiteY12" fmla="*/ 1224876 h 1444901"/>
                <a:gd name="connsiteX13" fmla="*/ 178794 w 799905"/>
                <a:gd name="connsiteY13" fmla="*/ 1208703 h 1444901"/>
                <a:gd name="connsiteX14" fmla="*/ 269432 w 799905"/>
                <a:gd name="connsiteY14" fmla="*/ 1168943 h 1444901"/>
                <a:gd name="connsiteX15" fmla="*/ 285269 w 799905"/>
                <a:gd name="connsiteY15" fmla="*/ 1172313 h 1444901"/>
                <a:gd name="connsiteX16" fmla="*/ 441948 w 799905"/>
                <a:gd name="connsiteY16" fmla="*/ 1254190 h 1444901"/>
                <a:gd name="connsiteX17" fmla="*/ 660626 w 799905"/>
                <a:gd name="connsiteY17" fmla="*/ 1212409 h 1444901"/>
                <a:gd name="connsiteX18" fmla="*/ 731047 w 799905"/>
                <a:gd name="connsiteY18" fmla="*/ 887257 h 1444901"/>
                <a:gd name="connsiteX19" fmla="*/ 689266 w 799905"/>
                <a:gd name="connsiteY19" fmla="*/ 716763 h 1444901"/>
                <a:gd name="connsiteX20" fmla="*/ 585824 w 799905"/>
                <a:gd name="connsiteY20" fmla="*/ 440131 h 1444901"/>
                <a:gd name="connsiteX21" fmla="*/ 473621 w 799905"/>
                <a:gd name="connsiteY21" fmla="*/ 231225 h 1444901"/>
                <a:gd name="connsiteX22" fmla="*/ 316268 w 799905"/>
                <a:gd name="connsiteY22" fmla="*/ 128794 h 1444901"/>
                <a:gd name="connsiteX23" fmla="*/ 151502 w 799905"/>
                <a:gd name="connsiteY23" fmla="*/ 181357 h 1444901"/>
                <a:gd name="connsiteX24" fmla="*/ 84786 w 799905"/>
                <a:gd name="connsiteY24" fmla="*/ 330961 h 1444901"/>
                <a:gd name="connsiteX25" fmla="*/ 93210 w 799905"/>
                <a:gd name="connsiteY25" fmla="*/ 558736 h 1444901"/>
                <a:gd name="connsiteX26" fmla="*/ 190587 w 799905"/>
                <a:gd name="connsiteY26" fmla="*/ 823912 h 1444901"/>
                <a:gd name="connsiteX27" fmla="*/ 297062 w 799905"/>
                <a:gd name="connsiteY27" fmla="*/ 975874 h 1444901"/>
                <a:gd name="connsiteX28" fmla="*/ 413645 w 799905"/>
                <a:gd name="connsiteY28" fmla="*/ 1060784 h 1444901"/>
                <a:gd name="connsiteX29" fmla="*/ 580770 w 799905"/>
                <a:gd name="connsiteY29" fmla="*/ 964081 h 1444901"/>
                <a:gd name="connsiteX30" fmla="*/ 561227 w 799905"/>
                <a:gd name="connsiteY30" fmla="*/ 767642 h 1444901"/>
                <a:gd name="connsiteX31" fmla="*/ 521130 w 799905"/>
                <a:gd name="connsiteY31" fmla="*/ 648363 h 1444901"/>
                <a:gd name="connsiteX32" fmla="*/ 352995 w 799905"/>
                <a:gd name="connsiteY32" fmla="*/ 536834 h 1444901"/>
                <a:gd name="connsiteX33" fmla="*/ 396124 w 799905"/>
                <a:gd name="connsiteY33" fmla="*/ 635559 h 1444901"/>
                <a:gd name="connsiteX34" fmla="*/ 469915 w 799905"/>
                <a:gd name="connsiteY34" fmla="*/ 824248 h 1444901"/>
                <a:gd name="connsiteX35" fmla="*/ 485077 w 799905"/>
                <a:gd name="connsiteY35" fmla="*/ 909159 h 1444901"/>
                <a:gd name="connsiteX36" fmla="*/ 427123 w 799905"/>
                <a:gd name="connsiteY36" fmla="*/ 938136 h 1444901"/>
                <a:gd name="connsiteX37" fmla="*/ 348614 w 799905"/>
                <a:gd name="connsiteY37" fmla="*/ 895344 h 1444901"/>
                <a:gd name="connsiteX38" fmla="*/ 186207 w 799905"/>
                <a:gd name="connsiteY38" fmla="*/ 587376 h 1444901"/>
                <a:gd name="connsiteX39" fmla="*/ 216532 w 799905"/>
                <a:gd name="connsiteY39" fmla="*/ 248072 h 1444901"/>
                <a:gd name="connsiteX40" fmla="*/ 311214 w 799905"/>
                <a:gd name="connsiteY40" fmla="*/ 220780 h 1444901"/>
                <a:gd name="connsiteX41" fmla="*/ 441948 w 799905"/>
                <a:gd name="connsiteY41" fmla="*/ 310070 h 1444901"/>
                <a:gd name="connsiteX42" fmla="*/ 583802 w 799905"/>
                <a:gd name="connsiteY42" fmla="*/ 580974 h 1444901"/>
                <a:gd name="connsiteX43" fmla="*/ 642431 w 799905"/>
                <a:gd name="connsiteY43" fmla="*/ 755849 h 1444901"/>
                <a:gd name="connsiteX44" fmla="*/ 672082 w 799905"/>
                <a:gd name="connsiteY44" fmla="*/ 972167 h 1444901"/>
                <a:gd name="connsiteX45" fmla="*/ 644452 w 799905"/>
                <a:gd name="connsiteY45" fmla="*/ 1125814 h 1444901"/>
                <a:gd name="connsiteX46" fmla="*/ 516076 w 799905"/>
                <a:gd name="connsiteY46" fmla="*/ 1186128 h 1444901"/>
                <a:gd name="connsiteX47" fmla="*/ 223945 w 799905"/>
                <a:gd name="connsiteY47" fmla="*/ 1029111 h 1444901"/>
                <a:gd name="connsiteX48" fmla="*/ 115448 w 799905"/>
                <a:gd name="connsiteY48" fmla="*/ 846824 h 1444901"/>
                <a:gd name="connsiteX49" fmla="*/ 27843 w 799905"/>
                <a:gd name="connsiteY49" fmla="*/ 604223 h 1444901"/>
                <a:gd name="connsiteX50" fmla="*/ 1898 w 799905"/>
                <a:gd name="connsiteY50" fmla="*/ 316135 h 1444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799905" h="1444901">
                  <a:moveTo>
                    <a:pt x="1898" y="316135"/>
                  </a:moveTo>
                  <a:cubicBezTo>
                    <a:pt x="7626" y="232236"/>
                    <a:pt x="31212" y="151706"/>
                    <a:pt x="83102" y="84991"/>
                  </a:cubicBezTo>
                  <a:cubicBezTo>
                    <a:pt x="129263" y="25689"/>
                    <a:pt x="203391" y="-8343"/>
                    <a:pt x="280889" y="1766"/>
                  </a:cubicBezTo>
                  <a:cubicBezTo>
                    <a:pt x="396461" y="16928"/>
                    <a:pt x="473621" y="100490"/>
                    <a:pt x="532586" y="192813"/>
                  </a:cubicBezTo>
                  <a:cubicBezTo>
                    <a:pt x="592563" y="287158"/>
                    <a:pt x="639061" y="391948"/>
                    <a:pt x="678484" y="496064"/>
                  </a:cubicBezTo>
                  <a:cubicBezTo>
                    <a:pt x="718580" y="601865"/>
                    <a:pt x="752612" y="714067"/>
                    <a:pt x="779567" y="823912"/>
                  </a:cubicBezTo>
                  <a:cubicBezTo>
                    <a:pt x="817979" y="980254"/>
                    <a:pt x="804838" y="1160520"/>
                    <a:pt x="715548" y="1301700"/>
                  </a:cubicBezTo>
                  <a:cubicBezTo>
                    <a:pt x="670397" y="1372795"/>
                    <a:pt x="609410" y="1423337"/>
                    <a:pt x="524500" y="1440521"/>
                  </a:cubicBezTo>
                  <a:cubicBezTo>
                    <a:pt x="517424" y="1441869"/>
                    <a:pt x="510011" y="1441532"/>
                    <a:pt x="502935" y="1441869"/>
                  </a:cubicBezTo>
                  <a:cubicBezTo>
                    <a:pt x="487436" y="1446249"/>
                    <a:pt x="471262" y="1440521"/>
                    <a:pt x="455426" y="1444901"/>
                  </a:cubicBezTo>
                  <a:cubicBezTo>
                    <a:pt x="421732" y="1439173"/>
                    <a:pt x="388374" y="1431760"/>
                    <a:pt x="357712" y="1416261"/>
                  </a:cubicBezTo>
                  <a:cubicBezTo>
                    <a:pt x="287627" y="1381219"/>
                    <a:pt x="236075" y="1326297"/>
                    <a:pt x="194968" y="1260929"/>
                  </a:cubicBezTo>
                  <a:cubicBezTo>
                    <a:pt x="187555" y="1249136"/>
                    <a:pt x="180479" y="1237006"/>
                    <a:pt x="173403" y="1224876"/>
                  </a:cubicBezTo>
                  <a:cubicBezTo>
                    <a:pt x="169023" y="1217463"/>
                    <a:pt x="168349" y="1212746"/>
                    <a:pt x="178794" y="1208703"/>
                  </a:cubicBezTo>
                  <a:cubicBezTo>
                    <a:pt x="209456" y="1196236"/>
                    <a:pt x="239444" y="1182758"/>
                    <a:pt x="269432" y="1168943"/>
                  </a:cubicBezTo>
                  <a:cubicBezTo>
                    <a:pt x="276508" y="1165574"/>
                    <a:pt x="280552" y="1167258"/>
                    <a:pt x="285269" y="1172313"/>
                  </a:cubicBezTo>
                  <a:cubicBezTo>
                    <a:pt x="328735" y="1216116"/>
                    <a:pt x="381972" y="1243408"/>
                    <a:pt x="441948" y="1254190"/>
                  </a:cubicBezTo>
                  <a:cubicBezTo>
                    <a:pt x="519446" y="1268342"/>
                    <a:pt x="595258" y="1263625"/>
                    <a:pt x="660626" y="1212409"/>
                  </a:cubicBezTo>
                  <a:cubicBezTo>
                    <a:pt x="763394" y="1131879"/>
                    <a:pt x="744525" y="1000471"/>
                    <a:pt x="731047" y="887257"/>
                  </a:cubicBezTo>
                  <a:cubicBezTo>
                    <a:pt x="723971" y="827955"/>
                    <a:pt x="704428" y="774381"/>
                    <a:pt x="689266" y="716763"/>
                  </a:cubicBezTo>
                  <a:cubicBezTo>
                    <a:pt x="666017" y="627473"/>
                    <a:pt x="624236" y="524367"/>
                    <a:pt x="585824" y="440131"/>
                  </a:cubicBezTo>
                  <a:cubicBezTo>
                    <a:pt x="555162" y="372742"/>
                    <a:pt x="517424" y="291201"/>
                    <a:pt x="473621" y="231225"/>
                  </a:cubicBezTo>
                  <a:cubicBezTo>
                    <a:pt x="428807" y="170238"/>
                    <a:pt x="390059" y="140587"/>
                    <a:pt x="316268" y="128794"/>
                  </a:cubicBezTo>
                  <a:cubicBezTo>
                    <a:pt x="253259" y="118685"/>
                    <a:pt x="195641" y="131489"/>
                    <a:pt x="151502" y="181357"/>
                  </a:cubicBezTo>
                  <a:cubicBezTo>
                    <a:pt x="113764" y="223812"/>
                    <a:pt x="94558" y="275702"/>
                    <a:pt x="84786" y="330961"/>
                  </a:cubicBezTo>
                  <a:cubicBezTo>
                    <a:pt x="70972" y="407447"/>
                    <a:pt x="77711" y="483260"/>
                    <a:pt x="93210" y="558736"/>
                  </a:cubicBezTo>
                  <a:cubicBezTo>
                    <a:pt x="112416" y="652070"/>
                    <a:pt x="145437" y="740349"/>
                    <a:pt x="190587" y="823912"/>
                  </a:cubicBezTo>
                  <a:cubicBezTo>
                    <a:pt x="219901" y="878497"/>
                    <a:pt x="254270" y="930386"/>
                    <a:pt x="297062" y="975874"/>
                  </a:cubicBezTo>
                  <a:cubicBezTo>
                    <a:pt x="330756" y="1011590"/>
                    <a:pt x="367483" y="1041915"/>
                    <a:pt x="413645" y="1060784"/>
                  </a:cubicBezTo>
                  <a:cubicBezTo>
                    <a:pt x="485751" y="1090435"/>
                    <a:pt x="569314" y="1049328"/>
                    <a:pt x="580770" y="964081"/>
                  </a:cubicBezTo>
                  <a:cubicBezTo>
                    <a:pt x="589867" y="896692"/>
                    <a:pt x="578411" y="831998"/>
                    <a:pt x="561227" y="767642"/>
                  </a:cubicBezTo>
                  <a:cubicBezTo>
                    <a:pt x="550445" y="727208"/>
                    <a:pt x="535282" y="688123"/>
                    <a:pt x="521130" y="648363"/>
                  </a:cubicBezTo>
                  <a:cubicBezTo>
                    <a:pt x="449361" y="446870"/>
                    <a:pt x="313235" y="360612"/>
                    <a:pt x="352995" y="536834"/>
                  </a:cubicBezTo>
                  <a:cubicBezTo>
                    <a:pt x="362766" y="560420"/>
                    <a:pt x="386689" y="612310"/>
                    <a:pt x="396124" y="635559"/>
                  </a:cubicBezTo>
                  <a:cubicBezTo>
                    <a:pt x="428470" y="715415"/>
                    <a:pt x="454752" y="739001"/>
                    <a:pt x="469915" y="824248"/>
                  </a:cubicBezTo>
                  <a:cubicBezTo>
                    <a:pt x="473621" y="844802"/>
                    <a:pt x="489121" y="888942"/>
                    <a:pt x="485077" y="909159"/>
                  </a:cubicBezTo>
                  <a:cubicBezTo>
                    <a:pt x="479012" y="940494"/>
                    <a:pt x="466882" y="944875"/>
                    <a:pt x="427123" y="938136"/>
                  </a:cubicBezTo>
                  <a:cubicBezTo>
                    <a:pt x="397135" y="932745"/>
                    <a:pt x="371190" y="916571"/>
                    <a:pt x="348614" y="895344"/>
                  </a:cubicBezTo>
                  <a:cubicBezTo>
                    <a:pt x="261683" y="814814"/>
                    <a:pt x="210467" y="701601"/>
                    <a:pt x="186207" y="587376"/>
                  </a:cubicBezTo>
                  <a:cubicBezTo>
                    <a:pt x="165316" y="490336"/>
                    <a:pt x="138698" y="326581"/>
                    <a:pt x="216532" y="248072"/>
                  </a:cubicBezTo>
                  <a:cubicBezTo>
                    <a:pt x="242477" y="221791"/>
                    <a:pt x="276171" y="216737"/>
                    <a:pt x="311214" y="220780"/>
                  </a:cubicBezTo>
                  <a:cubicBezTo>
                    <a:pt x="370516" y="227519"/>
                    <a:pt x="407580" y="267952"/>
                    <a:pt x="441948" y="310070"/>
                  </a:cubicBezTo>
                  <a:cubicBezTo>
                    <a:pt x="507316" y="390600"/>
                    <a:pt x="546738" y="485619"/>
                    <a:pt x="583802" y="580974"/>
                  </a:cubicBezTo>
                  <a:cubicBezTo>
                    <a:pt x="606041" y="638255"/>
                    <a:pt x="628616" y="695535"/>
                    <a:pt x="642431" y="755849"/>
                  </a:cubicBezTo>
                  <a:cubicBezTo>
                    <a:pt x="658267" y="825933"/>
                    <a:pt x="670397" y="900061"/>
                    <a:pt x="672082" y="972167"/>
                  </a:cubicBezTo>
                  <a:cubicBezTo>
                    <a:pt x="673430" y="1028774"/>
                    <a:pt x="685896" y="1077968"/>
                    <a:pt x="644452" y="1125814"/>
                  </a:cubicBezTo>
                  <a:cubicBezTo>
                    <a:pt x="612779" y="1162541"/>
                    <a:pt x="564259" y="1182084"/>
                    <a:pt x="516076" y="1186128"/>
                  </a:cubicBezTo>
                  <a:cubicBezTo>
                    <a:pt x="389722" y="1197247"/>
                    <a:pt x="296051" y="1125814"/>
                    <a:pt x="223945" y="1029111"/>
                  </a:cubicBezTo>
                  <a:cubicBezTo>
                    <a:pt x="177446" y="966776"/>
                    <a:pt x="145774" y="917245"/>
                    <a:pt x="115448" y="846824"/>
                  </a:cubicBezTo>
                  <a:cubicBezTo>
                    <a:pt x="81754" y="768316"/>
                    <a:pt x="50418" y="686775"/>
                    <a:pt x="27843" y="604223"/>
                  </a:cubicBezTo>
                  <a:cubicBezTo>
                    <a:pt x="4257" y="520998"/>
                    <a:pt x="-4167" y="406437"/>
                    <a:pt x="1898" y="31613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DB9B02D5-BC5E-47BF-B97F-F4118AB4F8B8}"/>
                </a:ext>
              </a:extLst>
            </p:cNvPr>
            <p:cNvSpPr/>
            <p:nvPr/>
          </p:nvSpPr>
          <p:spPr>
            <a:xfrm>
              <a:off x="8827007" y="4124748"/>
              <a:ext cx="2154922" cy="1823401"/>
            </a:xfrm>
            <a:custGeom>
              <a:avLst/>
              <a:gdLst>
                <a:gd name="connsiteX0" fmla="*/ 2094946 w 2154922"/>
                <a:gd name="connsiteY0" fmla="*/ 907057 h 1823401"/>
                <a:gd name="connsiteX1" fmla="*/ 1860769 w 2154922"/>
                <a:gd name="connsiteY1" fmla="*/ 703543 h 1823401"/>
                <a:gd name="connsiteX2" fmla="*/ 1723296 w 2154922"/>
                <a:gd name="connsiteY2" fmla="*/ 628741 h 1823401"/>
                <a:gd name="connsiteX3" fmla="*/ 1582453 w 2154922"/>
                <a:gd name="connsiteY3" fmla="*/ 572134 h 1823401"/>
                <a:gd name="connsiteX4" fmla="*/ 1581779 w 2154922"/>
                <a:gd name="connsiteY4" fmla="*/ 572134 h 1823401"/>
                <a:gd name="connsiteX5" fmla="*/ 1582453 w 2154922"/>
                <a:gd name="connsiteY5" fmla="*/ 572134 h 1823401"/>
                <a:gd name="connsiteX6" fmla="*/ 1756653 w 2154922"/>
                <a:gd name="connsiteY6" fmla="*/ 429606 h 1823401"/>
                <a:gd name="connsiteX7" fmla="*/ 1825053 w 2154922"/>
                <a:gd name="connsiteY7" fmla="*/ 180941 h 1823401"/>
                <a:gd name="connsiteX8" fmla="*/ 1752610 w 2154922"/>
                <a:gd name="connsiteY8" fmla="*/ 65032 h 1823401"/>
                <a:gd name="connsiteX9" fmla="*/ 1529215 w 2154922"/>
                <a:gd name="connsiteY9" fmla="*/ 15164 h 1823401"/>
                <a:gd name="connsiteX10" fmla="*/ 1385677 w 2154922"/>
                <a:gd name="connsiteY10" fmla="*/ 127703 h 1823401"/>
                <a:gd name="connsiteX11" fmla="*/ 1293354 w 2154922"/>
                <a:gd name="connsiteY11" fmla="*/ 281687 h 1823401"/>
                <a:gd name="connsiteX12" fmla="*/ 1151837 w 2154922"/>
                <a:gd name="connsiteY12" fmla="*/ 476442 h 1823401"/>
                <a:gd name="connsiteX13" fmla="*/ 1013353 w 2154922"/>
                <a:gd name="connsiteY13" fmla="*/ 602796 h 1823401"/>
                <a:gd name="connsiteX14" fmla="*/ 1012005 w 2154922"/>
                <a:gd name="connsiteY14" fmla="*/ 603470 h 1823401"/>
                <a:gd name="connsiteX15" fmla="*/ 1003918 w 2154922"/>
                <a:gd name="connsiteY15" fmla="*/ 601785 h 1823401"/>
                <a:gd name="connsiteX16" fmla="*/ 777154 w 2154922"/>
                <a:gd name="connsiteY16" fmla="*/ 603133 h 1823401"/>
                <a:gd name="connsiteX17" fmla="*/ 726612 w 2154922"/>
                <a:gd name="connsiteY17" fmla="*/ 633458 h 1823401"/>
                <a:gd name="connsiteX18" fmla="*/ 660234 w 2154922"/>
                <a:gd name="connsiteY18" fmla="*/ 593362 h 1823401"/>
                <a:gd name="connsiteX19" fmla="*/ 598573 w 2154922"/>
                <a:gd name="connsiteY19" fmla="*/ 491941 h 1823401"/>
                <a:gd name="connsiteX20" fmla="*/ 344517 w 2154922"/>
                <a:gd name="connsiteY20" fmla="*/ 212614 h 1823401"/>
                <a:gd name="connsiteX21" fmla="*/ 199967 w 2154922"/>
                <a:gd name="connsiteY21" fmla="*/ 208907 h 1823401"/>
                <a:gd name="connsiteX22" fmla="*/ 7235 w 2154922"/>
                <a:gd name="connsiteY22" fmla="*/ 405346 h 1823401"/>
                <a:gd name="connsiteX23" fmla="*/ 99895 w 2154922"/>
                <a:gd name="connsiteY23" fmla="*/ 698151 h 1823401"/>
                <a:gd name="connsiteX24" fmla="*/ 485697 w 2154922"/>
                <a:gd name="connsiteY24" fmla="*/ 894253 h 1823401"/>
                <a:gd name="connsiteX25" fmla="*/ 818261 w 2154922"/>
                <a:gd name="connsiteY25" fmla="*/ 938393 h 1823401"/>
                <a:gd name="connsiteX26" fmla="*/ 1017396 w 2154922"/>
                <a:gd name="connsiteY26" fmla="*/ 1269947 h 1823401"/>
                <a:gd name="connsiteX27" fmla="*/ 1009646 w 2154922"/>
                <a:gd name="connsiteY27" fmla="*/ 1494353 h 1823401"/>
                <a:gd name="connsiteX28" fmla="*/ 959778 w 2154922"/>
                <a:gd name="connsiteY28" fmla="*/ 1668890 h 1823401"/>
                <a:gd name="connsiteX29" fmla="*/ 917323 w 2154922"/>
                <a:gd name="connsiteY29" fmla="*/ 1749757 h 1823401"/>
                <a:gd name="connsiteX30" fmla="*/ 874194 w 2154922"/>
                <a:gd name="connsiteY30" fmla="*/ 1819505 h 1823401"/>
                <a:gd name="connsiteX31" fmla="*/ 890368 w 2154922"/>
                <a:gd name="connsiteY31" fmla="*/ 1819168 h 1823401"/>
                <a:gd name="connsiteX32" fmla="*/ 1118142 w 2154922"/>
                <a:gd name="connsiteY32" fmla="*/ 1735268 h 1823401"/>
                <a:gd name="connsiteX33" fmla="*/ 1234052 w 2154922"/>
                <a:gd name="connsiteY33" fmla="*/ 1681694 h 1823401"/>
                <a:gd name="connsiteX34" fmla="*/ 1305484 w 2154922"/>
                <a:gd name="connsiteY34" fmla="*/ 1552644 h 1823401"/>
                <a:gd name="connsiteX35" fmla="*/ 1313571 w 2154922"/>
                <a:gd name="connsiteY35" fmla="*/ 1217047 h 1823401"/>
                <a:gd name="connsiteX36" fmla="*/ 1254942 w 2154922"/>
                <a:gd name="connsiteY36" fmla="*/ 1036107 h 1823401"/>
                <a:gd name="connsiteX37" fmla="*/ 1188901 w 2154922"/>
                <a:gd name="connsiteY37" fmla="*/ 918514 h 1823401"/>
                <a:gd name="connsiteX38" fmla="*/ 1122523 w 2154922"/>
                <a:gd name="connsiteY38" fmla="*/ 818104 h 1823401"/>
                <a:gd name="connsiteX39" fmla="*/ 1125555 w 2154922"/>
                <a:gd name="connsiteY39" fmla="*/ 817767 h 1823401"/>
                <a:gd name="connsiteX40" fmla="*/ 1160934 w 2154922"/>
                <a:gd name="connsiteY40" fmla="*/ 817093 h 1823401"/>
                <a:gd name="connsiteX41" fmla="*/ 1401850 w 2154922"/>
                <a:gd name="connsiteY41" fmla="*/ 832256 h 1823401"/>
                <a:gd name="connsiteX42" fmla="*/ 1662309 w 2154922"/>
                <a:gd name="connsiteY42" fmla="*/ 916829 h 1823401"/>
                <a:gd name="connsiteX43" fmla="*/ 1910637 w 2154922"/>
                <a:gd name="connsiteY43" fmla="*/ 1130452 h 1823401"/>
                <a:gd name="connsiteX44" fmla="*/ 1942984 w 2154922"/>
                <a:gd name="connsiteY44" fmla="*/ 1135843 h 1823401"/>
                <a:gd name="connsiteX45" fmla="*/ 2154923 w 2154922"/>
                <a:gd name="connsiteY45" fmla="*/ 973436 h 1823401"/>
                <a:gd name="connsiteX46" fmla="*/ 2094946 w 2154922"/>
                <a:gd name="connsiteY46" fmla="*/ 907057 h 1823401"/>
                <a:gd name="connsiteX47" fmla="*/ 1802478 w 2154922"/>
                <a:gd name="connsiteY47" fmla="*/ 347055 h 1823401"/>
                <a:gd name="connsiteX48" fmla="*/ 1801467 w 2154922"/>
                <a:gd name="connsiteY48" fmla="*/ 348065 h 1823401"/>
                <a:gd name="connsiteX49" fmla="*/ 1801467 w 2154922"/>
                <a:gd name="connsiteY49" fmla="*/ 346718 h 1823401"/>
                <a:gd name="connsiteX50" fmla="*/ 1802478 w 2154922"/>
                <a:gd name="connsiteY50" fmla="*/ 347055 h 1823401"/>
                <a:gd name="connsiteX51" fmla="*/ 328680 w 2154922"/>
                <a:gd name="connsiteY51" fmla="*/ 600774 h 1823401"/>
                <a:gd name="connsiteX52" fmla="*/ 207043 w 2154922"/>
                <a:gd name="connsiteY52" fmla="*/ 432976 h 1823401"/>
                <a:gd name="connsiteX53" fmla="*/ 263987 w 2154922"/>
                <a:gd name="connsiteY53" fmla="*/ 376369 h 1823401"/>
                <a:gd name="connsiteX54" fmla="*/ 331039 w 2154922"/>
                <a:gd name="connsiteY54" fmla="*/ 425563 h 1823401"/>
                <a:gd name="connsiteX55" fmla="*/ 419318 w 2154922"/>
                <a:gd name="connsiteY55" fmla="*/ 575503 h 1823401"/>
                <a:gd name="connsiteX56" fmla="*/ 456382 w 2154922"/>
                <a:gd name="connsiteY56" fmla="*/ 642219 h 1823401"/>
                <a:gd name="connsiteX57" fmla="*/ 328680 w 2154922"/>
                <a:gd name="connsiteY57" fmla="*/ 600774 h 1823401"/>
                <a:gd name="connsiteX58" fmla="*/ 1503944 w 2154922"/>
                <a:gd name="connsiteY58" fmla="*/ 415118 h 1823401"/>
                <a:gd name="connsiteX59" fmla="*/ 1516411 w 2154922"/>
                <a:gd name="connsiteY59" fmla="*/ 385466 h 1823401"/>
                <a:gd name="connsiteX60" fmla="*/ 1593572 w 2154922"/>
                <a:gd name="connsiteY60" fmla="*/ 243276 h 1823401"/>
                <a:gd name="connsiteX61" fmla="*/ 1623897 w 2154922"/>
                <a:gd name="connsiteY61" fmla="*/ 309654 h 1823401"/>
                <a:gd name="connsiteX62" fmla="*/ 1524498 w 2154922"/>
                <a:gd name="connsiteY62" fmla="*/ 400629 h 1823401"/>
                <a:gd name="connsiteX63" fmla="*/ 1503944 w 2154922"/>
                <a:gd name="connsiteY63" fmla="*/ 415118 h 18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154922" h="1823401">
                  <a:moveTo>
                    <a:pt x="2094946" y="907057"/>
                  </a:moveTo>
                  <a:cubicBezTo>
                    <a:pt x="2028568" y="827201"/>
                    <a:pt x="1948375" y="759138"/>
                    <a:pt x="1860769" y="703543"/>
                  </a:cubicBezTo>
                  <a:cubicBezTo>
                    <a:pt x="1816630" y="675576"/>
                    <a:pt x="1770805" y="650642"/>
                    <a:pt x="1723296" y="628741"/>
                  </a:cubicBezTo>
                  <a:cubicBezTo>
                    <a:pt x="1700384" y="618295"/>
                    <a:pt x="1638049" y="584264"/>
                    <a:pt x="1582453" y="572134"/>
                  </a:cubicBezTo>
                  <a:cubicBezTo>
                    <a:pt x="1582116" y="572134"/>
                    <a:pt x="1581779" y="572134"/>
                    <a:pt x="1581779" y="572134"/>
                  </a:cubicBezTo>
                  <a:cubicBezTo>
                    <a:pt x="1582116" y="572134"/>
                    <a:pt x="1582116" y="572134"/>
                    <a:pt x="1582453" y="572134"/>
                  </a:cubicBezTo>
                  <a:cubicBezTo>
                    <a:pt x="1593909" y="570786"/>
                    <a:pt x="1746882" y="440725"/>
                    <a:pt x="1756653" y="429606"/>
                  </a:cubicBezTo>
                  <a:cubicBezTo>
                    <a:pt x="1816967" y="361880"/>
                    <a:pt x="1859758" y="271242"/>
                    <a:pt x="1825053" y="180941"/>
                  </a:cubicBezTo>
                  <a:cubicBezTo>
                    <a:pt x="1808543" y="137475"/>
                    <a:pt x="1785294" y="97715"/>
                    <a:pt x="1752610" y="65032"/>
                  </a:cubicBezTo>
                  <a:cubicBezTo>
                    <a:pt x="1688927" y="1349"/>
                    <a:pt x="1614463" y="-16172"/>
                    <a:pt x="1529215" y="15164"/>
                  </a:cubicBezTo>
                  <a:cubicBezTo>
                    <a:pt x="1469239" y="37402"/>
                    <a:pt x="1423752" y="77836"/>
                    <a:pt x="1385677" y="127703"/>
                  </a:cubicBezTo>
                  <a:cubicBezTo>
                    <a:pt x="1348950" y="175550"/>
                    <a:pt x="1318962" y="227439"/>
                    <a:pt x="1293354" y="281687"/>
                  </a:cubicBezTo>
                  <a:cubicBezTo>
                    <a:pt x="1258649" y="356152"/>
                    <a:pt x="1209118" y="418824"/>
                    <a:pt x="1151837" y="476442"/>
                  </a:cubicBezTo>
                  <a:cubicBezTo>
                    <a:pt x="1107697" y="520918"/>
                    <a:pt x="1060525" y="562026"/>
                    <a:pt x="1013353" y="602796"/>
                  </a:cubicBezTo>
                  <a:cubicBezTo>
                    <a:pt x="1013016" y="603133"/>
                    <a:pt x="1012342" y="603133"/>
                    <a:pt x="1012005" y="603470"/>
                  </a:cubicBezTo>
                  <a:cubicBezTo>
                    <a:pt x="1009309" y="604481"/>
                    <a:pt x="1006614" y="603470"/>
                    <a:pt x="1003918" y="601785"/>
                  </a:cubicBezTo>
                  <a:cubicBezTo>
                    <a:pt x="928105" y="553265"/>
                    <a:pt x="852630" y="572808"/>
                    <a:pt x="777154" y="603133"/>
                  </a:cubicBezTo>
                  <a:cubicBezTo>
                    <a:pt x="757274" y="608187"/>
                    <a:pt x="742449" y="621665"/>
                    <a:pt x="726612" y="633458"/>
                  </a:cubicBezTo>
                  <a:cubicBezTo>
                    <a:pt x="697972" y="630762"/>
                    <a:pt x="677755" y="613578"/>
                    <a:pt x="660234" y="593362"/>
                  </a:cubicBezTo>
                  <a:cubicBezTo>
                    <a:pt x="633615" y="563373"/>
                    <a:pt x="614747" y="528668"/>
                    <a:pt x="598573" y="491941"/>
                  </a:cubicBezTo>
                  <a:cubicBezTo>
                    <a:pt x="550390" y="382771"/>
                    <a:pt x="470534" y="244623"/>
                    <a:pt x="344517" y="212614"/>
                  </a:cubicBezTo>
                  <a:cubicBezTo>
                    <a:pt x="296670" y="200484"/>
                    <a:pt x="248487" y="195766"/>
                    <a:pt x="199967" y="208907"/>
                  </a:cubicBezTo>
                  <a:cubicBezTo>
                    <a:pt x="106970" y="233841"/>
                    <a:pt x="30147" y="311675"/>
                    <a:pt x="7235" y="405346"/>
                  </a:cubicBezTo>
                  <a:cubicBezTo>
                    <a:pt x="-18710" y="511484"/>
                    <a:pt x="28125" y="621665"/>
                    <a:pt x="99895" y="698151"/>
                  </a:cubicBezTo>
                  <a:cubicBezTo>
                    <a:pt x="259270" y="868983"/>
                    <a:pt x="433470" y="888525"/>
                    <a:pt x="485697" y="894253"/>
                  </a:cubicBezTo>
                  <a:lnTo>
                    <a:pt x="818261" y="938393"/>
                  </a:lnTo>
                  <a:cubicBezTo>
                    <a:pt x="960115" y="1049248"/>
                    <a:pt x="1007961" y="1191439"/>
                    <a:pt x="1017396" y="1269947"/>
                  </a:cubicBezTo>
                  <a:cubicBezTo>
                    <a:pt x="1026493" y="1345423"/>
                    <a:pt x="1019418" y="1419214"/>
                    <a:pt x="1009646" y="1494353"/>
                  </a:cubicBezTo>
                  <a:cubicBezTo>
                    <a:pt x="1001896" y="1554666"/>
                    <a:pt x="984375" y="1613294"/>
                    <a:pt x="959778" y="1668890"/>
                  </a:cubicBezTo>
                  <a:cubicBezTo>
                    <a:pt x="947311" y="1696857"/>
                    <a:pt x="933160" y="1723812"/>
                    <a:pt x="917323" y="1749757"/>
                  </a:cubicBezTo>
                  <a:cubicBezTo>
                    <a:pt x="911932" y="1758518"/>
                    <a:pt x="868803" y="1811418"/>
                    <a:pt x="874194" y="1819505"/>
                  </a:cubicBezTo>
                  <a:cubicBezTo>
                    <a:pt x="879585" y="1827591"/>
                    <a:pt x="885650" y="1820852"/>
                    <a:pt x="890368" y="1819168"/>
                  </a:cubicBezTo>
                  <a:cubicBezTo>
                    <a:pt x="966180" y="1791201"/>
                    <a:pt x="1041993" y="1763235"/>
                    <a:pt x="1118142" y="1735268"/>
                  </a:cubicBezTo>
                  <a:cubicBezTo>
                    <a:pt x="1157565" y="1720780"/>
                    <a:pt x="1201705" y="1709997"/>
                    <a:pt x="1234052" y="1681694"/>
                  </a:cubicBezTo>
                  <a:cubicBezTo>
                    <a:pt x="1268420" y="1651369"/>
                    <a:pt x="1290321" y="1595099"/>
                    <a:pt x="1305484" y="1552644"/>
                  </a:cubicBezTo>
                  <a:cubicBezTo>
                    <a:pt x="1343559" y="1445159"/>
                    <a:pt x="1339852" y="1326891"/>
                    <a:pt x="1313571" y="1217047"/>
                  </a:cubicBezTo>
                  <a:cubicBezTo>
                    <a:pt x="1298745" y="1155386"/>
                    <a:pt x="1282235" y="1093725"/>
                    <a:pt x="1254942" y="1036107"/>
                  </a:cubicBezTo>
                  <a:cubicBezTo>
                    <a:pt x="1235736" y="995337"/>
                    <a:pt x="1212487" y="956925"/>
                    <a:pt x="1188901" y="918514"/>
                  </a:cubicBezTo>
                  <a:cubicBezTo>
                    <a:pt x="1177445" y="899982"/>
                    <a:pt x="1125218" y="817430"/>
                    <a:pt x="1122523" y="818104"/>
                  </a:cubicBezTo>
                  <a:cubicBezTo>
                    <a:pt x="1123534" y="818104"/>
                    <a:pt x="1124544" y="817767"/>
                    <a:pt x="1125555" y="817767"/>
                  </a:cubicBezTo>
                  <a:cubicBezTo>
                    <a:pt x="1137348" y="815745"/>
                    <a:pt x="1149141" y="816419"/>
                    <a:pt x="1160934" y="817093"/>
                  </a:cubicBezTo>
                  <a:cubicBezTo>
                    <a:pt x="1242138" y="821473"/>
                    <a:pt x="1320983" y="817767"/>
                    <a:pt x="1401850" y="832256"/>
                  </a:cubicBezTo>
                  <a:cubicBezTo>
                    <a:pt x="1490804" y="848092"/>
                    <a:pt x="1582453" y="873700"/>
                    <a:pt x="1662309" y="916829"/>
                  </a:cubicBezTo>
                  <a:cubicBezTo>
                    <a:pt x="1760360" y="969729"/>
                    <a:pt x="1842574" y="1042172"/>
                    <a:pt x="1910637" y="1130452"/>
                  </a:cubicBezTo>
                  <a:cubicBezTo>
                    <a:pt x="1921756" y="1144941"/>
                    <a:pt x="1927822" y="1146288"/>
                    <a:pt x="1942984" y="1135843"/>
                  </a:cubicBezTo>
                  <a:cubicBezTo>
                    <a:pt x="1985439" y="1107203"/>
                    <a:pt x="2129989" y="991967"/>
                    <a:pt x="2154923" y="973436"/>
                  </a:cubicBezTo>
                  <a:cubicBezTo>
                    <a:pt x="2138412" y="947491"/>
                    <a:pt x="2113815" y="929970"/>
                    <a:pt x="2094946" y="907057"/>
                  </a:cubicBezTo>
                  <a:close/>
                  <a:moveTo>
                    <a:pt x="1802478" y="347055"/>
                  </a:moveTo>
                  <a:cubicBezTo>
                    <a:pt x="1802141" y="347392"/>
                    <a:pt x="1801804" y="347729"/>
                    <a:pt x="1801467" y="348065"/>
                  </a:cubicBezTo>
                  <a:cubicBezTo>
                    <a:pt x="1801467" y="347729"/>
                    <a:pt x="1801467" y="347055"/>
                    <a:pt x="1801467" y="346718"/>
                  </a:cubicBezTo>
                  <a:cubicBezTo>
                    <a:pt x="1801804" y="346718"/>
                    <a:pt x="1802141" y="347055"/>
                    <a:pt x="1802478" y="347055"/>
                  </a:cubicBezTo>
                  <a:close/>
                  <a:moveTo>
                    <a:pt x="328680" y="600774"/>
                  </a:moveTo>
                  <a:cubicBezTo>
                    <a:pt x="263650" y="563036"/>
                    <a:pt x="213445" y="513842"/>
                    <a:pt x="207043" y="432976"/>
                  </a:cubicBezTo>
                  <a:cubicBezTo>
                    <a:pt x="206369" y="400292"/>
                    <a:pt x="207043" y="347729"/>
                    <a:pt x="263987" y="376369"/>
                  </a:cubicBezTo>
                  <a:cubicBezTo>
                    <a:pt x="289595" y="389173"/>
                    <a:pt x="312170" y="404335"/>
                    <a:pt x="331039" y="425563"/>
                  </a:cubicBezTo>
                  <a:cubicBezTo>
                    <a:pt x="370124" y="469703"/>
                    <a:pt x="395058" y="522603"/>
                    <a:pt x="419318" y="575503"/>
                  </a:cubicBezTo>
                  <a:cubicBezTo>
                    <a:pt x="429764" y="598753"/>
                    <a:pt x="439535" y="622339"/>
                    <a:pt x="456382" y="642219"/>
                  </a:cubicBezTo>
                  <a:cubicBezTo>
                    <a:pt x="410895" y="637501"/>
                    <a:pt x="368440" y="623687"/>
                    <a:pt x="328680" y="600774"/>
                  </a:cubicBezTo>
                  <a:close/>
                  <a:moveTo>
                    <a:pt x="1503944" y="415118"/>
                  </a:moveTo>
                  <a:cubicBezTo>
                    <a:pt x="1507314" y="405009"/>
                    <a:pt x="1511694" y="395238"/>
                    <a:pt x="1516411" y="385466"/>
                  </a:cubicBezTo>
                  <a:cubicBezTo>
                    <a:pt x="1539998" y="336946"/>
                    <a:pt x="1556508" y="284383"/>
                    <a:pt x="1593572" y="243276"/>
                  </a:cubicBezTo>
                  <a:cubicBezTo>
                    <a:pt x="1652537" y="213624"/>
                    <a:pt x="1644451" y="285057"/>
                    <a:pt x="1623897" y="309654"/>
                  </a:cubicBezTo>
                  <a:cubicBezTo>
                    <a:pt x="1593235" y="346381"/>
                    <a:pt x="1561899" y="372999"/>
                    <a:pt x="1524498" y="400629"/>
                  </a:cubicBezTo>
                  <a:cubicBezTo>
                    <a:pt x="1517422" y="405346"/>
                    <a:pt x="1510347" y="409726"/>
                    <a:pt x="1503944" y="415118"/>
                  </a:cubicBezTo>
                  <a:close/>
                </a:path>
              </a:pathLst>
            </a:custGeom>
            <a:solidFill>
              <a:schemeClr val="accent2"/>
            </a:solidFill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C703E06-51EC-4FDA-B083-E71070243F25}"/>
                </a:ext>
              </a:extLst>
            </p:cNvPr>
            <p:cNvSpPr/>
            <p:nvPr/>
          </p:nvSpPr>
          <p:spPr>
            <a:xfrm>
              <a:off x="9546543" y="4691746"/>
              <a:ext cx="395573" cy="374534"/>
            </a:xfrm>
            <a:custGeom>
              <a:avLst/>
              <a:gdLst>
                <a:gd name="connsiteX0" fmla="*/ 395574 w 395573"/>
                <a:gd name="connsiteY0" fmla="*/ 243020 h 374534"/>
                <a:gd name="connsiteX1" fmla="*/ 267534 w 395573"/>
                <a:gd name="connsiteY1" fmla="*/ 341071 h 374534"/>
                <a:gd name="connsiteX2" fmla="*/ 98388 w 395573"/>
                <a:gd name="connsiteY2" fmla="*/ 371396 h 374534"/>
                <a:gd name="connsiteX3" fmla="*/ 86932 w 395573"/>
                <a:gd name="connsiteY3" fmla="*/ 188434 h 374534"/>
                <a:gd name="connsiteX4" fmla="*/ 0 w 395573"/>
                <a:gd name="connsiteY4" fmla="*/ 76232 h 374534"/>
                <a:gd name="connsiteX5" fmla="*/ 54585 w 395573"/>
                <a:gd name="connsiteY5" fmla="*/ 30744 h 374534"/>
                <a:gd name="connsiteX6" fmla="*/ 281349 w 395573"/>
                <a:gd name="connsiteY6" fmla="*/ 29396 h 374534"/>
                <a:gd name="connsiteX7" fmla="*/ 301903 w 395573"/>
                <a:gd name="connsiteY7" fmla="*/ 49950 h 374534"/>
                <a:gd name="connsiteX8" fmla="*/ 389845 w 395573"/>
                <a:gd name="connsiteY8" fmla="*/ 191467 h 374534"/>
                <a:gd name="connsiteX9" fmla="*/ 395574 w 395573"/>
                <a:gd name="connsiteY9" fmla="*/ 243020 h 374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5573" h="374534">
                  <a:moveTo>
                    <a:pt x="395574" y="243020"/>
                  </a:moveTo>
                  <a:cubicBezTo>
                    <a:pt x="377716" y="308050"/>
                    <a:pt x="328185" y="331299"/>
                    <a:pt x="267534" y="341071"/>
                  </a:cubicBezTo>
                  <a:cubicBezTo>
                    <a:pt x="237883" y="345788"/>
                    <a:pt x="92660" y="385884"/>
                    <a:pt x="98388" y="371396"/>
                  </a:cubicBezTo>
                  <a:cubicBezTo>
                    <a:pt x="111866" y="339049"/>
                    <a:pt x="125344" y="281094"/>
                    <a:pt x="86932" y="188434"/>
                  </a:cubicBezTo>
                  <a:cubicBezTo>
                    <a:pt x="70085" y="146990"/>
                    <a:pt x="42792" y="78253"/>
                    <a:pt x="0" y="76232"/>
                  </a:cubicBezTo>
                  <a:cubicBezTo>
                    <a:pt x="9434" y="51635"/>
                    <a:pt x="39759" y="39842"/>
                    <a:pt x="54585" y="30744"/>
                  </a:cubicBezTo>
                  <a:cubicBezTo>
                    <a:pt x="130061" y="419"/>
                    <a:pt x="205536" y="-19124"/>
                    <a:pt x="281349" y="29396"/>
                  </a:cubicBezTo>
                  <a:cubicBezTo>
                    <a:pt x="284382" y="31418"/>
                    <a:pt x="298196" y="42537"/>
                    <a:pt x="301903" y="49950"/>
                  </a:cubicBezTo>
                  <a:cubicBezTo>
                    <a:pt x="353455" y="95775"/>
                    <a:pt x="373672" y="131154"/>
                    <a:pt x="389845" y="191467"/>
                  </a:cubicBezTo>
                  <a:cubicBezTo>
                    <a:pt x="392204" y="199891"/>
                    <a:pt x="395574" y="234259"/>
                    <a:pt x="395574" y="243020"/>
                  </a:cubicBezTo>
                  <a:close/>
                </a:path>
              </a:pathLst>
            </a:custGeom>
            <a:solidFill>
              <a:schemeClr val="accent2">
                <a:lumMod val="75000"/>
                <a:alpha val="40000"/>
              </a:schemeClr>
            </a:solidFill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EA1E530D-0224-48A8-A21F-1EA75540CE16}"/>
                </a:ext>
              </a:extLst>
            </p:cNvPr>
            <p:cNvSpPr/>
            <p:nvPr/>
          </p:nvSpPr>
          <p:spPr>
            <a:xfrm>
              <a:off x="9942185" y="4301978"/>
              <a:ext cx="685290" cy="632801"/>
            </a:xfrm>
            <a:custGeom>
              <a:avLst/>
              <a:gdLst>
                <a:gd name="connsiteX0" fmla="*/ 605 w 685290"/>
                <a:gd name="connsiteY0" fmla="*/ 628408 h 632801"/>
                <a:gd name="connsiteX1" fmla="*/ 165034 w 685290"/>
                <a:gd name="connsiteY1" fmla="*/ 498010 h 632801"/>
                <a:gd name="connsiteX2" fmla="*/ 284650 w 685290"/>
                <a:gd name="connsiteY2" fmla="*/ 388503 h 632801"/>
                <a:gd name="connsiteX3" fmla="*/ 389103 w 685290"/>
                <a:gd name="connsiteY3" fmla="*/ 238899 h 632801"/>
                <a:gd name="connsiteX4" fmla="*/ 507370 w 685290"/>
                <a:gd name="connsiteY4" fmla="*/ 105132 h 632801"/>
                <a:gd name="connsiteX5" fmla="*/ 476371 w 685290"/>
                <a:gd name="connsiteY5" fmla="*/ 67394 h 632801"/>
                <a:gd name="connsiteX6" fmla="*/ 572401 w 685290"/>
                <a:gd name="connsiteY6" fmla="*/ 5 h 632801"/>
                <a:gd name="connsiteX7" fmla="*/ 664050 w 685290"/>
                <a:gd name="connsiteY7" fmla="*/ 58297 h 632801"/>
                <a:gd name="connsiteX8" fmla="*/ 685277 w 685290"/>
                <a:gd name="connsiteY8" fmla="*/ 144891 h 632801"/>
                <a:gd name="connsiteX9" fmla="*/ 669441 w 685290"/>
                <a:gd name="connsiteY9" fmla="*/ 220030 h 632801"/>
                <a:gd name="connsiteX10" fmla="*/ 476034 w 685290"/>
                <a:gd name="connsiteY10" fmla="*/ 390187 h 632801"/>
                <a:gd name="connsiteX11" fmla="*/ 335528 w 685290"/>
                <a:gd name="connsiteY11" fmla="*/ 464989 h 632801"/>
                <a:gd name="connsiteX12" fmla="*/ 101351 w 685290"/>
                <a:gd name="connsiteY12" fmla="*/ 585279 h 632801"/>
                <a:gd name="connsiteX13" fmla="*/ 605 w 685290"/>
                <a:gd name="connsiteY13" fmla="*/ 628408 h 632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5290" h="632801">
                  <a:moveTo>
                    <a:pt x="605" y="628408"/>
                  </a:moveTo>
                  <a:cubicBezTo>
                    <a:pt x="28908" y="598756"/>
                    <a:pt x="122242" y="534400"/>
                    <a:pt x="165034" y="498010"/>
                  </a:cubicBezTo>
                  <a:cubicBezTo>
                    <a:pt x="196033" y="471728"/>
                    <a:pt x="254998" y="416469"/>
                    <a:pt x="284650" y="388503"/>
                  </a:cubicBezTo>
                  <a:cubicBezTo>
                    <a:pt x="324072" y="351102"/>
                    <a:pt x="368212" y="290789"/>
                    <a:pt x="389103" y="238899"/>
                  </a:cubicBezTo>
                  <a:cubicBezTo>
                    <a:pt x="398874" y="232160"/>
                    <a:pt x="474350" y="180608"/>
                    <a:pt x="507370" y="105132"/>
                  </a:cubicBezTo>
                  <a:cubicBezTo>
                    <a:pt x="512087" y="83904"/>
                    <a:pt x="505686" y="66720"/>
                    <a:pt x="476371" y="67394"/>
                  </a:cubicBezTo>
                  <a:cubicBezTo>
                    <a:pt x="469632" y="66383"/>
                    <a:pt x="527924" y="-669"/>
                    <a:pt x="572401" y="5"/>
                  </a:cubicBezTo>
                  <a:cubicBezTo>
                    <a:pt x="614182" y="679"/>
                    <a:pt x="643496" y="23591"/>
                    <a:pt x="664050" y="58297"/>
                  </a:cubicBezTo>
                  <a:cubicBezTo>
                    <a:pt x="679549" y="84915"/>
                    <a:pt x="685614" y="110860"/>
                    <a:pt x="685277" y="144891"/>
                  </a:cubicBezTo>
                  <a:cubicBezTo>
                    <a:pt x="684940" y="170836"/>
                    <a:pt x="685277" y="196107"/>
                    <a:pt x="669441" y="220030"/>
                  </a:cubicBezTo>
                  <a:cubicBezTo>
                    <a:pt x="623279" y="277985"/>
                    <a:pt x="538369" y="350428"/>
                    <a:pt x="476034" y="390187"/>
                  </a:cubicBezTo>
                  <a:cubicBezTo>
                    <a:pt x="468622" y="394905"/>
                    <a:pt x="351365" y="456566"/>
                    <a:pt x="335528" y="464989"/>
                  </a:cubicBezTo>
                  <a:cubicBezTo>
                    <a:pt x="232760" y="520585"/>
                    <a:pt x="206815" y="535074"/>
                    <a:pt x="101351" y="585279"/>
                  </a:cubicBezTo>
                  <a:cubicBezTo>
                    <a:pt x="74059" y="598420"/>
                    <a:pt x="-7819" y="647614"/>
                    <a:pt x="605" y="62840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BD07CB7C-9472-4134-BC90-6FB278B6592E}"/>
                </a:ext>
              </a:extLst>
            </p:cNvPr>
            <p:cNvSpPr/>
            <p:nvPr/>
          </p:nvSpPr>
          <p:spPr>
            <a:xfrm>
              <a:off x="9041125" y="4399897"/>
              <a:ext cx="516199" cy="384071"/>
            </a:xfrm>
            <a:custGeom>
              <a:avLst/>
              <a:gdLst>
                <a:gd name="connsiteX0" fmla="*/ 0 w 516199"/>
                <a:gd name="connsiteY0" fmla="*/ 110655 h 384071"/>
                <a:gd name="connsiteX1" fmla="*/ 77834 w 516199"/>
                <a:gd name="connsiteY1" fmla="*/ 13951 h 384071"/>
                <a:gd name="connsiteX2" fmla="*/ 253720 w 516199"/>
                <a:gd name="connsiteY2" fmla="*/ 15973 h 384071"/>
                <a:gd name="connsiteX3" fmla="*/ 293142 w 516199"/>
                <a:gd name="connsiteY3" fmla="*/ 56070 h 384071"/>
                <a:gd name="connsiteX4" fmla="*/ 388161 w 516199"/>
                <a:gd name="connsiteY4" fmla="*/ 221847 h 384071"/>
                <a:gd name="connsiteX5" fmla="*/ 449822 w 516199"/>
                <a:gd name="connsiteY5" fmla="*/ 323267 h 384071"/>
                <a:gd name="connsiteX6" fmla="*/ 516200 w 516199"/>
                <a:gd name="connsiteY6" fmla="*/ 363363 h 384071"/>
                <a:gd name="connsiteX7" fmla="*/ 475093 w 516199"/>
                <a:gd name="connsiteY7" fmla="*/ 375830 h 384071"/>
                <a:gd name="connsiteX8" fmla="*/ 305609 w 516199"/>
                <a:gd name="connsiteY8" fmla="*/ 380885 h 384071"/>
                <a:gd name="connsiteX9" fmla="*/ 245970 w 516199"/>
                <a:gd name="connsiteY9" fmla="*/ 372798 h 384071"/>
                <a:gd name="connsiteX10" fmla="*/ 208906 w 516199"/>
                <a:gd name="connsiteY10" fmla="*/ 306083 h 384071"/>
                <a:gd name="connsiteX11" fmla="*/ 120626 w 516199"/>
                <a:gd name="connsiteY11" fmla="*/ 156142 h 384071"/>
                <a:gd name="connsiteX12" fmla="*/ 56607 w 516199"/>
                <a:gd name="connsiteY12" fmla="*/ 103579 h 384071"/>
                <a:gd name="connsiteX13" fmla="*/ 0 w 516199"/>
                <a:gd name="connsiteY13" fmla="*/ 110655 h 38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6199" h="384071">
                  <a:moveTo>
                    <a:pt x="0" y="110655"/>
                  </a:moveTo>
                  <a:cubicBezTo>
                    <a:pt x="8761" y="63819"/>
                    <a:pt x="36727" y="31473"/>
                    <a:pt x="77834" y="13951"/>
                  </a:cubicBezTo>
                  <a:cubicBezTo>
                    <a:pt x="131746" y="-9298"/>
                    <a:pt x="216993" y="137"/>
                    <a:pt x="253720" y="15973"/>
                  </a:cubicBezTo>
                  <a:cubicBezTo>
                    <a:pt x="271578" y="24734"/>
                    <a:pt x="282360" y="40907"/>
                    <a:pt x="293142" y="56070"/>
                  </a:cubicBezTo>
                  <a:cubicBezTo>
                    <a:pt x="329532" y="108633"/>
                    <a:pt x="362553" y="163218"/>
                    <a:pt x="388161" y="221847"/>
                  </a:cubicBezTo>
                  <a:cubicBezTo>
                    <a:pt x="404334" y="258237"/>
                    <a:pt x="423203" y="293279"/>
                    <a:pt x="449822" y="323267"/>
                  </a:cubicBezTo>
                  <a:cubicBezTo>
                    <a:pt x="467680" y="343484"/>
                    <a:pt x="487896" y="360668"/>
                    <a:pt x="516200" y="363363"/>
                  </a:cubicBezTo>
                  <a:cubicBezTo>
                    <a:pt x="506765" y="369092"/>
                    <a:pt x="487896" y="374146"/>
                    <a:pt x="475093" y="375830"/>
                  </a:cubicBezTo>
                  <a:cubicBezTo>
                    <a:pt x="414106" y="383243"/>
                    <a:pt x="366933" y="387287"/>
                    <a:pt x="305609" y="380885"/>
                  </a:cubicBezTo>
                  <a:cubicBezTo>
                    <a:pt x="288425" y="379200"/>
                    <a:pt x="262480" y="377852"/>
                    <a:pt x="245970" y="372798"/>
                  </a:cubicBezTo>
                  <a:cubicBezTo>
                    <a:pt x="227101" y="352244"/>
                    <a:pt x="220362" y="331017"/>
                    <a:pt x="208906" y="306083"/>
                  </a:cubicBezTo>
                  <a:cubicBezTo>
                    <a:pt x="184646" y="253182"/>
                    <a:pt x="160049" y="200282"/>
                    <a:pt x="120626" y="156142"/>
                  </a:cubicBezTo>
                  <a:cubicBezTo>
                    <a:pt x="101757" y="134915"/>
                    <a:pt x="83562" y="113350"/>
                    <a:pt x="56607" y="103579"/>
                  </a:cubicBezTo>
                  <a:cubicBezTo>
                    <a:pt x="45151" y="93807"/>
                    <a:pt x="16173" y="89427"/>
                    <a:pt x="0" y="11065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77CC84AC-7DF5-4CA5-BC25-2EBB819FBCFE}"/>
                </a:ext>
              </a:extLst>
            </p:cNvPr>
            <p:cNvSpPr/>
            <p:nvPr/>
          </p:nvSpPr>
          <p:spPr>
            <a:xfrm>
              <a:off x="6942632" y="4124750"/>
              <a:ext cx="3369" cy="3369"/>
            </a:xfrm>
            <a:custGeom>
              <a:avLst/>
              <a:gdLst/>
              <a:ahLst/>
              <a:cxnLst/>
              <a:rect l="l" t="t" r="r" b="b"/>
              <a:pathLst>
                <a:path w="3369" h="3369"/>
              </a:pathLst>
            </a:custGeom>
            <a:noFill/>
            <a:ln w="3369" cap="flat">
              <a:solidFill>
                <a:srgbClr val="0000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740A3CA5-54C4-4CA1-BBB7-AF21D9F248EC}"/>
                </a:ext>
              </a:extLst>
            </p:cNvPr>
            <p:cNvSpPr/>
            <p:nvPr/>
          </p:nvSpPr>
          <p:spPr>
            <a:xfrm>
              <a:off x="10330951" y="4360937"/>
              <a:ext cx="135212" cy="178928"/>
            </a:xfrm>
            <a:custGeom>
              <a:avLst/>
              <a:gdLst>
                <a:gd name="connsiteX0" fmla="*/ 119952 w 135212"/>
                <a:gd name="connsiteY0" fmla="*/ 73465 h 178928"/>
                <a:gd name="connsiteX1" fmla="*/ 89627 w 135212"/>
                <a:gd name="connsiteY1" fmla="*/ 7087 h 178928"/>
                <a:gd name="connsiteX2" fmla="*/ 12467 w 135212"/>
                <a:gd name="connsiteY2" fmla="*/ 149278 h 178928"/>
                <a:gd name="connsiteX3" fmla="*/ 0 w 135212"/>
                <a:gd name="connsiteY3" fmla="*/ 178929 h 178928"/>
                <a:gd name="connsiteX4" fmla="*/ 20217 w 135212"/>
                <a:gd name="connsiteY4" fmla="*/ 164103 h 178928"/>
                <a:gd name="connsiteX5" fmla="*/ 119952 w 135212"/>
                <a:gd name="connsiteY5" fmla="*/ 73465 h 178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212" h="178928">
                  <a:moveTo>
                    <a:pt x="119952" y="73465"/>
                  </a:moveTo>
                  <a:cubicBezTo>
                    <a:pt x="140506" y="48868"/>
                    <a:pt x="148593" y="-22564"/>
                    <a:pt x="89627" y="7087"/>
                  </a:cubicBezTo>
                  <a:cubicBezTo>
                    <a:pt x="52564" y="48531"/>
                    <a:pt x="36390" y="101094"/>
                    <a:pt x="12467" y="149278"/>
                  </a:cubicBezTo>
                  <a:cubicBezTo>
                    <a:pt x="7750" y="158712"/>
                    <a:pt x="3369" y="168820"/>
                    <a:pt x="0" y="178929"/>
                  </a:cubicBezTo>
                  <a:cubicBezTo>
                    <a:pt x="6402" y="173538"/>
                    <a:pt x="13478" y="169157"/>
                    <a:pt x="20217" y="164103"/>
                  </a:cubicBezTo>
                  <a:cubicBezTo>
                    <a:pt x="57955" y="136811"/>
                    <a:pt x="89290" y="110192"/>
                    <a:pt x="119952" y="73465"/>
                  </a:cubicBezTo>
                  <a:close/>
                </a:path>
              </a:pathLst>
            </a:custGeom>
            <a:noFill/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5B4F98C5-49D8-40B5-94E3-CFF27D8F5CCF}"/>
                </a:ext>
              </a:extLst>
            </p:cNvPr>
            <p:cNvSpPr/>
            <p:nvPr/>
          </p:nvSpPr>
          <p:spPr>
            <a:xfrm>
              <a:off x="10628474" y="4471466"/>
              <a:ext cx="1010" cy="1347"/>
            </a:xfrm>
            <a:custGeom>
              <a:avLst/>
              <a:gdLst>
                <a:gd name="connsiteX0" fmla="*/ 1011 w 1010"/>
                <a:gd name="connsiteY0" fmla="*/ 337 h 1347"/>
                <a:gd name="connsiteX1" fmla="*/ 0 w 1010"/>
                <a:gd name="connsiteY1" fmla="*/ 0 h 1347"/>
                <a:gd name="connsiteX2" fmla="*/ 0 w 1010"/>
                <a:gd name="connsiteY2" fmla="*/ 1348 h 1347"/>
                <a:gd name="connsiteX3" fmla="*/ 1011 w 1010"/>
                <a:gd name="connsiteY3" fmla="*/ 337 h 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0" h="1347">
                  <a:moveTo>
                    <a:pt x="1011" y="337"/>
                  </a:moveTo>
                  <a:cubicBezTo>
                    <a:pt x="674" y="337"/>
                    <a:pt x="337" y="0"/>
                    <a:pt x="0" y="0"/>
                  </a:cubicBezTo>
                  <a:cubicBezTo>
                    <a:pt x="0" y="337"/>
                    <a:pt x="0" y="1011"/>
                    <a:pt x="0" y="1348"/>
                  </a:cubicBezTo>
                  <a:cubicBezTo>
                    <a:pt x="337" y="1011"/>
                    <a:pt x="674" y="674"/>
                    <a:pt x="1011" y="337"/>
                  </a:cubicBezTo>
                  <a:close/>
                </a:path>
              </a:pathLst>
            </a:custGeom>
            <a:noFill/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0C5A57F7-3FE4-4264-88AF-8FFFEEBE8824}"/>
                </a:ext>
              </a:extLst>
            </p:cNvPr>
            <p:cNvSpPr/>
            <p:nvPr/>
          </p:nvSpPr>
          <p:spPr>
            <a:xfrm>
              <a:off x="9034277" y="4493205"/>
              <a:ext cx="249448" cy="274435"/>
            </a:xfrm>
            <a:custGeom>
              <a:avLst/>
              <a:gdLst>
                <a:gd name="connsiteX0" fmla="*/ 124105 w 249448"/>
                <a:gd name="connsiteY0" fmla="*/ 57443 h 274435"/>
                <a:gd name="connsiteX1" fmla="*/ 57053 w 249448"/>
                <a:gd name="connsiteY1" fmla="*/ 8249 h 274435"/>
                <a:gd name="connsiteX2" fmla="*/ 109 w 249448"/>
                <a:gd name="connsiteY2" fmla="*/ 64856 h 274435"/>
                <a:gd name="connsiteX3" fmla="*/ 121746 w 249448"/>
                <a:gd name="connsiteY3" fmla="*/ 232654 h 274435"/>
                <a:gd name="connsiteX4" fmla="*/ 249449 w 249448"/>
                <a:gd name="connsiteY4" fmla="*/ 274436 h 274435"/>
                <a:gd name="connsiteX5" fmla="*/ 212385 w 249448"/>
                <a:gd name="connsiteY5" fmla="*/ 207720 h 274435"/>
                <a:gd name="connsiteX6" fmla="*/ 124105 w 249448"/>
                <a:gd name="connsiteY6" fmla="*/ 57443 h 274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9448" h="274435">
                  <a:moveTo>
                    <a:pt x="124105" y="57443"/>
                  </a:moveTo>
                  <a:cubicBezTo>
                    <a:pt x="105236" y="36215"/>
                    <a:pt x="82998" y="21390"/>
                    <a:pt x="57053" y="8249"/>
                  </a:cubicBezTo>
                  <a:cubicBezTo>
                    <a:pt x="109" y="-20391"/>
                    <a:pt x="-565" y="32172"/>
                    <a:pt x="109" y="64856"/>
                  </a:cubicBezTo>
                  <a:cubicBezTo>
                    <a:pt x="6511" y="145386"/>
                    <a:pt x="56716" y="194916"/>
                    <a:pt x="121746" y="232654"/>
                  </a:cubicBezTo>
                  <a:cubicBezTo>
                    <a:pt x="161169" y="255567"/>
                    <a:pt x="203961" y="269381"/>
                    <a:pt x="249449" y="274436"/>
                  </a:cubicBezTo>
                  <a:cubicBezTo>
                    <a:pt x="232938" y="254556"/>
                    <a:pt x="223167" y="230970"/>
                    <a:pt x="212385" y="207720"/>
                  </a:cubicBezTo>
                  <a:cubicBezTo>
                    <a:pt x="187788" y="154146"/>
                    <a:pt x="163191" y="101583"/>
                    <a:pt x="124105" y="57443"/>
                  </a:cubicBezTo>
                  <a:close/>
                </a:path>
              </a:pathLst>
            </a:custGeom>
            <a:noFill/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711B0AA0-2435-47B8-99FE-C4FAFA8176B8}"/>
                </a:ext>
              </a:extLst>
            </p:cNvPr>
            <p:cNvSpPr/>
            <p:nvPr/>
          </p:nvSpPr>
          <p:spPr>
            <a:xfrm>
              <a:off x="9091320" y="5018665"/>
              <a:ext cx="553610" cy="659315"/>
            </a:xfrm>
            <a:custGeom>
              <a:avLst/>
              <a:gdLst>
                <a:gd name="connsiteX0" fmla="*/ 119625 w 553610"/>
                <a:gd name="connsiteY0" fmla="*/ 198124 h 659315"/>
                <a:gd name="connsiteX1" fmla="*/ 3716 w 553610"/>
                <a:gd name="connsiteY1" fmla="*/ 570111 h 659315"/>
                <a:gd name="connsiteX2" fmla="*/ 9444 w 553610"/>
                <a:gd name="connsiteY2" fmla="*/ 606164 h 659315"/>
                <a:gd name="connsiteX3" fmla="*/ 286750 w 553610"/>
                <a:gd name="connsiteY3" fmla="*/ 656706 h 659315"/>
                <a:gd name="connsiteX4" fmla="*/ 291467 w 553610"/>
                <a:gd name="connsiteY4" fmla="*/ 619642 h 659315"/>
                <a:gd name="connsiteX5" fmla="*/ 291804 w 553610"/>
                <a:gd name="connsiteY5" fmla="*/ 617957 h 659315"/>
                <a:gd name="connsiteX6" fmla="*/ 400637 w 553610"/>
                <a:gd name="connsiteY6" fmla="*/ 247655 h 659315"/>
                <a:gd name="connsiteX7" fmla="*/ 553611 w 553610"/>
                <a:gd name="connsiteY7" fmla="*/ 44140 h 659315"/>
                <a:gd name="connsiteX8" fmla="*/ 221046 w 553610"/>
                <a:gd name="connsiteY8" fmla="*/ 0 h 659315"/>
                <a:gd name="connsiteX9" fmla="*/ 119625 w 553610"/>
                <a:gd name="connsiteY9" fmla="*/ 198124 h 659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3610" h="659315">
                  <a:moveTo>
                    <a:pt x="119625" y="198124"/>
                  </a:moveTo>
                  <a:cubicBezTo>
                    <a:pt x="69084" y="319761"/>
                    <a:pt x="39769" y="444094"/>
                    <a:pt x="3716" y="570111"/>
                  </a:cubicBezTo>
                  <a:cubicBezTo>
                    <a:pt x="10" y="583589"/>
                    <a:pt x="-4370" y="598751"/>
                    <a:pt x="9444" y="606164"/>
                  </a:cubicBezTo>
                  <a:cubicBezTo>
                    <a:pt x="23933" y="613914"/>
                    <a:pt x="270240" y="672205"/>
                    <a:pt x="286750" y="656706"/>
                  </a:cubicBezTo>
                  <a:cubicBezTo>
                    <a:pt x="293826" y="650304"/>
                    <a:pt x="290457" y="632446"/>
                    <a:pt x="291467" y="619642"/>
                  </a:cubicBezTo>
                  <a:cubicBezTo>
                    <a:pt x="291467" y="618968"/>
                    <a:pt x="291804" y="618631"/>
                    <a:pt x="291804" y="617957"/>
                  </a:cubicBezTo>
                  <a:cubicBezTo>
                    <a:pt x="305956" y="508450"/>
                    <a:pt x="351780" y="346380"/>
                    <a:pt x="400637" y="247655"/>
                  </a:cubicBezTo>
                  <a:cubicBezTo>
                    <a:pt x="425235" y="198124"/>
                    <a:pt x="462972" y="154995"/>
                    <a:pt x="553611" y="44140"/>
                  </a:cubicBezTo>
                  <a:lnTo>
                    <a:pt x="221046" y="0"/>
                  </a:lnTo>
                  <a:cubicBezTo>
                    <a:pt x="214981" y="22575"/>
                    <a:pt x="145233" y="146908"/>
                    <a:pt x="119625" y="1981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B8B7C163-CF59-4F5C-9864-6B50294E2F33}"/>
                </a:ext>
              </a:extLst>
            </p:cNvPr>
            <p:cNvSpPr/>
            <p:nvPr/>
          </p:nvSpPr>
          <p:spPr>
            <a:xfrm>
              <a:off x="10408785" y="4696882"/>
              <a:ext cx="674" cy="3369"/>
            </a:xfrm>
            <a:custGeom>
              <a:avLst/>
              <a:gdLst>
                <a:gd name="connsiteX0" fmla="*/ 674 w 674"/>
                <a:gd name="connsiteY0" fmla="*/ 0 h 3369"/>
                <a:gd name="connsiteX1" fmla="*/ 0 w 674"/>
                <a:gd name="connsiteY1" fmla="*/ 0 h 3369"/>
                <a:gd name="connsiteX2" fmla="*/ 674 w 674"/>
                <a:gd name="connsiteY2" fmla="*/ 0 h 3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" h="3369">
                  <a:moveTo>
                    <a:pt x="674" y="0"/>
                  </a:moveTo>
                  <a:cubicBezTo>
                    <a:pt x="337" y="0"/>
                    <a:pt x="337" y="0"/>
                    <a:pt x="0" y="0"/>
                  </a:cubicBezTo>
                  <a:cubicBezTo>
                    <a:pt x="0" y="0"/>
                    <a:pt x="337" y="0"/>
                    <a:pt x="674" y="0"/>
                  </a:cubicBezTo>
                  <a:close/>
                </a:path>
              </a:pathLst>
            </a:custGeom>
            <a:solidFill>
              <a:srgbClr val="A51D24"/>
            </a:solidFill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0" name="Graphic 15">
            <a:extLst>
              <a:ext uri="{FF2B5EF4-FFF2-40B4-BE49-F238E27FC236}">
                <a16:creationId xmlns:a16="http://schemas.microsoft.com/office/drawing/2014/main" id="{2A539556-70BC-4DA2-A836-F5AFF01230FC}"/>
              </a:ext>
            </a:extLst>
          </p:cNvPr>
          <p:cNvGrpSpPr/>
          <p:nvPr/>
        </p:nvGrpSpPr>
        <p:grpSpPr>
          <a:xfrm>
            <a:off x="4150085" y="2194754"/>
            <a:ext cx="3891830" cy="1939076"/>
            <a:chOff x="6902071" y="270047"/>
            <a:chExt cx="5150334" cy="2566117"/>
          </a:xfrm>
        </p:grpSpPr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76C978A0-9526-488B-9748-522CA36BFED7}"/>
                </a:ext>
              </a:extLst>
            </p:cNvPr>
            <p:cNvSpPr/>
            <p:nvPr/>
          </p:nvSpPr>
          <p:spPr>
            <a:xfrm>
              <a:off x="8307144" y="1271377"/>
              <a:ext cx="2433270" cy="1184617"/>
            </a:xfrm>
            <a:custGeom>
              <a:avLst/>
              <a:gdLst>
                <a:gd name="connsiteX0" fmla="*/ 61293 w 2433270"/>
                <a:gd name="connsiteY0" fmla="*/ 196 h 1184617"/>
                <a:gd name="connsiteX1" fmla="*/ 2362295 w 2433270"/>
                <a:gd name="connsiteY1" fmla="*/ 78618 h 1184617"/>
                <a:gd name="connsiteX2" fmla="*/ 2401505 w 2433270"/>
                <a:gd name="connsiteY2" fmla="*/ 104759 h 1184617"/>
                <a:gd name="connsiteX3" fmla="*/ 2412709 w 2433270"/>
                <a:gd name="connsiteY3" fmla="*/ 218035 h 1184617"/>
                <a:gd name="connsiteX4" fmla="*/ 2433248 w 2433270"/>
                <a:gd name="connsiteY4" fmla="*/ 811180 h 1184617"/>
                <a:gd name="connsiteX5" fmla="*/ 2247151 w 2433270"/>
                <a:gd name="connsiteY5" fmla="*/ 1024662 h 1184617"/>
                <a:gd name="connsiteX6" fmla="*/ 1169782 w 2433270"/>
                <a:gd name="connsiteY6" fmla="*/ 1184618 h 1184617"/>
                <a:gd name="connsiteX7" fmla="*/ 183283 w 2433270"/>
                <a:gd name="connsiteY7" fmla="*/ 938148 h 1184617"/>
                <a:gd name="connsiteX8" fmla="*/ 921 w 2433270"/>
                <a:gd name="connsiteY8" fmla="*/ 646867 h 1184617"/>
                <a:gd name="connsiteX9" fmla="*/ 45111 w 2433270"/>
                <a:gd name="connsiteY9" fmla="*/ 48743 h 1184617"/>
                <a:gd name="connsiteX10" fmla="*/ 61293 w 2433270"/>
                <a:gd name="connsiteY10" fmla="*/ 196 h 11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33270" h="1184617">
                  <a:moveTo>
                    <a:pt x="61293" y="196"/>
                  </a:moveTo>
                  <a:cubicBezTo>
                    <a:pt x="67517" y="-5405"/>
                    <a:pt x="2265201" y="110983"/>
                    <a:pt x="2362295" y="78618"/>
                  </a:cubicBezTo>
                  <a:cubicBezTo>
                    <a:pt x="2397149" y="66793"/>
                    <a:pt x="2398394" y="68660"/>
                    <a:pt x="2401505" y="104759"/>
                  </a:cubicBezTo>
                  <a:cubicBezTo>
                    <a:pt x="2405240" y="142725"/>
                    <a:pt x="2402750" y="180691"/>
                    <a:pt x="2412709" y="218035"/>
                  </a:cubicBezTo>
                  <a:cubicBezTo>
                    <a:pt x="2421422" y="375502"/>
                    <a:pt x="2433870" y="635041"/>
                    <a:pt x="2433248" y="811180"/>
                  </a:cubicBezTo>
                  <a:cubicBezTo>
                    <a:pt x="2421422" y="925701"/>
                    <a:pt x="2341133" y="982339"/>
                    <a:pt x="2247151" y="1024662"/>
                  </a:cubicBezTo>
                  <a:cubicBezTo>
                    <a:pt x="2092797" y="1094370"/>
                    <a:pt x="1707533" y="1184618"/>
                    <a:pt x="1169782" y="1184618"/>
                  </a:cubicBezTo>
                  <a:cubicBezTo>
                    <a:pt x="570414" y="1165946"/>
                    <a:pt x="338260" y="1050180"/>
                    <a:pt x="183283" y="938148"/>
                  </a:cubicBezTo>
                  <a:cubicBezTo>
                    <a:pt x="81832" y="866573"/>
                    <a:pt x="22705" y="768234"/>
                    <a:pt x="921" y="646867"/>
                  </a:cubicBezTo>
                  <a:cubicBezTo>
                    <a:pt x="-5926" y="627572"/>
                    <a:pt x="27062" y="201231"/>
                    <a:pt x="45111" y="48743"/>
                  </a:cubicBezTo>
                  <a:cubicBezTo>
                    <a:pt x="47601" y="31939"/>
                    <a:pt x="46978" y="13267"/>
                    <a:pt x="61293" y="196"/>
                  </a:cubicBezTo>
                  <a:close/>
                </a:path>
              </a:pathLst>
            </a:custGeom>
            <a:solidFill>
              <a:schemeClr val="tx1"/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F27B8C50-E71F-493B-BA9E-B1BE4C3057DA}"/>
                </a:ext>
              </a:extLst>
            </p:cNvPr>
            <p:cNvSpPr/>
            <p:nvPr/>
          </p:nvSpPr>
          <p:spPr>
            <a:xfrm>
              <a:off x="6902071" y="270047"/>
              <a:ext cx="5150334" cy="1469568"/>
            </a:xfrm>
            <a:custGeom>
              <a:avLst/>
              <a:gdLst>
                <a:gd name="connsiteX0" fmla="*/ 2507015 w 5150334"/>
                <a:gd name="connsiteY0" fmla="*/ 2579 h 1469568"/>
                <a:gd name="connsiteX1" fmla="*/ 0 w 5150334"/>
                <a:gd name="connsiteY1" fmla="*/ 402158 h 1469568"/>
                <a:gd name="connsiteX2" fmla="*/ 2520707 w 5150334"/>
                <a:gd name="connsiteY2" fmla="*/ 1469569 h 1469568"/>
                <a:gd name="connsiteX3" fmla="*/ 5150334 w 5150334"/>
                <a:gd name="connsiteY3" fmla="*/ 657341 h 1469568"/>
                <a:gd name="connsiteX4" fmla="*/ 2579213 w 5150334"/>
                <a:gd name="connsiteY4" fmla="*/ 5691 h 1469568"/>
                <a:gd name="connsiteX5" fmla="*/ 2507015 w 5150334"/>
                <a:gd name="connsiteY5" fmla="*/ 2579 h 1469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50334" h="1469568">
                  <a:moveTo>
                    <a:pt x="2507015" y="2579"/>
                  </a:moveTo>
                  <a:lnTo>
                    <a:pt x="0" y="402158"/>
                  </a:lnTo>
                  <a:lnTo>
                    <a:pt x="2520707" y="1469569"/>
                  </a:lnTo>
                  <a:lnTo>
                    <a:pt x="5150334" y="657341"/>
                  </a:lnTo>
                  <a:lnTo>
                    <a:pt x="2579213" y="5691"/>
                  </a:lnTo>
                  <a:cubicBezTo>
                    <a:pt x="2555562" y="-533"/>
                    <a:pt x="2530666" y="-1777"/>
                    <a:pt x="2507015" y="257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7C52B185-3AC8-4934-9CD5-65CD1CA09492}"/>
                </a:ext>
              </a:extLst>
            </p:cNvPr>
            <p:cNvSpPr/>
            <p:nvPr/>
          </p:nvSpPr>
          <p:spPr>
            <a:xfrm>
              <a:off x="9698876" y="744740"/>
              <a:ext cx="1212978" cy="543466"/>
            </a:xfrm>
            <a:custGeom>
              <a:avLst/>
              <a:gdLst>
                <a:gd name="connsiteX0" fmla="*/ 25764 w 1212978"/>
                <a:gd name="connsiteY0" fmla="*/ 4020 h 543466"/>
                <a:gd name="connsiteX1" fmla="*/ 264765 w 1212978"/>
                <a:gd name="connsiteY1" fmla="*/ 78085 h 543466"/>
                <a:gd name="connsiteX2" fmla="*/ 585299 w 1212978"/>
                <a:gd name="connsiteY2" fmla="*/ 198208 h 543466"/>
                <a:gd name="connsiteX3" fmla="*/ 1198360 w 1212978"/>
                <a:gd name="connsiteY3" fmla="*/ 513763 h 543466"/>
                <a:gd name="connsiteX4" fmla="*/ 1210186 w 1212978"/>
                <a:gd name="connsiteY4" fmla="*/ 538037 h 543466"/>
                <a:gd name="connsiteX5" fmla="*/ 1181556 w 1212978"/>
                <a:gd name="connsiteY5" fmla="*/ 538037 h 543466"/>
                <a:gd name="connsiteX6" fmla="*/ 584677 w 1212978"/>
                <a:gd name="connsiteY6" fmla="*/ 236174 h 543466"/>
                <a:gd name="connsiteX7" fmla="*/ 1491 w 1212978"/>
                <a:gd name="connsiteY7" fmla="*/ 22692 h 543466"/>
                <a:gd name="connsiteX8" fmla="*/ 25764 w 1212978"/>
                <a:gd name="connsiteY8" fmla="*/ 4020 h 54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2978" h="543466">
                  <a:moveTo>
                    <a:pt x="25764" y="4020"/>
                  </a:moveTo>
                  <a:cubicBezTo>
                    <a:pt x="105431" y="28916"/>
                    <a:pt x="185098" y="52567"/>
                    <a:pt x="264765" y="78085"/>
                  </a:cubicBezTo>
                  <a:cubicBezTo>
                    <a:pt x="366216" y="110450"/>
                    <a:pt x="487583" y="156507"/>
                    <a:pt x="585299" y="198208"/>
                  </a:cubicBezTo>
                  <a:cubicBezTo>
                    <a:pt x="698575" y="246132"/>
                    <a:pt x="1152925" y="483888"/>
                    <a:pt x="1198360" y="513763"/>
                  </a:cubicBezTo>
                  <a:cubicBezTo>
                    <a:pt x="1207074" y="519365"/>
                    <a:pt x="1218277" y="526833"/>
                    <a:pt x="1210186" y="538037"/>
                  </a:cubicBezTo>
                  <a:cubicBezTo>
                    <a:pt x="1203339" y="546750"/>
                    <a:pt x="1191514" y="543638"/>
                    <a:pt x="1181556" y="538037"/>
                  </a:cubicBezTo>
                  <a:cubicBezTo>
                    <a:pt x="1126785" y="507539"/>
                    <a:pt x="677414" y="273518"/>
                    <a:pt x="584677" y="236174"/>
                  </a:cubicBezTo>
                  <a:cubicBezTo>
                    <a:pt x="456463" y="184515"/>
                    <a:pt x="64353" y="47588"/>
                    <a:pt x="1491" y="22692"/>
                  </a:cubicBezTo>
                  <a:cubicBezTo>
                    <a:pt x="-2866" y="-959"/>
                    <a:pt x="1491" y="-4071"/>
                    <a:pt x="25764" y="4020"/>
                  </a:cubicBezTo>
                  <a:close/>
                </a:path>
              </a:pathLst>
            </a:custGeom>
            <a:solidFill>
              <a:schemeClr val="tx1"/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339CEA16-0F07-4619-BED2-F84657E4AF71}"/>
                </a:ext>
              </a:extLst>
            </p:cNvPr>
            <p:cNvSpPr/>
            <p:nvPr/>
          </p:nvSpPr>
          <p:spPr>
            <a:xfrm>
              <a:off x="9712815" y="561219"/>
              <a:ext cx="973535" cy="143972"/>
            </a:xfrm>
            <a:custGeom>
              <a:avLst/>
              <a:gdLst>
                <a:gd name="connsiteX0" fmla="*/ 0 w 973535"/>
                <a:gd name="connsiteY0" fmla="*/ 124056 h 143972"/>
                <a:gd name="connsiteX1" fmla="*/ 365969 w 973535"/>
                <a:gd name="connsiteY1" fmla="*/ 38165 h 143972"/>
                <a:gd name="connsiteX2" fmla="*/ 650405 w 973535"/>
                <a:gd name="connsiteY2" fmla="*/ 2689 h 143972"/>
                <a:gd name="connsiteX3" fmla="*/ 942309 w 973535"/>
                <a:gd name="connsiteY3" fmla="*/ 2689 h 143972"/>
                <a:gd name="connsiteX4" fmla="*/ 973429 w 973535"/>
                <a:gd name="connsiteY4" fmla="*/ 18249 h 143972"/>
                <a:gd name="connsiteX5" fmla="*/ 939819 w 973535"/>
                <a:gd name="connsiteY5" fmla="*/ 31941 h 143972"/>
                <a:gd name="connsiteX6" fmla="*/ 449370 w 973535"/>
                <a:gd name="connsiteY6" fmla="*/ 57460 h 143972"/>
                <a:gd name="connsiteX7" fmla="*/ 75932 w 973535"/>
                <a:gd name="connsiteY7" fmla="*/ 132147 h 143972"/>
                <a:gd name="connsiteX8" fmla="*/ 18672 w 973535"/>
                <a:gd name="connsiteY8" fmla="*/ 143973 h 143972"/>
                <a:gd name="connsiteX9" fmla="*/ 0 w 973535"/>
                <a:gd name="connsiteY9" fmla="*/ 124056 h 143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3535" h="143972">
                  <a:moveTo>
                    <a:pt x="0" y="124056"/>
                  </a:moveTo>
                  <a:cubicBezTo>
                    <a:pt x="120745" y="88580"/>
                    <a:pt x="242735" y="60572"/>
                    <a:pt x="365969" y="38165"/>
                  </a:cubicBezTo>
                  <a:cubicBezTo>
                    <a:pt x="459951" y="20738"/>
                    <a:pt x="555178" y="7046"/>
                    <a:pt x="650405" y="2689"/>
                  </a:cubicBezTo>
                  <a:cubicBezTo>
                    <a:pt x="747499" y="-2290"/>
                    <a:pt x="845215" y="822"/>
                    <a:pt x="942309" y="2689"/>
                  </a:cubicBezTo>
                  <a:cubicBezTo>
                    <a:pt x="952267" y="2689"/>
                    <a:pt x="975296" y="-423"/>
                    <a:pt x="973429" y="18249"/>
                  </a:cubicBezTo>
                  <a:cubicBezTo>
                    <a:pt x="972184" y="33186"/>
                    <a:pt x="952890" y="31941"/>
                    <a:pt x="939819" y="31941"/>
                  </a:cubicBezTo>
                  <a:cubicBezTo>
                    <a:pt x="861397" y="32564"/>
                    <a:pt x="617418" y="26340"/>
                    <a:pt x="449370" y="57460"/>
                  </a:cubicBezTo>
                  <a:cubicBezTo>
                    <a:pt x="339829" y="76754"/>
                    <a:pt x="185474" y="114098"/>
                    <a:pt x="75932" y="132147"/>
                  </a:cubicBezTo>
                  <a:cubicBezTo>
                    <a:pt x="56638" y="135259"/>
                    <a:pt x="37966" y="139616"/>
                    <a:pt x="18672" y="143973"/>
                  </a:cubicBezTo>
                  <a:cubicBezTo>
                    <a:pt x="8091" y="141483"/>
                    <a:pt x="1245" y="135259"/>
                    <a:pt x="0" y="124056"/>
                  </a:cubicBezTo>
                  <a:close/>
                </a:path>
              </a:pathLst>
            </a:custGeom>
            <a:solidFill>
              <a:schemeClr val="tx1"/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2FC988F8-1B18-4C05-BD60-8C9D0FCD3EEF}"/>
                </a:ext>
              </a:extLst>
            </p:cNvPr>
            <p:cNvSpPr/>
            <p:nvPr/>
          </p:nvSpPr>
          <p:spPr>
            <a:xfrm>
              <a:off x="8402593" y="423393"/>
              <a:ext cx="1099780" cy="267426"/>
            </a:xfrm>
            <a:custGeom>
              <a:avLst/>
              <a:gdLst>
                <a:gd name="connsiteX0" fmla="*/ 1074333 w 1099780"/>
                <a:gd name="connsiteY0" fmla="*/ 266239 h 267426"/>
                <a:gd name="connsiteX1" fmla="*/ 563968 w 1099780"/>
                <a:gd name="connsiteY1" fmla="*/ 130557 h 267426"/>
                <a:gd name="connsiteX2" fmla="*/ 104639 w 1099780"/>
                <a:gd name="connsiteY2" fmla="*/ 33463 h 267426"/>
                <a:gd name="connsiteX3" fmla="*/ 22482 w 1099780"/>
                <a:gd name="connsiteY3" fmla="*/ 21015 h 267426"/>
                <a:gd name="connsiteX4" fmla="*/ 76 w 1099780"/>
                <a:gd name="connsiteY4" fmla="*/ 9812 h 267426"/>
                <a:gd name="connsiteX5" fmla="*/ 25594 w 1099780"/>
                <a:gd name="connsiteY5" fmla="*/ 2343 h 267426"/>
                <a:gd name="connsiteX6" fmla="*/ 194264 w 1099780"/>
                <a:gd name="connsiteY6" fmla="*/ 21637 h 267426"/>
                <a:gd name="connsiteX7" fmla="*/ 618116 w 1099780"/>
                <a:gd name="connsiteY7" fmla="*/ 107528 h 267426"/>
                <a:gd name="connsiteX8" fmla="*/ 1088026 w 1099780"/>
                <a:gd name="connsiteY8" fmla="*/ 245078 h 267426"/>
                <a:gd name="connsiteX9" fmla="*/ 1074333 w 1099780"/>
                <a:gd name="connsiteY9" fmla="*/ 266239 h 26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9780" h="267426">
                  <a:moveTo>
                    <a:pt x="1074333" y="266239"/>
                  </a:moveTo>
                  <a:cubicBezTo>
                    <a:pt x="936161" y="229518"/>
                    <a:pt x="702762" y="165411"/>
                    <a:pt x="563968" y="130557"/>
                  </a:cubicBezTo>
                  <a:cubicBezTo>
                    <a:pt x="412103" y="92591"/>
                    <a:pt x="258993" y="58981"/>
                    <a:pt x="104639" y="33463"/>
                  </a:cubicBezTo>
                  <a:cubicBezTo>
                    <a:pt x="77253" y="29106"/>
                    <a:pt x="49868" y="24749"/>
                    <a:pt x="22482" y="21015"/>
                  </a:cubicBezTo>
                  <a:cubicBezTo>
                    <a:pt x="13146" y="19770"/>
                    <a:pt x="-1169" y="21015"/>
                    <a:pt x="76" y="9812"/>
                  </a:cubicBezTo>
                  <a:cubicBezTo>
                    <a:pt x="1321" y="-5126"/>
                    <a:pt x="16881" y="1098"/>
                    <a:pt x="25594" y="2343"/>
                  </a:cubicBezTo>
                  <a:cubicBezTo>
                    <a:pt x="82232" y="7945"/>
                    <a:pt x="138248" y="13546"/>
                    <a:pt x="194264" y="21637"/>
                  </a:cubicBezTo>
                  <a:cubicBezTo>
                    <a:pt x="336793" y="42177"/>
                    <a:pt x="478077" y="72674"/>
                    <a:pt x="618116" y="107528"/>
                  </a:cubicBezTo>
                  <a:cubicBezTo>
                    <a:pt x="766247" y="144872"/>
                    <a:pt x="943630" y="197153"/>
                    <a:pt x="1088026" y="245078"/>
                  </a:cubicBezTo>
                  <a:cubicBezTo>
                    <a:pt x="1110432" y="252547"/>
                    <a:pt x="1097984" y="272463"/>
                    <a:pt x="1074333" y="266239"/>
                  </a:cubicBezTo>
                  <a:close/>
                </a:path>
              </a:pathLst>
            </a:custGeom>
            <a:solidFill>
              <a:schemeClr val="tx1"/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FA11C54F-8C95-4781-ABA9-8554CB6AE14B}"/>
                </a:ext>
              </a:extLst>
            </p:cNvPr>
            <p:cNvSpPr/>
            <p:nvPr/>
          </p:nvSpPr>
          <p:spPr>
            <a:xfrm>
              <a:off x="8036700" y="758600"/>
              <a:ext cx="1485044" cy="403497"/>
            </a:xfrm>
            <a:custGeom>
              <a:avLst/>
              <a:gdLst>
                <a:gd name="connsiteX0" fmla="*/ 0 w 1485044"/>
                <a:gd name="connsiteY0" fmla="*/ 389739 h 403497"/>
                <a:gd name="connsiteX1" fmla="*/ 540863 w 1485044"/>
                <a:gd name="connsiteY1" fmla="*/ 204264 h 403497"/>
                <a:gd name="connsiteX2" fmla="*/ 966582 w 1485044"/>
                <a:gd name="connsiteY2" fmla="*/ 90988 h 403497"/>
                <a:gd name="connsiteX3" fmla="*/ 1410351 w 1485044"/>
                <a:gd name="connsiteY3" fmla="*/ 10699 h 403497"/>
                <a:gd name="connsiteX4" fmla="*/ 1485039 w 1485044"/>
                <a:gd name="connsiteY4" fmla="*/ 8209 h 403497"/>
                <a:gd name="connsiteX5" fmla="*/ 1411596 w 1485044"/>
                <a:gd name="connsiteY5" fmla="*/ 39952 h 403497"/>
                <a:gd name="connsiteX6" fmla="*/ 670944 w 1485044"/>
                <a:gd name="connsiteY6" fmla="*/ 199908 h 403497"/>
                <a:gd name="connsiteX7" fmla="*/ 117011 w 1485044"/>
                <a:gd name="connsiteY7" fmla="*/ 376046 h 403497"/>
                <a:gd name="connsiteX8" fmla="*/ 32365 w 1485044"/>
                <a:gd name="connsiteY8" fmla="*/ 403431 h 403497"/>
                <a:gd name="connsiteX9" fmla="*/ 0 w 1485044"/>
                <a:gd name="connsiteY9" fmla="*/ 389739 h 403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85044" h="403497">
                  <a:moveTo>
                    <a:pt x="0" y="389739"/>
                  </a:moveTo>
                  <a:cubicBezTo>
                    <a:pt x="176761" y="321897"/>
                    <a:pt x="357256" y="260280"/>
                    <a:pt x="540863" y="204264"/>
                  </a:cubicBezTo>
                  <a:cubicBezTo>
                    <a:pt x="680902" y="161319"/>
                    <a:pt x="822809" y="122108"/>
                    <a:pt x="966582" y="90988"/>
                  </a:cubicBezTo>
                  <a:cubicBezTo>
                    <a:pt x="1113468" y="59246"/>
                    <a:pt x="1262221" y="35595"/>
                    <a:pt x="1410351" y="10699"/>
                  </a:cubicBezTo>
                  <a:cubicBezTo>
                    <a:pt x="1425289" y="8209"/>
                    <a:pt x="1484416" y="-10463"/>
                    <a:pt x="1485039" y="8209"/>
                  </a:cubicBezTo>
                  <a:cubicBezTo>
                    <a:pt x="1485661" y="23769"/>
                    <a:pt x="1431513" y="36217"/>
                    <a:pt x="1411596" y="39952"/>
                  </a:cubicBezTo>
                  <a:cubicBezTo>
                    <a:pt x="1292096" y="62358"/>
                    <a:pt x="920525" y="122730"/>
                    <a:pt x="670944" y="199908"/>
                  </a:cubicBezTo>
                  <a:cubicBezTo>
                    <a:pt x="508498" y="249077"/>
                    <a:pt x="280079" y="328121"/>
                    <a:pt x="117011" y="376046"/>
                  </a:cubicBezTo>
                  <a:cubicBezTo>
                    <a:pt x="88380" y="384137"/>
                    <a:pt x="60372" y="394095"/>
                    <a:pt x="32365" y="403431"/>
                  </a:cubicBezTo>
                  <a:cubicBezTo>
                    <a:pt x="14937" y="404054"/>
                    <a:pt x="3734" y="400319"/>
                    <a:pt x="0" y="389739"/>
                  </a:cubicBezTo>
                  <a:close/>
                </a:path>
              </a:pathLst>
            </a:custGeom>
            <a:solidFill>
              <a:schemeClr val="tx1"/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CBD66AE1-95DD-4C90-8A4E-F1386B3358B6}"/>
                </a:ext>
              </a:extLst>
            </p:cNvPr>
            <p:cNvSpPr/>
            <p:nvPr/>
          </p:nvSpPr>
          <p:spPr>
            <a:xfrm>
              <a:off x="7673417" y="711416"/>
              <a:ext cx="1839610" cy="2124748"/>
            </a:xfrm>
            <a:custGeom>
              <a:avLst/>
              <a:gdLst>
                <a:gd name="connsiteX0" fmla="*/ 1753097 w 1839609"/>
                <a:gd name="connsiteY0" fmla="*/ 0 h 2124748"/>
                <a:gd name="connsiteX1" fmla="*/ 320961 w 1839609"/>
                <a:gd name="connsiteY1" fmla="*/ 204769 h 2124748"/>
                <a:gd name="connsiteX2" fmla="*/ 169719 w 1839609"/>
                <a:gd name="connsiteY2" fmla="*/ 315555 h 2124748"/>
                <a:gd name="connsiteX3" fmla="*/ 134865 w 1839609"/>
                <a:gd name="connsiteY3" fmla="*/ 718868 h 2124748"/>
                <a:gd name="connsiteX4" fmla="*/ 102500 w 1839609"/>
                <a:gd name="connsiteY4" fmla="*/ 785465 h 2124748"/>
                <a:gd name="connsiteX5" fmla="*/ 51463 w 1839609"/>
                <a:gd name="connsiteY5" fmla="*/ 879447 h 2124748"/>
                <a:gd name="connsiteX6" fmla="*/ 84451 w 1839609"/>
                <a:gd name="connsiteY6" fmla="*/ 967205 h 2124748"/>
                <a:gd name="connsiteX7" fmla="*/ 116815 w 1839609"/>
                <a:gd name="connsiteY7" fmla="*/ 998325 h 2124748"/>
                <a:gd name="connsiteX8" fmla="*/ 107479 w 1839609"/>
                <a:gd name="connsiteY8" fmla="*/ 1013885 h 2124748"/>
                <a:gd name="connsiteX9" fmla="*/ 119305 w 1839609"/>
                <a:gd name="connsiteY9" fmla="*/ 1223632 h 2124748"/>
                <a:gd name="connsiteX10" fmla="*/ 117438 w 1839609"/>
                <a:gd name="connsiteY10" fmla="*/ 1235458 h 2124748"/>
                <a:gd name="connsiteX11" fmla="*/ 6029 w 1839609"/>
                <a:gd name="connsiteY11" fmla="*/ 1948102 h 2124748"/>
                <a:gd name="connsiteX12" fmla="*/ 12252 w 1839609"/>
                <a:gd name="connsiteY12" fmla="*/ 2054532 h 2124748"/>
                <a:gd name="connsiteX13" fmla="*/ 95031 w 1839609"/>
                <a:gd name="connsiteY13" fmla="*/ 2111793 h 2124748"/>
                <a:gd name="connsiteX14" fmla="*/ 202083 w 1839609"/>
                <a:gd name="connsiteY14" fmla="*/ 2124241 h 2124748"/>
                <a:gd name="connsiteX15" fmla="*/ 327185 w 1839609"/>
                <a:gd name="connsiteY15" fmla="*/ 2083785 h 2124748"/>
                <a:gd name="connsiteX16" fmla="*/ 369508 w 1839609"/>
                <a:gd name="connsiteY16" fmla="*/ 2055777 h 2124748"/>
                <a:gd name="connsiteX17" fmla="*/ 409342 w 1839609"/>
                <a:gd name="connsiteY17" fmla="*/ 1997894 h 2124748"/>
                <a:gd name="connsiteX18" fmla="*/ 412454 w 1839609"/>
                <a:gd name="connsiteY18" fmla="*/ 1945613 h 2124748"/>
                <a:gd name="connsiteX19" fmla="*/ 284240 w 1839609"/>
                <a:gd name="connsiteY19" fmla="*/ 1241682 h 2124748"/>
                <a:gd name="connsiteX20" fmla="*/ 276149 w 1839609"/>
                <a:gd name="connsiteY20" fmla="*/ 1219275 h 2124748"/>
                <a:gd name="connsiteX21" fmla="*/ 278016 w 1839609"/>
                <a:gd name="connsiteY21" fmla="*/ 1224877 h 2124748"/>
                <a:gd name="connsiteX22" fmla="*/ 261834 w 1839609"/>
                <a:gd name="connsiteY22" fmla="*/ 1003926 h 2124748"/>
                <a:gd name="connsiteX23" fmla="*/ 255610 w 1839609"/>
                <a:gd name="connsiteY23" fmla="*/ 988989 h 2124748"/>
                <a:gd name="connsiteX24" fmla="*/ 279883 w 1839609"/>
                <a:gd name="connsiteY24" fmla="*/ 967205 h 2124748"/>
                <a:gd name="connsiteX25" fmla="*/ 253742 w 1839609"/>
                <a:gd name="connsiteY25" fmla="*/ 773639 h 2124748"/>
                <a:gd name="connsiteX26" fmla="*/ 223245 w 1839609"/>
                <a:gd name="connsiteY26" fmla="*/ 715134 h 2124748"/>
                <a:gd name="connsiteX27" fmla="*/ 248141 w 1839609"/>
                <a:gd name="connsiteY27" fmla="*/ 351654 h 2124748"/>
                <a:gd name="connsiteX28" fmla="*/ 304157 w 1839609"/>
                <a:gd name="connsiteY28" fmla="*/ 283813 h 2124748"/>
                <a:gd name="connsiteX29" fmla="*/ 1801021 w 1839609"/>
                <a:gd name="connsiteY29" fmla="*/ 48547 h 2124748"/>
                <a:gd name="connsiteX30" fmla="*/ 1839610 w 1839609"/>
                <a:gd name="connsiteY30" fmla="*/ 31120 h 2124748"/>
                <a:gd name="connsiteX31" fmla="*/ 1753097 w 1839609"/>
                <a:gd name="connsiteY31" fmla="*/ 0 h 2124748"/>
                <a:gd name="connsiteX0" fmla="*/ 1753097 w 1839610"/>
                <a:gd name="connsiteY0" fmla="*/ 0 h 2124748"/>
                <a:gd name="connsiteX1" fmla="*/ 320961 w 1839610"/>
                <a:gd name="connsiteY1" fmla="*/ 204769 h 2124748"/>
                <a:gd name="connsiteX2" fmla="*/ 169719 w 1839610"/>
                <a:gd name="connsiteY2" fmla="*/ 315555 h 2124748"/>
                <a:gd name="connsiteX3" fmla="*/ 134865 w 1839610"/>
                <a:gd name="connsiteY3" fmla="*/ 718868 h 2124748"/>
                <a:gd name="connsiteX4" fmla="*/ 102500 w 1839610"/>
                <a:gd name="connsiteY4" fmla="*/ 785465 h 2124748"/>
                <a:gd name="connsiteX5" fmla="*/ 51463 w 1839610"/>
                <a:gd name="connsiteY5" fmla="*/ 879447 h 2124748"/>
                <a:gd name="connsiteX6" fmla="*/ 84451 w 1839610"/>
                <a:gd name="connsiteY6" fmla="*/ 967205 h 2124748"/>
                <a:gd name="connsiteX7" fmla="*/ 116815 w 1839610"/>
                <a:gd name="connsiteY7" fmla="*/ 998325 h 2124748"/>
                <a:gd name="connsiteX8" fmla="*/ 107479 w 1839610"/>
                <a:gd name="connsiteY8" fmla="*/ 1013885 h 2124748"/>
                <a:gd name="connsiteX9" fmla="*/ 119305 w 1839610"/>
                <a:gd name="connsiteY9" fmla="*/ 1223632 h 2124748"/>
                <a:gd name="connsiteX10" fmla="*/ 117438 w 1839610"/>
                <a:gd name="connsiteY10" fmla="*/ 1235458 h 2124748"/>
                <a:gd name="connsiteX11" fmla="*/ 6029 w 1839610"/>
                <a:gd name="connsiteY11" fmla="*/ 1948102 h 2124748"/>
                <a:gd name="connsiteX12" fmla="*/ 12252 w 1839610"/>
                <a:gd name="connsiteY12" fmla="*/ 2054532 h 2124748"/>
                <a:gd name="connsiteX13" fmla="*/ 95031 w 1839610"/>
                <a:gd name="connsiteY13" fmla="*/ 2111793 h 2124748"/>
                <a:gd name="connsiteX14" fmla="*/ 202083 w 1839610"/>
                <a:gd name="connsiteY14" fmla="*/ 2124241 h 2124748"/>
                <a:gd name="connsiteX15" fmla="*/ 327185 w 1839610"/>
                <a:gd name="connsiteY15" fmla="*/ 2083785 h 2124748"/>
                <a:gd name="connsiteX16" fmla="*/ 369508 w 1839610"/>
                <a:gd name="connsiteY16" fmla="*/ 2055777 h 2124748"/>
                <a:gd name="connsiteX17" fmla="*/ 409342 w 1839610"/>
                <a:gd name="connsiteY17" fmla="*/ 1997894 h 2124748"/>
                <a:gd name="connsiteX18" fmla="*/ 412454 w 1839610"/>
                <a:gd name="connsiteY18" fmla="*/ 1945613 h 2124748"/>
                <a:gd name="connsiteX19" fmla="*/ 284240 w 1839610"/>
                <a:gd name="connsiteY19" fmla="*/ 1241682 h 2124748"/>
                <a:gd name="connsiteX20" fmla="*/ 276149 w 1839610"/>
                <a:gd name="connsiteY20" fmla="*/ 1219275 h 2124748"/>
                <a:gd name="connsiteX21" fmla="*/ 278016 w 1839610"/>
                <a:gd name="connsiteY21" fmla="*/ 1224877 h 2124748"/>
                <a:gd name="connsiteX22" fmla="*/ 261834 w 1839610"/>
                <a:gd name="connsiteY22" fmla="*/ 1003926 h 2124748"/>
                <a:gd name="connsiteX23" fmla="*/ 255610 w 1839610"/>
                <a:gd name="connsiteY23" fmla="*/ 988989 h 2124748"/>
                <a:gd name="connsiteX24" fmla="*/ 279883 w 1839610"/>
                <a:gd name="connsiteY24" fmla="*/ 967205 h 2124748"/>
                <a:gd name="connsiteX25" fmla="*/ 253742 w 1839610"/>
                <a:gd name="connsiteY25" fmla="*/ 773639 h 2124748"/>
                <a:gd name="connsiteX26" fmla="*/ 223245 w 1839610"/>
                <a:gd name="connsiteY26" fmla="*/ 715134 h 2124748"/>
                <a:gd name="connsiteX27" fmla="*/ 248141 w 1839610"/>
                <a:gd name="connsiteY27" fmla="*/ 351654 h 2124748"/>
                <a:gd name="connsiteX28" fmla="*/ 304157 w 1839610"/>
                <a:gd name="connsiteY28" fmla="*/ 283813 h 2124748"/>
                <a:gd name="connsiteX29" fmla="*/ 1801021 w 1839610"/>
                <a:gd name="connsiteY29" fmla="*/ 48547 h 2124748"/>
                <a:gd name="connsiteX30" fmla="*/ 1839610 w 1839610"/>
                <a:gd name="connsiteY30" fmla="*/ 31120 h 2124748"/>
                <a:gd name="connsiteX31" fmla="*/ 1753097 w 1839610"/>
                <a:gd name="connsiteY31" fmla="*/ 0 h 2124748"/>
                <a:gd name="connsiteX0" fmla="*/ 1753097 w 1839610"/>
                <a:gd name="connsiteY0" fmla="*/ 0 h 2124748"/>
                <a:gd name="connsiteX1" fmla="*/ 320961 w 1839610"/>
                <a:gd name="connsiteY1" fmla="*/ 204769 h 2124748"/>
                <a:gd name="connsiteX2" fmla="*/ 169719 w 1839610"/>
                <a:gd name="connsiteY2" fmla="*/ 315555 h 2124748"/>
                <a:gd name="connsiteX3" fmla="*/ 134865 w 1839610"/>
                <a:gd name="connsiteY3" fmla="*/ 718868 h 2124748"/>
                <a:gd name="connsiteX4" fmla="*/ 102500 w 1839610"/>
                <a:gd name="connsiteY4" fmla="*/ 785465 h 2124748"/>
                <a:gd name="connsiteX5" fmla="*/ 51463 w 1839610"/>
                <a:gd name="connsiteY5" fmla="*/ 879447 h 2124748"/>
                <a:gd name="connsiteX6" fmla="*/ 84451 w 1839610"/>
                <a:gd name="connsiteY6" fmla="*/ 967205 h 2124748"/>
                <a:gd name="connsiteX7" fmla="*/ 116815 w 1839610"/>
                <a:gd name="connsiteY7" fmla="*/ 998325 h 2124748"/>
                <a:gd name="connsiteX8" fmla="*/ 107479 w 1839610"/>
                <a:gd name="connsiteY8" fmla="*/ 1013885 h 2124748"/>
                <a:gd name="connsiteX9" fmla="*/ 119305 w 1839610"/>
                <a:gd name="connsiteY9" fmla="*/ 1223632 h 2124748"/>
                <a:gd name="connsiteX10" fmla="*/ 117438 w 1839610"/>
                <a:gd name="connsiteY10" fmla="*/ 1235458 h 2124748"/>
                <a:gd name="connsiteX11" fmla="*/ 6029 w 1839610"/>
                <a:gd name="connsiteY11" fmla="*/ 1948102 h 2124748"/>
                <a:gd name="connsiteX12" fmla="*/ 12252 w 1839610"/>
                <a:gd name="connsiteY12" fmla="*/ 2054532 h 2124748"/>
                <a:gd name="connsiteX13" fmla="*/ 95031 w 1839610"/>
                <a:gd name="connsiteY13" fmla="*/ 2111793 h 2124748"/>
                <a:gd name="connsiteX14" fmla="*/ 202083 w 1839610"/>
                <a:gd name="connsiteY14" fmla="*/ 2124241 h 2124748"/>
                <a:gd name="connsiteX15" fmla="*/ 327185 w 1839610"/>
                <a:gd name="connsiteY15" fmla="*/ 2083785 h 2124748"/>
                <a:gd name="connsiteX16" fmla="*/ 369508 w 1839610"/>
                <a:gd name="connsiteY16" fmla="*/ 2055777 h 2124748"/>
                <a:gd name="connsiteX17" fmla="*/ 409342 w 1839610"/>
                <a:gd name="connsiteY17" fmla="*/ 1997894 h 2124748"/>
                <a:gd name="connsiteX18" fmla="*/ 412454 w 1839610"/>
                <a:gd name="connsiteY18" fmla="*/ 1945613 h 2124748"/>
                <a:gd name="connsiteX19" fmla="*/ 284240 w 1839610"/>
                <a:gd name="connsiteY19" fmla="*/ 1241682 h 2124748"/>
                <a:gd name="connsiteX20" fmla="*/ 276149 w 1839610"/>
                <a:gd name="connsiteY20" fmla="*/ 1219275 h 2124748"/>
                <a:gd name="connsiteX21" fmla="*/ 278016 w 1839610"/>
                <a:gd name="connsiteY21" fmla="*/ 1224877 h 2124748"/>
                <a:gd name="connsiteX22" fmla="*/ 261834 w 1839610"/>
                <a:gd name="connsiteY22" fmla="*/ 1003926 h 2124748"/>
                <a:gd name="connsiteX23" fmla="*/ 255610 w 1839610"/>
                <a:gd name="connsiteY23" fmla="*/ 988989 h 2124748"/>
                <a:gd name="connsiteX24" fmla="*/ 279883 w 1839610"/>
                <a:gd name="connsiteY24" fmla="*/ 967205 h 2124748"/>
                <a:gd name="connsiteX25" fmla="*/ 253742 w 1839610"/>
                <a:gd name="connsiteY25" fmla="*/ 773639 h 2124748"/>
                <a:gd name="connsiteX26" fmla="*/ 223245 w 1839610"/>
                <a:gd name="connsiteY26" fmla="*/ 715134 h 2124748"/>
                <a:gd name="connsiteX27" fmla="*/ 248141 w 1839610"/>
                <a:gd name="connsiteY27" fmla="*/ 351654 h 2124748"/>
                <a:gd name="connsiteX28" fmla="*/ 304157 w 1839610"/>
                <a:gd name="connsiteY28" fmla="*/ 283813 h 2124748"/>
                <a:gd name="connsiteX29" fmla="*/ 1801021 w 1839610"/>
                <a:gd name="connsiteY29" fmla="*/ 48547 h 2124748"/>
                <a:gd name="connsiteX30" fmla="*/ 1839610 w 1839610"/>
                <a:gd name="connsiteY30" fmla="*/ 31120 h 2124748"/>
                <a:gd name="connsiteX31" fmla="*/ 1753097 w 1839610"/>
                <a:gd name="connsiteY31" fmla="*/ 0 h 2124748"/>
                <a:gd name="connsiteX0" fmla="*/ 1753097 w 1839610"/>
                <a:gd name="connsiteY0" fmla="*/ 0 h 2124748"/>
                <a:gd name="connsiteX1" fmla="*/ 320961 w 1839610"/>
                <a:gd name="connsiteY1" fmla="*/ 204769 h 2124748"/>
                <a:gd name="connsiteX2" fmla="*/ 169719 w 1839610"/>
                <a:gd name="connsiteY2" fmla="*/ 315555 h 2124748"/>
                <a:gd name="connsiteX3" fmla="*/ 134865 w 1839610"/>
                <a:gd name="connsiteY3" fmla="*/ 718868 h 2124748"/>
                <a:gd name="connsiteX4" fmla="*/ 102500 w 1839610"/>
                <a:gd name="connsiteY4" fmla="*/ 785465 h 2124748"/>
                <a:gd name="connsiteX5" fmla="*/ 51463 w 1839610"/>
                <a:gd name="connsiteY5" fmla="*/ 879447 h 2124748"/>
                <a:gd name="connsiteX6" fmla="*/ 84451 w 1839610"/>
                <a:gd name="connsiteY6" fmla="*/ 967205 h 2124748"/>
                <a:gd name="connsiteX7" fmla="*/ 116815 w 1839610"/>
                <a:gd name="connsiteY7" fmla="*/ 998325 h 2124748"/>
                <a:gd name="connsiteX8" fmla="*/ 107479 w 1839610"/>
                <a:gd name="connsiteY8" fmla="*/ 1013885 h 2124748"/>
                <a:gd name="connsiteX9" fmla="*/ 119305 w 1839610"/>
                <a:gd name="connsiteY9" fmla="*/ 1223632 h 2124748"/>
                <a:gd name="connsiteX10" fmla="*/ 117438 w 1839610"/>
                <a:gd name="connsiteY10" fmla="*/ 1235458 h 2124748"/>
                <a:gd name="connsiteX11" fmla="*/ 6029 w 1839610"/>
                <a:gd name="connsiteY11" fmla="*/ 1948102 h 2124748"/>
                <a:gd name="connsiteX12" fmla="*/ 12252 w 1839610"/>
                <a:gd name="connsiteY12" fmla="*/ 2054532 h 2124748"/>
                <a:gd name="connsiteX13" fmla="*/ 95031 w 1839610"/>
                <a:gd name="connsiteY13" fmla="*/ 2111793 h 2124748"/>
                <a:gd name="connsiteX14" fmla="*/ 202083 w 1839610"/>
                <a:gd name="connsiteY14" fmla="*/ 2124241 h 2124748"/>
                <a:gd name="connsiteX15" fmla="*/ 327185 w 1839610"/>
                <a:gd name="connsiteY15" fmla="*/ 2083785 h 2124748"/>
                <a:gd name="connsiteX16" fmla="*/ 369508 w 1839610"/>
                <a:gd name="connsiteY16" fmla="*/ 2055777 h 2124748"/>
                <a:gd name="connsiteX17" fmla="*/ 409342 w 1839610"/>
                <a:gd name="connsiteY17" fmla="*/ 1997894 h 2124748"/>
                <a:gd name="connsiteX18" fmla="*/ 412454 w 1839610"/>
                <a:gd name="connsiteY18" fmla="*/ 1945613 h 2124748"/>
                <a:gd name="connsiteX19" fmla="*/ 284240 w 1839610"/>
                <a:gd name="connsiteY19" fmla="*/ 1241682 h 2124748"/>
                <a:gd name="connsiteX20" fmla="*/ 276149 w 1839610"/>
                <a:gd name="connsiteY20" fmla="*/ 1219275 h 2124748"/>
                <a:gd name="connsiteX21" fmla="*/ 278016 w 1839610"/>
                <a:gd name="connsiteY21" fmla="*/ 1224877 h 2124748"/>
                <a:gd name="connsiteX22" fmla="*/ 261834 w 1839610"/>
                <a:gd name="connsiteY22" fmla="*/ 1003926 h 2124748"/>
                <a:gd name="connsiteX23" fmla="*/ 255610 w 1839610"/>
                <a:gd name="connsiteY23" fmla="*/ 988989 h 2124748"/>
                <a:gd name="connsiteX24" fmla="*/ 279883 w 1839610"/>
                <a:gd name="connsiteY24" fmla="*/ 967205 h 2124748"/>
                <a:gd name="connsiteX25" fmla="*/ 253742 w 1839610"/>
                <a:gd name="connsiteY25" fmla="*/ 773639 h 2124748"/>
                <a:gd name="connsiteX26" fmla="*/ 223245 w 1839610"/>
                <a:gd name="connsiteY26" fmla="*/ 715134 h 2124748"/>
                <a:gd name="connsiteX27" fmla="*/ 248141 w 1839610"/>
                <a:gd name="connsiteY27" fmla="*/ 351654 h 2124748"/>
                <a:gd name="connsiteX28" fmla="*/ 304157 w 1839610"/>
                <a:gd name="connsiteY28" fmla="*/ 283813 h 2124748"/>
                <a:gd name="connsiteX29" fmla="*/ 1801021 w 1839610"/>
                <a:gd name="connsiteY29" fmla="*/ 48547 h 2124748"/>
                <a:gd name="connsiteX30" fmla="*/ 1839610 w 1839610"/>
                <a:gd name="connsiteY30" fmla="*/ 31120 h 2124748"/>
                <a:gd name="connsiteX31" fmla="*/ 1753097 w 1839610"/>
                <a:gd name="connsiteY31" fmla="*/ 0 h 2124748"/>
                <a:gd name="connsiteX0" fmla="*/ 1753097 w 1839610"/>
                <a:gd name="connsiteY0" fmla="*/ 0 h 2124748"/>
                <a:gd name="connsiteX1" fmla="*/ 320961 w 1839610"/>
                <a:gd name="connsiteY1" fmla="*/ 204769 h 2124748"/>
                <a:gd name="connsiteX2" fmla="*/ 169719 w 1839610"/>
                <a:gd name="connsiteY2" fmla="*/ 315555 h 2124748"/>
                <a:gd name="connsiteX3" fmla="*/ 134865 w 1839610"/>
                <a:gd name="connsiteY3" fmla="*/ 718868 h 2124748"/>
                <a:gd name="connsiteX4" fmla="*/ 102500 w 1839610"/>
                <a:gd name="connsiteY4" fmla="*/ 785465 h 2124748"/>
                <a:gd name="connsiteX5" fmla="*/ 51463 w 1839610"/>
                <a:gd name="connsiteY5" fmla="*/ 879447 h 2124748"/>
                <a:gd name="connsiteX6" fmla="*/ 84451 w 1839610"/>
                <a:gd name="connsiteY6" fmla="*/ 967205 h 2124748"/>
                <a:gd name="connsiteX7" fmla="*/ 116815 w 1839610"/>
                <a:gd name="connsiteY7" fmla="*/ 998325 h 2124748"/>
                <a:gd name="connsiteX8" fmla="*/ 107479 w 1839610"/>
                <a:gd name="connsiteY8" fmla="*/ 1013885 h 2124748"/>
                <a:gd name="connsiteX9" fmla="*/ 119305 w 1839610"/>
                <a:gd name="connsiteY9" fmla="*/ 1223632 h 2124748"/>
                <a:gd name="connsiteX10" fmla="*/ 117438 w 1839610"/>
                <a:gd name="connsiteY10" fmla="*/ 1235458 h 2124748"/>
                <a:gd name="connsiteX11" fmla="*/ 6029 w 1839610"/>
                <a:gd name="connsiteY11" fmla="*/ 1948102 h 2124748"/>
                <a:gd name="connsiteX12" fmla="*/ 12252 w 1839610"/>
                <a:gd name="connsiteY12" fmla="*/ 2054532 h 2124748"/>
                <a:gd name="connsiteX13" fmla="*/ 95031 w 1839610"/>
                <a:gd name="connsiteY13" fmla="*/ 2111793 h 2124748"/>
                <a:gd name="connsiteX14" fmla="*/ 202083 w 1839610"/>
                <a:gd name="connsiteY14" fmla="*/ 2124241 h 2124748"/>
                <a:gd name="connsiteX15" fmla="*/ 327185 w 1839610"/>
                <a:gd name="connsiteY15" fmla="*/ 2083785 h 2124748"/>
                <a:gd name="connsiteX16" fmla="*/ 369508 w 1839610"/>
                <a:gd name="connsiteY16" fmla="*/ 2055777 h 2124748"/>
                <a:gd name="connsiteX17" fmla="*/ 409342 w 1839610"/>
                <a:gd name="connsiteY17" fmla="*/ 1997894 h 2124748"/>
                <a:gd name="connsiteX18" fmla="*/ 412454 w 1839610"/>
                <a:gd name="connsiteY18" fmla="*/ 1945613 h 2124748"/>
                <a:gd name="connsiteX19" fmla="*/ 284240 w 1839610"/>
                <a:gd name="connsiteY19" fmla="*/ 1241682 h 2124748"/>
                <a:gd name="connsiteX20" fmla="*/ 276149 w 1839610"/>
                <a:gd name="connsiteY20" fmla="*/ 1219275 h 2124748"/>
                <a:gd name="connsiteX21" fmla="*/ 278016 w 1839610"/>
                <a:gd name="connsiteY21" fmla="*/ 1224877 h 2124748"/>
                <a:gd name="connsiteX22" fmla="*/ 261834 w 1839610"/>
                <a:gd name="connsiteY22" fmla="*/ 1003926 h 2124748"/>
                <a:gd name="connsiteX23" fmla="*/ 255610 w 1839610"/>
                <a:gd name="connsiteY23" fmla="*/ 988989 h 2124748"/>
                <a:gd name="connsiteX24" fmla="*/ 279883 w 1839610"/>
                <a:gd name="connsiteY24" fmla="*/ 967205 h 2124748"/>
                <a:gd name="connsiteX25" fmla="*/ 253742 w 1839610"/>
                <a:gd name="connsiteY25" fmla="*/ 773639 h 2124748"/>
                <a:gd name="connsiteX26" fmla="*/ 223245 w 1839610"/>
                <a:gd name="connsiteY26" fmla="*/ 715134 h 2124748"/>
                <a:gd name="connsiteX27" fmla="*/ 248141 w 1839610"/>
                <a:gd name="connsiteY27" fmla="*/ 351654 h 2124748"/>
                <a:gd name="connsiteX28" fmla="*/ 304157 w 1839610"/>
                <a:gd name="connsiteY28" fmla="*/ 283813 h 2124748"/>
                <a:gd name="connsiteX29" fmla="*/ 1801021 w 1839610"/>
                <a:gd name="connsiteY29" fmla="*/ 48547 h 2124748"/>
                <a:gd name="connsiteX30" fmla="*/ 1839610 w 1839610"/>
                <a:gd name="connsiteY30" fmla="*/ 31120 h 2124748"/>
                <a:gd name="connsiteX31" fmla="*/ 1753097 w 1839610"/>
                <a:gd name="connsiteY31" fmla="*/ 0 h 2124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39610" h="2124748">
                  <a:moveTo>
                    <a:pt x="1753097" y="0"/>
                  </a:moveTo>
                  <a:cubicBezTo>
                    <a:pt x="1428828" y="32987"/>
                    <a:pt x="594816" y="120123"/>
                    <a:pt x="320961" y="204769"/>
                  </a:cubicBezTo>
                  <a:cubicBezTo>
                    <a:pt x="257477" y="227797"/>
                    <a:pt x="194615" y="246469"/>
                    <a:pt x="169719" y="315555"/>
                  </a:cubicBezTo>
                  <a:cubicBezTo>
                    <a:pt x="162250" y="342941"/>
                    <a:pt x="132998" y="611194"/>
                    <a:pt x="134865" y="718868"/>
                  </a:cubicBezTo>
                  <a:cubicBezTo>
                    <a:pt x="135487" y="747499"/>
                    <a:pt x="131130" y="768660"/>
                    <a:pt x="102500" y="785465"/>
                  </a:cubicBezTo>
                  <a:cubicBezTo>
                    <a:pt x="68891" y="804759"/>
                    <a:pt x="53953" y="842725"/>
                    <a:pt x="51463" y="879447"/>
                  </a:cubicBezTo>
                  <a:cubicBezTo>
                    <a:pt x="48974" y="910567"/>
                    <a:pt x="65779" y="940442"/>
                    <a:pt x="84451" y="967205"/>
                  </a:cubicBezTo>
                  <a:cubicBezTo>
                    <a:pt x="94409" y="979653"/>
                    <a:pt x="104990" y="990233"/>
                    <a:pt x="116815" y="998325"/>
                  </a:cubicBezTo>
                  <a:cubicBezTo>
                    <a:pt x="108102" y="995213"/>
                    <a:pt x="107479" y="998947"/>
                    <a:pt x="107479" y="1013885"/>
                  </a:cubicBezTo>
                  <a:cubicBezTo>
                    <a:pt x="117042" y="1089930"/>
                    <a:pt x="126746" y="1142494"/>
                    <a:pt x="119305" y="1223632"/>
                  </a:cubicBezTo>
                  <a:cubicBezTo>
                    <a:pt x="118682" y="1227367"/>
                    <a:pt x="118060" y="1231101"/>
                    <a:pt x="117438" y="1235458"/>
                  </a:cubicBezTo>
                  <a:cubicBezTo>
                    <a:pt x="116815" y="1258487"/>
                    <a:pt x="11630" y="1916360"/>
                    <a:pt x="6029" y="1948102"/>
                  </a:cubicBezTo>
                  <a:cubicBezTo>
                    <a:pt x="-1440" y="1966774"/>
                    <a:pt x="-4552" y="2038972"/>
                    <a:pt x="12252" y="2054532"/>
                  </a:cubicBezTo>
                  <a:cubicBezTo>
                    <a:pt x="36526" y="2078805"/>
                    <a:pt x="53331" y="2091876"/>
                    <a:pt x="95031" y="2111793"/>
                  </a:cubicBezTo>
                  <a:cubicBezTo>
                    <a:pt x="129263" y="2128597"/>
                    <a:pt x="165985" y="2124241"/>
                    <a:pt x="202083" y="2124241"/>
                  </a:cubicBezTo>
                  <a:cubicBezTo>
                    <a:pt x="246896" y="2119261"/>
                    <a:pt x="287974" y="2104946"/>
                    <a:pt x="327185" y="2083785"/>
                  </a:cubicBezTo>
                  <a:cubicBezTo>
                    <a:pt x="340256" y="2073204"/>
                    <a:pt x="356438" y="2066980"/>
                    <a:pt x="369508" y="2055777"/>
                  </a:cubicBezTo>
                  <a:cubicBezTo>
                    <a:pt x="388180" y="2040217"/>
                    <a:pt x="399383" y="2019678"/>
                    <a:pt x="409342" y="1997894"/>
                  </a:cubicBezTo>
                  <a:cubicBezTo>
                    <a:pt x="413698" y="1980467"/>
                    <a:pt x="413076" y="1963040"/>
                    <a:pt x="412454" y="1945613"/>
                  </a:cubicBezTo>
                  <a:cubicBezTo>
                    <a:pt x="409964" y="1888352"/>
                    <a:pt x="301045" y="1310768"/>
                    <a:pt x="284240" y="1241682"/>
                  </a:cubicBezTo>
                  <a:cubicBezTo>
                    <a:pt x="281128" y="1234213"/>
                    <a:pt x="278016" y="1227367"/>
                    <a:pt x="276149" y="1219275"/>
                  </a:cubicBezTo>
                  <a:lnTo>
                    <a:pt x="278016" y="1224877"/>
                  </a:lnTo>
                  <a:cubicBezTo>
                    <a:pt x="269811" y="1147954"/>
                    <a:pt x="257137" y="1085941"/>
                    <a:pt x="261834" y="1003926"/>
                  </a:cubicBezTo>
                  <a:cubicBezTo>
                    <a:pt x="259966" y="993968"/>
                    <a:pt x="259344" y="988989"/>
                    <a:pt x="255610" y="988989"/>
                  </a:cubicBezTo>
                  <a:cubicBezTo>
                    <a:pt x="264323" y="982765"/>
                    <a:pt x="272414" y="975296"/>
                    <a:pt x="279883" y="967205"/>
                  </a:cubicBezTo>
                  <a:cubicBezTo>
                    <a:pt x="324696" y="911189"/>
                    <a:pt x="314115" y="824053"/>
                    <a:pt x="253742" y="773639"/>
                  </a:cubicBezTo>
                  <a:cubicBezTo>
                    <a:pt x="232581" y="756212"/>
                    <a:pt x="222623" y="740652"/>
                    <a:pt x="223245" y="715134"/>
                  </a:cubicBezTo>
                  <a:cubicBezTo>
                    <a:pt x="225735" y="653517"/>
                    <a:pt x="233203" y="385264"/>
                    <a:pt x="248141" y="351654"/>
                  </a:cubicBezTo>
                  <a:cubicBezTo>
                    <a:pt x="264946" y="316800"/>
                    <a:pt x="271170" y="299995"/>
                    <a:pt x="304157" y="283813"/>
                  </a:cubicBezTo>
                  <a:cubicBezTo>
                    <a:pt x="515772" y="192943"/>
                    <a:pt x="1464304" y="78422"/>
                    <a:pt x="1801021" y="48547"/>
                  </a:cubicBezTo>
                  <a:cubicBezTo>
                    <a:pt x="1812847" y="41078"/>
                    <a:pt x="1834008" y="52904"/>
                    <a:pt x="1839610" y="31120"/>
                  </a:cubicBezTo>
                  <a:cubicBezTo>
                    <a:pt x="1822805" y="26141"/>
                    <a:pt x="1790440" y="0"/>
                    <a:pt x="1753097" y="0"/>
                  </a:cubicBezTo>
                  <a:close/>
                </a:path>
              </a:pathLst>
            </a:custGeom>
            <a:solidFill>
              <a:schemeClr val="accent4"/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035E3F66-90CB-43EB-97C0-783D4AB49FA2}"/>
                </a:ext>
              </a:extLst>
            </p:cNvPr>
            <p:cNvSpPr/>
            <p:nvPr/>
          </p:nvSpPr>
          <p:spPr>
            <a:xfrm>
              <a:off x="7781245" y="1700724"/>
              <a:ext cx="170808" cy="251750"/>
            </a:xfrm>
            <a:custGeom>
              <a:avLst/>
              <a:gdLst>
                <a:gd name="connsiteX0" fmla="*/ 154004 w 170808"/>
                <a:gd name="connsiteY0" fmla="*/ 15240 h 251750"/>
                <a:gd name="connsiteX1" fmla="*/ 135332 w 170808"/>
                <a:gd name="connsiteY1" fmla="*/ 5282 h 251750"/>
                <a:gd name="connsiteX2" fmla="*/ 80561 w 170808"/>
                <a:gd name="connsiteY2" fmla="*/ 21464 h 251750"/>
                <a:gd name="connsiteX3" fmla="*/ 80561 w 170808"/>
                <a:gd name="connsiteY3" fmla="*/ 20219 h 251750"/>
                <a:gd name="connsiteX4" fmla="*/ 16454 w 170808"/>
                <a:gd name="connsiteY4" fmla="*/ 12128 h 251750"/>
                <a:gd name="connsiteX5" fmla="*/ 272 w 170808"/>
                <a:gd name="connsiteY5" fmla="*/ 25198 h 251750"/>
                <a:gd name="connsiteX6" fmla="*/ 13965 w 170808"/>
                <a:gd name="connsiteY6" fmla="*/ 251751 h 251750"/>
                <a:gd name="connsiteX7" fmla="*/ 66246 w 170808"/>
                <a:gd name="connsiteY7" fmla="*/ 214407 h 251750"/>
                <a:gd name="connsiteX8" fmla="*/ 111059 w 170808"/>
                <a:gd name="connsiteY8" fmla="*/ 207561 h 251750"/>
                <a:gd name="connsiteX9" fmla="*/ 170809 w 170808"/>
                <a:gd name="connsiteY9" fmla="*/ 235569 h 251750"/>
                <a:gd name="connsiteX10" fmla="*/ 154004 w 170808"/>
                <a:gd name="connsiteY10" fmla="*/ 15240 h 25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0808" h="251750">
                  <a:moveTo>
                    <a:pt x="154004" y="15240"/>
                  </a:moveTo>
                  <a:cubicBezTo>
                    <a:pt x="150892" y="-2187"/>
                    <a:pt x="150270" y="-3432"/>
                    <a:pt x="135332" y="5282"/>
                  </a:cubicBezTo>
                  <a:cubicBezTo>
                    <a:pt x="119772" y="13995"/>
                    <a:pt x="100478" y="18974"/>
                    <a:pt x="80561" y="21464"/>
                  </a:cubicBezTo>
                  <a:lnTo>
                    <a:pt x="80561" y="20219"/>
                  </a:lnTo>
                  <a:cubicBezTo>
                    <a:pt x="57533" y="21464"/>
                    <a:pt x="34504" y="20219"/>
                    <a:pt x="16454" y="12128"/>
                  </a:cubicBezTo>
                  <a:cubicBezTo>
                    <a:pt x="894" y="5282"/>
                    <a:pt x="894" y="7149"/>
                    <a:pt x="272" y="25198"/>
                  </a:cubicBezTo>
                  <a:cubicBezTo>
                    <a:pt x="-1595" y="101131"/>
                    <a:pt x="6496" y="176441"/>
                    <a:pt x="13965" y="251751"/>
                  </a:cubicBezTo>
                  <a:cubicBezTo>
                    <a:pt x="17699" y="219386"/>
                    <a:pt x="35126" y="212540"/>
                    <a:pt x="66246" y="214407"/>
                  </a:cubicBezTo>
                  <a:cubicBezTo>
                    <a:pt x="76204" y="215029"/>
                    <a:pt x="102968" y="209428"/>
                    <a:pt x="111059" y="207561"/>
                  </a:cubicBezTo>
                  <a:cubicBezTo>
                    <a:pt x="142801" y="200714"/>
                    <a:pt x="162718" y="205071"/>
                    <a:pt x="170809" y="235569"/>
                  </a:cubicBezTo>
                  <a:cubicBezTo>
                    <a:pt x="167074" y="162126"/>
                    <a:pt x="165830" y="88060"/>
                    <a:pt x="154004" y="1524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65C671D6-448C-476C-B376-C34CCF01D70A}"/>
                </a:ext>
              </a:extLst>
            </p:cNvPr>
            <p:cNvSpPr/>
            <p:nvPr/>
          </p:nvSpPr>
          <p:spPr>
            <a:xfrm>
              <a:off x="9446273" y="702702"/>
              <a:ext cx="288947" cy="83376"/>
            </a:xfrm>
            <a:custGeom>
              <a:avLst/>
              <a:gdLst>
                <a:gd name="connsiteX0" fmla="*/ 247247 w 288947"/>
                <a:gd name="connsiteY0" fmla="*/ 70953 h 83376"/>
                <a:gd name="connsiteX1" fmla="*/ 42479 w 288947"/>
                <a:gd name="connsiteY1" fmla="*/ 70953 h 83376"/>
                <a:gd name="connsiteX2" fmla="*/ 7002 w 288947"/>
                <a:gd name="connsiteY2" fmla="*/ 51659 h 83376"/>
                <a:gd name="connsiteX3" fmla="*/ 1400 w 288947"/>
                <a:gd name="connsiteY3" fmla="*/ 0 h 83376"/>
                <a:gd name="connsiteX4" fmla="*/ 288948 w 288947"/>
                <a:gd name="connsiteY4" fmla="*/ 0 h 83376"/>
                <a:gd name="connsiteX5" fmla="*/ 288948 w 288947"/>
                <a:gd name="connsiteY5" fmla="*/ 29875 h 83376"/>
                <a:gd name="connsiteX6" fmla="*/ 247247 w 288947"/>
                <a:gd name="connsiteY6" fmla="*/ 70953 h 83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947" h="83376">
                  <a:moveTo>
                    <a:pt x="247247" y="70953"/>
                  </a:moveTo>
                  <a:cubicBezTo>
                    <a:pt x="197455" y="85268"/>
                    <a:pt x="106585" y="89625"/>
                    <a:pt x="42479" y="70953"/>
                  </a:cubicBezTo>
                  <a:cubicBezTo>
                    <a:pt x="35632" y="69086"/>
                    <a:pt x="13848" y="64107"/>
                    <a:pt x="7002" y="51659"/>
                  </a:cubicBezTo>
                  <a:cubicBezTo>
                    <a:pt x="-4201" y="29875"/>
                    <a:pt x="1400" y="0"/>
                    <a:pt x="1400" y="0"/>
                  </a:cubicBezTo>
                  <a:lnTo>
                    <a:pt x="288948" y="0"/>
                  </a:lnTo>
                  <a:lnTo>
                    <a:pt x="288948" y="29875"/>
                  </a:lnTo>
                  <a:cubicBezTo>
                    <a:pt x="288948" y="52281"/>
                    <a:pt x="269653" y="64107"/>
                    <a:pt x="247247" y="7095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EBEF4302-4EB6-472E-B54F-49F4B3EDCFED}"/>
                </a:ext>
              </a:extLst>
            </p:cNvPr>
            <p:cNvSpPr/>
            <p:nvPr/>
          </p:nvSpPr>
          <p:spPr>
            <a:xfrm>
              <a:off x="9447674" y="654778"/>
              <a:ext cx="287547" cy="94604"/>
            </a:xfrm>
            <a:custGeom>
              <a:avLst/>
              <a:gdLst>
                <a:gd name="connsiteX0" fmla="*/ 287547 w 287547"/>
                <a:gd name="connsiteY0" fmla="*/ 47302 h 94604"/>
                <a:gd name="connsiteX1" fmla="*/ 143774 w 287547"/>
                <a:gd name="connsiteY1" fmla="*/ 94604 h 94604"/>
                <a:gd name="connsiteX2" fmla="*/ 0 w 287547"/>
                <a:gd name="connsiteY2" fmla="*/ 47302 h 94604"/>
                <a:gd name="connsiteX3" fmla="*/ 143774 w 287547"/>
                <a:gd name="connsiteY3" fmla="*/ 0 h 94604"/>
                <a:gd name="connsiteX4" fmla="*/ 287547 w 287547"/>
                <a:gd name="connsiteY4" fmla="*/ 47302 h 9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547" h="94604">
                  <a:moveTo>
                    <a:pt x="287547" y="47302"/>
                  </a:moveTo>
                  <a:cubicBezTo>
                    <a:pt x="287547" y="73426"/>
                    <a:pt x="223178" y="94604"/>
                    <a:pt x="143774" y="94604"/>
                  </a:cubicBezTo>
                  <a:cubicBezTo>
                    <a:pt x="64370" y="94604"/>
                    <a:pt x="0" y="73426"/>
                    <a:pt x="0" y="47302"/>
                  </a:cubicBezTo>
                  <a:cubicBezTo>
                    <a:pt x="0" y="21178"/>
                    <a:pt x="64370" y="0"/>
                    <a:pt x="143774" y="0"/>
                  </a:cubicBezTo>
                  <a:cubicBezTo>
                    <a:pt x="223178" y="0"/>
                    <a:pt x="287547" y="21178"/>
                    <a:pt x="287547" y="47302"/>
                  </a:cubicBezTo>
                  <a:close/>
                </a:path>
              </a:pathLst>
            </a:custGeom>
            <a:solidFill>
              <a:schemeClr val="tx1"/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7C22637B-2851-40E9-B472-A8565644D503}"/>
              </a:ext>
            </a:extLst>
          </p:cNvPr>
          <p:cNvCxnSpPr/>
          <p:nvPr/>
        </p:nvCxnSpPr>
        <p:spPr>
          <a:xfrm flipV="1">
            <a:off x="8089259" y="2749562"/>
            <a:ext cx="612000" cy="612000"/>
          </a:xfrm>
          <a:prstGeom prst="line">
            <a:avLst/>
          </a:prstGeom>
          <a:ln w="31750" cap="sq">
            <a:solidFill>
              <a:schemeClr val="accent3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85C7678D-48F2-4EFC-A598-A0E4D64B0B94}"/>
              </a:ext>
            </a:extLst>
          </p:cNvPr>
          <p:cNvCxnSpPr/>
          <p:nvPr/>
        </p:nvCxnSpPr>
        <p:spPr>
          <a:xfrm>
            <a:off x="8089259" y="3963812"/>
            <a:ext cx="612000" cy="0"/>
          </a:xfrm>
          <a:prstGeom prst="line">
            <a:avLst/>
          </a:prstGeom>
          <a:ln w="31750" cap="sq">
            <a:solidFill>
              <a:schemeClr val="accent4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5AC463AC-9EB7-4493-A146-903F617AAD06}"/>
              </a:ext>
            </a:extLst>
          </p:cNvPr>
          <p:cNvCxnSpPr/>
          <p:nvPr/>
        </p:nvCxnSpPr>
        <p:spPr>
          <a:xfrm>
            <a:off x="8089259" y="4569016"/>
            <a:ext cx="612000" cy="612000"/>
          </a:xfrm>
          <a:prstGeom prst="line">
            <a:avLst/>
          </a:prstGeom>
          <a:ln w="31750" cap="sq">
            <a:solidFill>
              <a:schemeClr val="accent1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E364FFE0-0151-43B2-A527-BBD5DAC64977}"/>
              </a:ext>
            </a:extLst>
          </p:cNvPr>
          <p:cNvCxnSpPr/>
          <p:nvPr/>
        </p:nvCxnSpPr>
        <p:spPr>
          <a:xfrm flipH="1" flipV="1">
            <a:off x="3519411" y="2749562"/>
            <a:ext cx="612000" cy="612000"/>
          </a:xfrm>
          <a:prstGeom prst="line">
            <a:avLst/>
          </a:prstGeom>
          <a:ln w="31750" cap="sq">
            <a:solidFill>
              <a:schemeClr val="accent1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177B6C6F-E706-45E8-B69F-ACF80BD3FDBD}"/>
              </a:ext>
            </a:extLst>
          </p:cNvPr>
          <p:cNvCxnSpPr/>
          <p:nvPr/>
        </p:nvCxnSpPr>
        <p:spPr>
          <a:xfrm flipH="1" flipV="1">
            <a:off x="3519411" y="3946628"/>
            <a:ext cx="612000" cy="17185"/>
          </a:xfrm>
          <a:prstGeom prst="line">
            <a:avLst/>
          </a:prstGeom>
          <a:ln w="31750" cap="sq">
            <a:solidFill>
              <a:schemeClr val="accent4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B89113AA-8A59-487D-A75F-71D0DFB9D8B1}"/>
              </a:ext>
            </a:extLst>
          </p:cNvPr>
          <p:cNvCxnSpPr/>
          <p:nvPr/>
        </p:nvCxnSpPr>
        <p:spPr>
          <a:xfrm flipH="1">
            <a:off x="3519411" y="4569016"/>
            <a:ext cx="612000" cy="612000"/>
          </a:xfrm>
          <a:prstGeom prst="line">
            <a:avLst/>
          </a:prstGeom>
          <a:ln w="31750" cap="sq">
            <a:solidFill>
              <a:schemeClr val="accent3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8290B45D-B308-4483-A6E8-1C7AABE1AABB}"/>
              </a:ext>
            </a:extLst>
          </p:cNvPr>
          <p:cNvGrpSpPr/>
          <p:nvPr/>
        </p:nvGrpSpPr>
        <p:grpSpPr>
          <a:xfrm>
            <a:off x="8800291" y="1829932"/>
            <a:ext cx="2724912" cy="853305"/>
            <a:chOff x="910640" y="3014284"/>
            <a:chExt cx="1527408" cy="2134255"/>
          </a:xfrm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9E649B4F-BBE9-41B5-9356-A37F63AA206F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0999F11D-BF3F-4EDE-9B17-D0FDBD70FC09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161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07B1C27A-3CB4-4BC3-B1D2-14E4D606279E}"/>
              </a:ext>
            </a:extLst>
          </p:cNvPr>
          <p:cNvGrpSpPr/>
          <p:nvPr/>
        </p:nvGrpSpPr>
        <p:grpSpPr>
          <a:xfrm>
            <a:off x="8800291" y="3484666"/>
            <a:ext cx="2724912" cy="853305"/>
            <a:chOff x="910640" y="3014284"/>
            <a:chExt cx="1527408" cy="2134255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79CCC758-2429-477F-A20B-C3B06E4F58DE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8F80CA0A-58B0-4B68-B361-A72D9E1BAC92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161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413C6EE5-D507-48F1-BFED-D0866EE34F3B}"/>
              </a:ext>
            </a:extLst>
          </p:cNvPr>
          <p:cNvGrpSpPr/>
          <p:nvPr/>
        </p:nvGrpSpPr>
        <p:grpSpPr>
          <a:xfrm>
            <a:off x="8800291" y="5154791"/>
            <a:ext cx="2724912" cy="853305"/>
            <a:chOff x="910640" y="3014284"/>
            <a:chExt cx="1527408" cy="2134257"/>
          </a:xfrm>
        </p:grpSpPr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98B534AB-378C-41DF-AF10-71D2C0AFEF35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FCB90844-46D0-423A-86E3-9B8D226654D6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1616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7907367F-6641-4B1F-8406-EF609D0CA31C}"/>
              </a:ext>
            </a:extLst>
          </p:cNvPr>
          <p:cNvGrpSpPr/>
          <p:nvPr/>
        </p:nvGrpSpPr>
        <p:grpSpPr>
          <a:xfrm>
            <a:off x="666797" y="1829932"/>
            <a:ext cx="2728072" cy="853305"/>
            <a:chOff x="910640" y="3014284"/>
            <a:chExt cx="1527408" cy="2134255"/>
          </a:xfrm>
        </p:grpSpPr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23F3D757-41D0-464F-BD2D-FE46FB59ADCE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187E887A-C2C1-4E6B-9ECB-E7C9A52E39D6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161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B69F8098-4F40-4CE2-AEF9-82F65015EFB3}"/>
              </a:ext>
            </a:extLst>
          </p:cNvPr>
          <p:cNvGrpSpPr/>
          <p:nvPr/>
        </p:nvGrpSpPr>
        <p:grpSpPr>
          <a:xfrm>
            <a:off x="666797" y="3492362"/>
            <a:ext cx="2728072" cy="853305"/>
            <a:chOff x="910640" y="3014284"/>
            <a:chExt cx="1527408" cy="2134255"/>
          </a:xfrm>
        </p:grpSpPr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64C25C46-057E-49BB-85C9-E92DF1522ABE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C8980437-B491-4699-94D2-86676C463F58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161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2B7A3737-4025-45CD-8687-B106C1D320C3}"/>
              </a:ext>
            </a:extLst>
          </p:cNvPr>
          <p:cNvGrpSpPr/>
          <p:nvPr/>
        </p:nvGrpSpPr>
        <p:grpSpPr>
          <a:xfrm>
            <a:off x="666797" y="5154790"/>
            <a:ext cx="2728072" cy="853305"/>
            <a:chOff x="910640" y="3014284"/>
            <a:chExt cx="1527408" cy="2134255"/>
          </a:xfrm>
        </p:grpSpPr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A4C11E3F-8E4F-4C42-8122-B7B3A3168CAF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BB5E535B-C6D6-4306-BB96-347387701664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161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134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17</cp:revision>
  <dcterms:created xsi:type="dcterms:W3CDTF">2018-02-18T19:39:47Z</dcterms:created>
  <dcterms:modified xsi:type="dcterms:W3CDTF">2021-04-19T06:56:45Z</dcterms:modified>
</cp:coreProperties>
</file>