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A705B20-5C41-4355-9BDF-BD44F78A7069}"/>
              </a:ext>
            </a:extLst>
          </p:cNvPr>
          <p:cNvSpPr/>
          <p:nvPr/>
        </p:nvSpPr>
        <p:spPr>
          <a:xfrm>
            <a:off x="3332612" y="6008782"/>
            <a:ext cx="3013488" cy="43679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FF06EC5-C12C-4189-8490-31B819E4AC63}"/>
              </a:ext>
            </a:extLst>
          </p:cNvPr>
          <p:cNvGrpSpPr/>
          <p:nvPr/>
        </p:nvGrpSpPr>
        <p:grpSpPr>
          <a:xfrm>
            <a:off x="6695724" y="1747714"/>
            <a:ext cx="1207911" cy="1207911"/>
            <a:chOff x="1259632" y="1927684"/>
            <a:chExt cx="2005372" cy="2005372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8E4F4F22-0E72-4BAF-A430-65F1C6C11B0F}"/>
                </a:ext>
              </a:extLst>
            </p:cNvPr>
            <p:cNvSpPr/>
            <p:nvPr/>
          </p:nvSpPr>
          <p:spPr>
            <a:xfrm>
              <a:off x="1541124" y="2209176"/>
              <a:ext cx="1442389" cy="1442389"/>
            </a:xfrm>
            <a:prstGeom prst="ellipse">
              <a:avLst/>
            </a:prstGeom>
            <a:noFill/>
            <a:ln w="127000"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CE0786E-4002-4610-AFE3-71E8C92555D5}"/>
                </a:ext>
              </a:extLst>
            </p:cNvPr>
            <p:cNvSpPr/>
            <p:nvPr/>
          </p:nvSpPr>
          <p:spPr>
            <a:xfrm>
              <a:off x="1832924" y="2500976"/>
              <a:ext cx="858789" cy="858789"/>
            </a:xfrm>
            <a:prstGeom prst="ellipse">
              <a:avLst/>
            </a:prstGeom>
            <a:noFill/>
            <a:ln w="1270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A70B9C6E-C2BC-47CA-9B95-758D709AEFA0}"/>
                </a:ext>
              </a:extLst>
            </p:cNvPr>
            <p:cNvSpPr/>
            <p:nvPr/>
          </p:nvSpPr>
          <p:spPr>
            <a:xfrm>
              <a:off x="1259632" y="1927684"/>
              <a:ext cx="2005372" cy="2005372"/>
            </a:xfrm>
            <a:prstGeom prst="ellipse">
              <a:avLst/>
            </a:prstGeom>
            <a:noFill/>
            <a:ln w="127000"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8086F6B0-1CC3-4C40-B0FA-9BF5327C19DC}"/>
              </a:ext>
            </a:extLst>
          </p:cNvPr>
          <p:cNvGrpSpPr/>
          <p:nvPr/>
        </p:nvGrpSpPr>
        <p:grpSpPr>
          <a:xfrm>
            <a:off x="4460757" y="2279652"/>
            <a:ext cx="3562697" cy="3983640"/>
            <a:chOff x="5710368" y="1700808"/>
            <a:chExt cx="2575817" cy="4176464"/>
          </a:xfrm>
        </p:grpSpPr>
        <p:sp>
          <p:nvSpPr>
            <p:cNvPr id="11" name="Flowchart: Process 10">
              <a:extLst>
                <a:ext uri="{FF2B5EF4-FFF2-40B4-BE49-F238E27FC236}">
                  <a16:creationId xmlns:a16="http://schemas.microsoft.com/office/drawing/2014/main" id="{0544244F-C8D0-4504-8A38-19E2FD03AAFB}"/>
                </a:ext>
              </a:extLst>
            </p:cNvPr>
            <p:cNvSpPr/>
            <p:nvPr/>
          </p:nvSpPr>
          <p:spPr>
            <a:xfrm rot="19958372">
              <a:off x="5912683" y="4687736"/>
              <a:ext cx="2373502" cy="814943"/>
            </a:xfrm>
            <a:prstGeom prst="flowChartProcess">
              <a:avLst/>
            </a:prstGeom>
            <a:gradFill>
              <a:gsLst>
                <a:gs pos="99000">
                  <a:schemeClr val="bg1">
                    <a:lumMod val="75000"/>
                  </a:schemeClr>
                </a:gs>
                <a:gs pos="0">
                  <a:schemeClr val="bg1">
                    <a:lumMod val="95000"/>
                  </a:schemeClr>
                </a:gs>
              </a:gsLst>
              <a:lin ang="10800000" scaled="1"/>
            </a:gradFill>
            <a:ln>
              <a:noFill/>
            </a:ln>
            <a:effectLst>
              <a:glow>
                <a:schemeClr val="bg1">
                  <a:lumMod val="65000"/>
                  <a:alpha val="48000"/>
                </a:schemeClr>
              </a:glow>
              <a:softEdge rad="292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E8B80611-2878-45E7-8CB7-2B61CECDF5B0}"/>
                </a:ext>
              </a:extLst>
            </p:cNvPr>
            <p:cNvGrpSpPr/>
            <p:nvPr/>
          </p:nvGrpSpPr>
          <p:grpSpPr>
            <a:xfrm>
              <a:off x="5710368" y="1700808"/>
              <a:ext cx="2528707" cy="4176464"/>
              <a:chOff x="5710368" y="1700808"/>
              <a:chExt cx="2528707" cy="4176464"/>
            </a:xfrm>
          </p:grpSpPr>
          <p:sp>
            <p:nvSpPr>
              <p:cNvPr id="13" name="Up Arrow 3">
                <a:extLst>
                  <a:ext uri="{FF2B5EF4-FFF2-40B4-BE49-F238E27FC236}">
                    <a16:creationId xmlns:a16="http://schemas.microsoft.com/office/drawing/2014/main" id="{D63BADFF-066D-4FC2-9C09-A68E367C2CCD}"/>
                  </a:ext>
                </a:extLst>
              </p:cNvPr>
              <p:cNvSpPr/>
              <p:nvPr/>
            </p:nvSpPr>
            <p:spPr>
              <a:xfrm>
                <a:off x="6870923" y="1700808"/>
                <a:ext cx="1368152" cy="2035274"/>
              </a:xfrm>
              <a:prstGeom prst="upArrow">
                <a:avLst/>
              </a:prstGeom>
              <a:solidFill>
                <a:schemeClr val="accent3"/>
              </a:solidFill>
              <a:ln>
                <a:noFill/>
              </a:ln>
              <a:scene3d>
                <a:camera prst="orthographicFront">
                  <a:rot lat="20466618" lon="2567695" rev="20598856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/>
              </a:p>
            </p:txBody>
          </p:sp>
          <p:sp>
            <p:nvSpPr>
              <p:cNvPr id="14" name="Flowchart: Data 6">
                <a:extLst>
                  <a:ext uri="{FF2B5EF4-FFF2-40B4-BE49-F238E27FC236}">
                    <a16:creationId xmlns:a16="http://schemas.microsoft.com/office/drawing/2014/main" id="{2BFCEE7C-2058-477F-A40B-0799B6052D5C}"/>
                  </a:ext>
                </a:extLst>
              </p:cNvPr>
              <p:cNvSpPr/>
              <p:nvPr/>
            </p:nvSpPr>
            <p:spPr>
              <a:xfrm flipH="1">
                <a:off x="6592296" y="3500344"/>
                <a:ext cx="1030423" cy="154661"/>
              </a:xfrm>
              <a:custGeom>
                <a:avLst/>
                <a:gdLst>
                  <a:gd name="connsiteX0" fmla="*/ 0 w 10000"/>
                  <a:gd name="connsiteY0" fmla="*/ 10000 h 10000"/>
                  <a:gd name="connsiteX1" fmla="*/ 2000 w 10000"/>
                  <a:gd name="connsiteY1" fmla="*/ 0 h 10000"/>
                  <a:gd name="connsiteX2" fmla="*/ 10000 w 10000"/>
                  <a:gd name="connsiteY2" fmla="*/ 0 h 10000"/>
                  <a:gd name="connsiteX3" fmla="*/ 8000 w 10000"/>
                  <a:gd name="connsiteY3" fmla="*/ 10000 h 10000"/>
                  <a:gd name="connsiteX4" fmla="*/ 0 w 10000"/>
                  <a:gd name="connsiteY4" fmla="*/ 10000 h 10000"/>
                  <a:gd name="connsiteX0" fmla="*/ 0 w 10000"/>
                  <a:gd name="connsiteY0" fmla="*/ 12315 h 12315"/>
                  <a:gd name="connsiteX1" fmla="*/ 2000 w 10000"/>
                  <a:gd name="connsiteY1" fmla="*/ 0 h 12315"/>
                  <a:gd name="connsiteX2" fmla="*/ 10000 w 10000"/>
                  <a:gd name="connsiteY2" fmla="*/ 2315 h 12315"/>
                  <a:gd name="connsiteX3" fmla="*/ 8000 w 10000"/>
                  <a:gd name="connsiteY3" fmla="*/ 12315 h 12315"/>
                  <a:gd name="connsiteX4" fmla="*/ 0 w 10000"/>
                  <a:gd name="connsiteY4" fmla="*/ 12315 h 12315"/>
                  <a:gd name="connsiteX0" fmla="*/ 0 w 10000"/>
                  <a:gd name="connsiteY0" fmla="*/ 16614 h 16614"/>
                  <a:gd name="connsiteX1" fmla="*/ 4728 w 10000"/>
                  <a:gd name="connsiteY1" fmla="*/ 0 h 16614"/>
                  <a:gd name="connsiteX2" fmla="*/ 10000 w 10000"/>
                  <a:gd name="connsiteY2" fmla="*/ 6614 h 16614"/>
                  <a:gd name="connsiteX3" fmla="*/ 8000 w 10000"/>
                  <a:gd name="connsiteY3" fmla="*/ 16614 h 16614"/>
                  <a:gd name="connsiteX4" fmla="*/ 0 w 10000"/>
                  <a:gd name="connsiteY4" fmla="*/ 16614 h 16614"/>
                  <a:gd name="connsiteX0" fmla="*/ 0 w 8016"/>
                  <a:gd name="connsiteY0" fmla="*/ 5370 h 16614"/>
                  <a:gd name="connsiteX1" fmla="*/ 2744 w 8016"/>
                  <a:gd name="connsiteY1" fmla="*/ 0 h 16614"/>
                  <a:gd name="connsiteX2" fmla="*/ 8016 w 8016"/>
                  <a:gd name="connsiteY2" fmla="*/ 6614 h 16614"/>
                  <a:gd name="connsiteX3" fmla="*/ 6016 w 8016"/>
                  <a:gd name="connsiteY3" fmla="*/ 16614 h 16614"/>
                  <a:gd name="connsiteX4" fmla="*/ 0 w 8016"/>
                  <a:gd name="connsiteY4" fmla="*/ 5370 h 16614"/>
                  <a:gd name="connsiteX0" fmla="*/ 0 w 9175"/>
                  <a:gd name="connsiteY0" fmla="*/ 3431 h 10199"/>
                  <a:gd name="connsiteX1" fmla="*/ 3423 w 9175"/>
                  <a:gd name="connsiteY1" fmla="*/ 199 h 10199"/>
                  <a:gd name="connsiteX2" fmla="*/ 9175 w 9175"/>
                  <a:gd name="connsiteY2" fmla="*/ 0 h 10199"/>
                  <a:gd name="connsiteX3" fmla="*/ 7505 w 9175"/>
                  <a:gd name="connsiteY3" fmla="*/ 10199 h 10199"/>
                  <a:gd name="connsiteX4" fmla="*/ 0 w 9175"/>
                  <a:gd name="connsiteY4" fmla="*/ 3431 h 10199"/>
                  <a:gd name="connsiteX0" fmla="*/ 0 w 10000"/>
                  <a:gd name="connsiteY0" fmla="*/ 3364 h 3364"/>
                  <a:gd name="connsiteX1" fmla="*/ 3731 w 10000"/>
                  <a:gd name="connsiteY1" fmla="*/ 195 h 3364"/>
                  <a:gd name="connsiteX2" fmla="*/ 10000 w 10000"/>
                  <a:gd name="connsiteY2" fmla="*/ 0 h 3364"/>
                  <a:gd name="connsiteX3" fmla="*/ 6831 w 10000"/>
                  <a:gd name="connsiteY3" fmla="*/ 3169 h 3364"/>
                  <a:gd name="connsiteX4" fmla="*/ 0 w 10000"/>
                  <a:gd name="connsiteY4" fmla="*/ 3364 h 3364"/>
                  <a:gd name="connsiteX0" fmla="*/ 0 w 10000"/>
                  <a:gd name="connsiteY0" fmla="*/ 11741 h 11741"/>
                  <a:gd name="connsiteX1" fmla="*/ 4068 w 10000"/>
                  <a:gd name="connsiteY1" fmla="*/ 0 h 11741"/>
                  <a:gd name="connsiteX2" fmla="*/ 10000 w 10000"/>
                  <a:gd name="connsiteY2" fmla="*/ 1741 h 11741"/>
                  <a:gd name="connsiteX3" fmla="*/ 6831 w 10000"/>
                  <a:gd name="connsiteY3" fmla="*/ 11161 h 11741"/>
                  <a:gd name="connsiteX4" fmla="*/ 0 w 10000"/>
                  <a:gd name="connsiteY4" fmla="*/ 11741 h 11741"/>
                  <a:gd name="connsiteX0" fmla="*/ 0 w 10000"/>
                  <a:gd name="connsiteY0" fmla="*/ 10000 h 10000"/>
                  <a:gd name="connsiteX1" fmla="*/ 4068 w 10000"/>
                  <a:gd name="connsiteY1" fmla="*/ 580 h 10000"/>
                  <a:gd name="connsiteX2" fmla="*/ 10000 w 10000"/>
                  <a:gd name="connsiteY2" fmla="*/ 0 h 10000"/>
                  <a:gd name="connsiteX3" fmla="*/ 6831 w 10000"/>
                  <a:gd name="connsiteY3" fmla="*/ 9420 h 10000"/>
                  <a:gd name="connsiteX4" fmla="*/ 0 w 10000"/>
                  <a:gd name="connsiteY4" fmla="*/ 10000 h 10000"/>
                  <a:gd name="connsiteX0" fmla="*/ 0 w 9830"/>
                  <a:gd name="connsiteY0" fmla="*/ 8685 h 9420"/>
                  <a:gd name="connsiteX1" fmla="*/ 3898 w 9830"/>
                  <a:gd name="connsiteY1" fmla="*/ 580 h 9420"/>
                  <a:gd name="connsiteX2" fmla="*/ 9830 w 9830"/>
                  <a:gd name="connsiteY2" fmla="*/ 0 h 9420"/>
                  <a:gd name="connsiteX3" fmla="*/ 6661 w 9830"/>
                  <a:gd name="connsiteY3" fmla="*/ 9420 h 9420"/>
                  <a:gd name="connsiteX4" fmla="*/ 0 w 9830"/>
                  <a:gd name="connsiteY4" fmla="*/ 8685 h 9420"/>
                  <a:gd name="connsiteX0" fmla="*/ 0 w 10000"/>
                  <a:gd name="connsiteY0" fmla="*/ 9220 h 10000"/>
                  <a:gd name="connsiteX1" fmla="*/ 3965 w 10000"/>
                  <a:gd name="connsiteY1" fmla="*/ 616 h 10000"/>
                  <a:gd name="connsiteX2" fmla="*/ 10000 w 10000"/>
                  <a:gd name="connsiteY2" fmla="*/ 0 h 10000"/>
                  <a:gd name="connsiteX3" fmla="*/ 6776 w 10000"/>
                  <a:gd name="connsiteY3" fmla="*/ 10000 h 10000"/>
                  <a:gd name="connsiteX4" fmla="*/ 0 w 10000"/>
                  <a:gd name="connsiteY4" fmla="*/ 9220 h 10000"/>
                  <a:gd name="connsiteX0" fmla="*/ 0 w 10000"/>
                  <a:gd name="connsiteY0" fmla="*/ 9499 h 10000"/>
                  <a:gd name="connsiteX1" fmla="*/ 3965 w 10000"/>
                  <a:gd name="connsiteY1" fmla="*/ 616 h 10000"/>
                  <a:gd name="connsiteX2" fmla="*/ 10000 w 10000"/>
                  <a:gd name="connsiteY2" fmla="*/ 0 h 10000"/>
                  <a:gd name="connsiteX3" fmla="*/ 6776 w 10000"/>
                  <a:gd name="connsiteY3" fmla="*/ 10000 h 10000"/>
                  <a:gd name="connsiteX4" fmla="*/ 0 w 10000"/>
                  <a:gd name="connsiteY4" fmla="*/ 9499 h 10000"/>
                  <a:gd name="connsiteX0" fmla="*/ 0 w 10000"/>
                  <a:gd name="connsiteY0" fmla="*/ 9499 h 10000"/>
                  <a:gd name="connsiteX1" fmla="*/ 4601 w 10000"/>
                  <a:gd name="connsiteY1" fmla="*/ 58 h 10000"/>
                  <a:gd name="connsiteX2" fmla="*/ 10000 w 10000"/>
                  <a:gd name="connsiteY2" fmla="*/ 0 h 10000"/>
                  <a:gd name="connsiteX3" fmla="*/ 6776 w 10000"/>
                  <a:gd name="connsiteY3" fmla="*/ 10000 h 10000"/>
                  <a:gd name="connsiteX4" fmla="*/ 0 w 10000"/>
                  <a:gd name="connsiteY4" fmla="*/ 9499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000" h="10000">
                    <a:moveTo>
                      <a:pt x="0" y="9499"/>
                    </a:moveTo>
                    <a:lnTo>
                      <a:pt x="4601" y="58"/>
                    </a:lnTo>
                    <a:lnTo>
                      <a:pt x="10000" y="0"/>
                    </a:lnTo>
                    <a:lnTo>
                      <a:pt x="6776" y="10000"/>
                    </a:lnTo>
                    <a:cubicBezTo>
                      <a:pt x="4517" y="9740"/>
                      <a:pt x="2403" y="9480"/>
                      <a:pt x="0" y="9499"/>
                    </a:cubicBez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3528AA8C-3DC9-45B7-8851-C8618C7B1AC0}"/>
                  </a:ext>
                </a:extLst>
              </p:cNvPr>
              <p:cNvSpPr/>
              <p:nvPr/>
            </p:nvSpPr>
            <p:spPr>
              <a:xfrm>
                <a:off x="6372200" y="3429000"/>
                <a:ext cx="720080" cy="136815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scene3d>
                <a:camera prst="orthographicFront">
                  <a:rot lat="20466618" lon="2567695" rev="20598856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/>
              </a:p>
            </p:txBody>
          </p:sp>
          <p:sp>
            <p:nvSpPr>
              <p:cNvPr id="16" name="Flowchart: Data 6">
                <a:extLst>
                  <a:ext uri="{FF2B5EF4-FFF2-40B4-BE49-F238E27FC236}">
                    <a16:creationId xmlns:a16="http://schemas.microsoft.com/office/drawing/2014/main" id="{77CB1574-9C07-4DFC-9C1C-DE4F4C723BAA}"/>
                  </a:ext>
                </a:extLst>
              </p:cNvPr>
              <p:cNvSpPr/>
              <p:nvPr/>
            </p:nvSpPr>
            <p:spPr>
              <a:xfrm flipH="1">
                <a:off x="5916298" y="4572715"/>
                <a:ext cx="954624" cy="164183"/>
              </a:xfrm>
              <a:custGeom>
                <a:avLst/>
                <a:gdLst>
                  <a:gd name="connsiteX0" fmla="*/ 0 w 10000"/>
                  <a:gd name="connsiteY0" fmla="*/ 10000 h 10000"/>
                  <a:gd name="connsiteX1" fmla="*/ 2000 w 10000"/>
                  <a:gd name="connsiteY1" fmla="*/ 0 h 10000"/>
                  <a:gd name="connsiteX2" fmla="*/ 10000 w 10000"/>
                  <a:gd name="connsiteY2" fmla="*/ 0 h 10000"/>
                  <a:gd name="connsiteX3" fmla="*/ 8000 w 10000"/>
                  <a:gd name="connsiteY3" fmla="*/ 10000 h 10000"/>
                  <a:gd name="connsiteX4" fmla="*/ 0 w 10000"/>
                  <a:gd name="connsiteY4" fmla="*/ 10000 h 10000"/>
                  <a:gd name="connsiteX0" fmla="*/ 0 w 10000"/>
                  <a:gd name="connsiteY0" fmla="*/ 12315 h 12315"/>
                  <a:gd name="connsiteX1" fmla="*/ 2000 w 10000"/>
                  <a:gd name="connsiteY1" fmla="*/ 0 h 12315"/>
                  <a:gd name="connsiteX2" fmla="*/ 10000 w 10000"/>
                  <a:gd name="connsiteY2" fmla="*/ 2315 h 12315"/>
                  <a:gd name="connsiteX3" fmla="*/ 8000 w 10000"/>
                  <a:gd name="connsiteY3" fmla="*/ 12315 h 12315"/>
                  <a:gd name="connsiteX4" fmla="*/ 0 w 10000"/>
                  <a:gd name="connsiteY4" fmla="*/ 12315 h 12315"/>
                  <a:gd name="connsiteX0" fmla="*/ 0 w 10000"/>
                  <a:gd name="connsiteY0" fmla="*/ 16614 h 16614"/>
                  <a:gd name="connsiteX1" fmla="*/ 4728 w 10000"/>
                  <a:gd name="connsiteY1" fmla="*/ 0 h 16614"/>
                  <a:gd name="connsiteX2" fmla="*/ 10000 w 10000"/>
                  <a:gd name="connsiteY2" fmla="*/ 6614 h 16614"/>
                  <a:gd name="connsiteX3" fmla="*/ 8000 w 10000"/>
                  <a:gd name="connsiteY3" fmla="*/ 16614 h 16614"/>
                  <a:gd name="connsiteX4" fmla="*/ 0 w 10000"/>
                  <a:gd name="connsiteY4" fmla="*/ 16614 h 16614"/>
                  <a:gd name="connsiteX0" fmla="*/ 0 w 8016"/>
                  <a:gd name="connsiteY0" fmla="*/ 5370 h 16614"/>
                  <a:gd name="connsiteX1" fmla="*/ 2744 w 8016"/>
                  <a:gd name="connsiteY1" fmla="*/ 0 h 16614"/>
                  <a:gd name="connsiteX2" fmla="*/ 8016 w 8016"/>
                  <a:gd name="connsiteY2" fmla="*/ 6614 h 16614"/>
                  <a:gd name="connsiteX3" fmla="*/ 6016 w 8016"/>
                  <a:gd name="connsiteY3" fmla="*/ 16614 h 16614"/>
                  <a:gd name="connsiteX4" fmla="*/ 0 w 8016"/>
                  <a:gd name="connsiteY4" fmla="*/ 5370 h 16614"/>
                  <a:gd name="connsiteX0" fmla="*/ 0 w 9175"/>
                  <a:gd name="connsiteY0" fmla="*/ 3431 h 10199"/>
                  <a:gd name="connsiteX1" fmla="*/ 3423 w 9175"/>
                  <a:gd name="connsiteY1" fmla="*/ 199 h 10199"/>
                  <a:gd name="connsiteX2" fmla="*/ 9175 w 9175"/>
                  <a:gd name="connsiteY2" fmla="*/ 0 h 10199"/>
                  <a:gd name="connsiteX3" fmla="*/ 7505 w 9175"/>
                  <a:gd name="connsiteY3" fmla="*/ 10199 h 10199"/>
                  <a:gd name="connsiteX4" fmla="*/ 0 w 9175"/>
                  <a:gd name="connsiteY4" fmla="*/ 3431 h 10199"/>
                  <a:gd name="connsiteX0" fmla="*/ 0 w 10000"/>
                  <a:gd name="connsiteY0" fmla="*/ 3364 h 3364"/>
                  <a:gd name="connsiteX1" fmla="*/ 3731 w 10000"/>
                  <a:gd name="connsiteY1" fmla="*/ 195 h 3364"/>
                  <a:gd name="connsiteX2" fmla="*/ 10000 w 10000"/>
                  <a:gd name="connsiteY2" fmla="*/ 0 h 3364"/>
                  <a:gd name="connsiteX3" fmla="*/ 6831 w 10000"/>
                  <a:gd name="connsiteY3" fmla="*/ 3169 h 3364"/>
                  <a:gd name="connsiteX4" fmla="*/ 0 w 10000"/>
                  <a:gd name="connsiteY4" fmla="*/ 3364 h 3364"/>
                  <a:gd name="connsiteX0" fmla="*/ 0 w 10000"/>
                  <a:gd name="connsiteY0" fmla="*/ 11741 h 11741"/>
                  <a:gd name="connsiteX1" fmla="*/ 4068 w 10000"/>
                  <a:gd name="connsiteY1" fmla="*/ 0 h 11741"/>
                  <a:gd name="connsiteX2" fmla="*/ 10000 w 10000"/>
                  <a:gd name="connsiteY2" fmla="*/ 1741 h 11741"/>
                  <a:gd name="connsiteX3" fmla="*/ 6831 w 10000"/>
                  <a:gd name="connsiteY3" fmla="*/ 11161 h 11741"/>
                  <a:gd name="connsiteX4" fmla="*/ 0 w 10000"/>
                  <a:gd name="connsiteY4" fmla="*/ 11741 h 11741"/>
                  <a:gd name="connsiteX0" fmla="*/ 0 w 10000"/>
                  <a:gd name="connsiteY0" fmla="*/ 10000 h 10000"/>
                  <a:gd name="connsiteX1" fmla="*/ 4068 w 10000"/>
                  <a:gd name="connsiteY1" fmla="*/ 580 h 10000"/>
                  <a:gd name="connsiteX2" fmla="*/ 10000 w 10000"/>
                  <a:gd name="connsiteY2" fmla="*/ 0 h 10000"/>
                  <a:gd name="connsiteX3" fmla="*/ 6831 w 10000"/>
                  <a:gd name="connsiteY3" fmla="*/ 9420 h 10000"/>
                  <a:gd name="connsiteX4" fmla="*/ 0 w 10000"/>
                  <a:gd name="connsiteY4" fmla="*/ 1000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000" h="10000">
                    <a:moveTo>
                      <a:pt x="0" y="10000"/>
                    </a:moveTo>
                    <a:lnTo>
                      <a:pt x="4068" y="580"/>
                    </a:lnTo>
                    <a:lnTo>
                      <a:pt x="10000" y="0"/>
                    </a:lnTo>
                    <a:lnTo>
                      <a:pt x="6831" y="9420"/>
                    </a:lnTo>
                    <a:lnTo>
                      <a:pt x="0" y="1000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A1F69F3-A2F1-40F0-9BF3-2590119A30CD}"/>
                  </a:ext>
                </a:extLst>
              </p:cNvPr>
              <p:cNvSpPr/>
              <p:nvPr/>
            </p:nvSpPr>
            <p:spPr>
              <a:xfrm>
                <a:off x="5710368" y="4509120"/>
                <a:ext cx="720080" cy="136815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scene3d>
                <a:camera prst="orthographicFront">
                  <a:rot lat="20466618" lon="2567695" rev="20598856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/>
              </a:p>
            </p:txBody>
          </p:sp>
        </p:grpSp>
      </p:grpSp>
      <p:grpSp>
        <p:nvGrpSpPr>
          <p:cNvPr id="19" name="그룹 17">
            <a:extLst>
              <a:ext uri="{FF2B5EF4-FFF2-40B4-BE49-F238E27FC236}">
                <a16:creationId xmlns:a16="http://schemas.microsoft.com/office/drawing/2014/main" id="{3843502A-9FE9-4900-9F69-A2399506F0C6}"/>
              </a:ext>
            </a:extLst>
          </p:cNvPr>
          <p:cNvGrpSpPr/>
          <p:nvPr/>
        </p:nvGrpSpPr>
        <p:grpSpPr>
          <a:xfrm>
            <a:off x="6925116" y="5141529"/>
            <a:ext cx="3261147" cy="944910"/>
            <a:chOff x="7886752" y="4894543"/>
            <a:chExt cx="2338164" cy="944910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2EAE145-5C40-4BF0-88E7-E0862B647A15}"/>
                </a:ext>
              </a:extLst>
            </p:cNvPr>
            <p:cNvSpPr txBox="1"/>
            <p:nvPr/>
          </p:nvSpPr>
          <p:spPr>
            <a:xfrm>
              <a:off x="7886752" y="4894543"/>
              <a:ext cx="23381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Calibri" pitchFamily="34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BCA1DE8-97F7-4900-91F2-46E7DC1801C0}"/>
                </a:ext>
              </a:extLst>
            </p:cNvPr>
            <p:cNvSpPr txBox="1"/>
            <p:nvPr/>
          </p:nvSpPr>
          <p:spPr>
            <a:xfrm>
              <a:off x="7886752" y="5193122"/>
              <a:ext cx="23381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0" name="Rectangle 30">
            <a:extLst>
              <a:ext uri="{FF2B5EF4-FFF2-40B4-BE49-F238E27FC236}">
                <a16:creationId xmlns:a16="http://schemas.microsoft.com/office/drawing/2014/main" id="{45030BC9-42EC-413C-8F21-019052B66A69}"/>
              </a:ext>
            </a:extLst>
          </p:cNvPr>
          <p:cNvSpPr/>
          <p:nvPr/>
        </p:nvSpPr>
        <p:spPr>
          <a:xfrm>
            <a:off x="6307084" y="5537421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24" name="그룹 16">
            <a:extLst>
              <a:ext uri="{FF2B5EF4-FFF2-40B4-BE49-F238E27FC236}">
                <a16:creationId xmlns:a16="http://schemas.microsoft.com/office/drawing/2014/main" id="{3ADCD22E-ABB3-415F-B141-6632F1FED1E3}"/>
              </a:ext>
            </a:extLst>
          </p:cNvPr>
          <p:cNvGrpSpPr/>
          <p:nvPr/>
        </p:nvGrpSpPr>
        <p:grpSpPr>
          <a:xfrm>
            <a:off x="1214885" y="4035427"/>
            <a:ext cx="3254334" cy="944910"/>
            <a:chOff x="2088012" y="3967199"/>
            <a:chExt cx="2338164" cy="944910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43BDFA54-D936-4E72-92A0-CF2DB795ABE9}"/>
                </a:ext>
              </a:extLst>
            </p:cNvPr>
            <p:cNvSpPr txBox="1"/>
            <p:nvPr/>
          </p:nvSpPr>
          <p:spPr>
            <a:xfrm>
              <a:off x="2088012" y="3967199"/>
              <a:ext cx="23381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2"/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Calibri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5F578B69-85C5-42F1-AFE9-BCF3A6B70E0E}"/>
                </a:ext>
              </a:extLst>
            </p:cNvPr>
            <p:cNvSpPr txBox="1"/>
            <p:nvPr/>
          </p:nvSpPr>
          <p:spPr>
            <a:xfrm>
              <a:off x="2088012" y="4265778"/>
              <a:ext cx="23381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5" name="Rounded Rectangle 32">
            <a:extLst>
              <a:ext uri="{FF2B5EF4-FFF2-40B4-BE49-F238E27FC236}">
                <a16:creationId xmlns:a16="http://schemas.microsoft.com/office/drawing/2014/main" id="{FB49519F-FF8B-41E3-BDCA-3CA41F0FAC46}"/>
              </a:ext>
            </a:extLst>
          </p:cNvPr>
          <p:cNvSpPr/>
          <p:nvPr/>
        </p:nvSpPr>
        <p:spPr>
          <a:xfrm>
            <a:off x="4738232" y="4302461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29" name="그룹 14">
            <a:extLst>
              <a:ext uri="{FF2B5EF4-FFF2-40B4-BE49-F238E27FC236}">
                <a16:creationId xmlns:a16="http://schemas.microsoft.com/office/drawing/2014/main" id="{0F577CEB-4D99-4327-8CE3-48279C0BC349}"/>
              </a:ext>
            </a:extLst>
          </p:cNvPr>
          <p:cNvGrpSpPr/>
          <p:nvPr/>
        </p:nvGrpSpPr>
        <p:grpSpPr>
          <a:xfrm>
            <a:off x="8245801" y="3324682"/>
            <a:ext cx="3261147" cy="944910"/>
            <a:chOff x="7905802" y="3101777"/>
            <a:chExt cx="2338164" cy="944910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D098B34-D0D6-4F51-AF96-25D00DEE01AD}"/>
                </a:ext>
              </a:extLst>
            </p:cNvPr>
            <p:cNvSpPr txBox="1"/>
            <p:nvPr/>
          </p:nvSpPr>
          <p:spPr>
            <a:xfrm>
              <a:off x="7905802" y="3101777"/>
              <a:ext cx="23381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3"/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Calibri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A77B9D53-003D-48B7-8D42-7001F53EB9A4}"/>
                </a:ext>
              </a:extLst>
            </p:cNvPr>
            <p:cNvSpPr txBox="1"/>
            <p:nvPr/>
          </p:nvSpPr>
          <p:spPr>
            <a:xfrm>
              <a:off x="7905802" y="3400356"/>
              <a:ext cx="23381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0" name="Round Same Side Corner Rectangle 11">
            <a:extLst>
              <a:ext uri="{FF2B5EF4-FFF2-40B4-BE49-F238E27FC236}">
                <a16:creationId xmlns:a16="http://schemas.microsoft.com/office/drawing/2014/main" id="{B764FDAC-30EF-4B72-8870-68B309341C3E}"/>
              </a:ext>
            </a:extLst>
          </p:cNvPr>
          <p:cNvSpPr>
            <a:spLocks noChangeAspect="1"/>
          </p:cNvSpPr>
          <p:nvPr/>
        </p:nvSpPr>
        <p:spPr>
          <a:xfrm rot="9900000">
            <a:off x="7664546" y="3720506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11156</TotalTime>
  <Words>80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11</cp:revision>
  <dcterms:created xsi:type="dcterms:W3CDTF">2018-02-18T19:39:47Z</dcterms:created>
  <dcterms:modified xsi:type="dcterms:W3CDTF">2021-04-14T01:41:43Z</dcterms:modified>
</cp:coreProperties>
</file>