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35" name="Group 934">
            <a:extLst>
              <a:ext uri="{FF2B5EF4-FFF2-40B4-BE49-F238E27FC236}">
                <a16:creationId xmlns:a16="http://schemas.microsoft.com/office/drawing/2014/main" id="{694FD453-F834-4D7B-B077-BD38765D9624}"/>
              </a:ext>
            </a:extLst>
          </p:cNvPr>
          <p:cNvGrpSpPr/>
          <p:nvPr/>
        </p:nvGrpSpPr>
        <p:grpSpPr>
          <a:xfrm>
            <a:off x="3889736" y="2939769"/>
            <a:ext cx="1223565" cy="2093266"/>
            <a:chOff x="6248399" y="1866080"/>
            <a:chExt cx="5449461" cy="4316845"/>
          </a:xfrm>
        </p:grpSpPr>
        <p:sp>
          <p:nvSpPr>
            <p:cNvPr id="936" name="Rectangle 935">
              <a:extLst>
                <a:ext uri="{FF2B5EF4-FFF2-40B4-BE49-F238E27FC236}">
                  <a16:creationId xmlns:a16="http://schemas.microsoft.com/office/drawing/2014/main" id="{BC315822-4FE2-4251-BB85-5CB78D5CBF14}"/>
                </a:ext>
              </a:extLst>
            </p:cNvPr>
            <p:cNvSpPr/>
            <p:nvPr/>
          </p:nvSpPr>
          <p:spPr>
            <a:xfrm>
              <a:off x="6248399" y="1866080"/>
              <a:ext cx="5449461" cy="72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937" name="Rectangle 936">
              <a:extLst>
                <a:ext uri="{FF2B5EF4-FFF2-40B4-BE49-F238E27FC236}">
                  <a16:creationId xmlns:a16="http://schemas.microsoft.com/office/drawing/2014/main" id="{04ECE60E-6B7F-4875-B723-3916CCB11186}"/>
                </a:ext>
              </a:extLst>
            </p:cNvPr>
            <p:cNvSpPr/>
            <p:nvPr/>
          </p:nvSpPr>
          <p:spPr>
            <a:xfrm>
              <a:off x="6248399" y="2767776"/>
              <a:ext cx="5449461" cy="72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938" name="Rectangle 937">
              <a:extLst>
                <a:ext uri="{FF2B5EF4-FFF2-40B4-BE49-F238E27FC236}">
                  <a16:creationId xmlns:a16="http://schemas.microsoft.com/office/drawing/2014/main" id="{88005062-E995-4FED-A4A7-0638CA606FA5}"/>
                </a:ext>
              </a:extLst>
            </p:cNvPr>
            <p:cNvSpPr/>
            <p:nvPr/>
          </p:nvSpPr>
          <p:spPr>
            <a:xfrm>
              <a:off x="6248399" y="3669472"/>
              <a:ext cx="5449461" cy="72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939" name="Rectangle 938">
              <a:extLst>
                <a:ext uri="{FF2B5EF4-FFF2-40B4-BE49-F238E27FC236}">
                  <a16:creationId xmlns:a16="http://schemas.microsoft.com/office/drawing/2014/main" id="{D988506E-D388-47D6-A77B-3162BD727F6E}"/>
                </a:ext>
              </a:extLst>
            </p:cNvPr>
            <p:cNvSpPr/>
            <p:nvPr/>
          </p:nvSpPr>
          <p:spPr>
            <a:xfrm>
              <a:off x="6248399" y="4571168"/>
              <a:ext cx="5449461" cy="72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940" name="Rectangle 939">
              <a:extLst>
                <a:ext uri="{FF2B5EF4-FFF2-40B4-BE49-F238E27FC236}">
                  <a16:creationId xmlns:a16="http://schemas.microsoft.com/office/drawing/2014/main" id="{DAA3FA5A-1851-4EE8-BBF5-B5D98C8B51CE}"/>
                </a:ext>
              </a:extLst>
            </p:cNvPr>
            <p:cNvSpPr/>
            <p:nvPr/>
          </p:nvSpPr>
          <p:spPr>
            <a:xfrm>
              <a:off x="6248399" y="5462925"/>
              <a:ext cx="5449461" cy="72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941" name="Group 940">
            <a:extLst>
              <a:ext uri="{FF2B5EF4-FFF2-40B4-BE49-F238E27FC236}">
                <a16:creationId xmlns:a16="http://schemas.microsoft.com/office/drawing/2014/main" id="{A7AC8C59-41D5-4846-956D-1EC38C1BA4D3}"/>
              </a:ext>
            </a:extLst>
          </p:cNvPr>
          <p:cNvGrpSpPr/>
          <p:nvPr/>
        </p:nvGrpSpPr>
        <p:grpSpPr>
          <a:xfrm>
            <a:off x="561246" y="2503675"/>
            <a:ext cx="4584240" cy="3672938"/>
            <a:chOff x="2606012" y="1916832"/>
            <a:chExt cx="4054220" cy="3248281"/>
          </a:xfrm>
        </p:grpSpPr>
        <p:sp>
          <p:nvSpPr>
            <p:cNvPr id="942" name="Oval 941">
              <a:extLst>
                <a:ext uri="{FF2B5EF4-FFF2-40B4-BE49-F238E27FC236}">
                  <a16:creationId xmlns:a16="http://schemas.microsoft.com/office/drawing/2014/main" id="{63B6C087-8D4B-4A75-B71B-5DADC05003B7}"/>
                </a:ext>
              </a:extLst>
            </p:cNvPr>
            <p:cNvSpPr/>
            <p:nvPr/>
          </p:nvSpPr>
          <p:spPr>
            <a:xfrm>
              <a:off x="2606012" y="4768688"/>
              <a:ext cx="4054220" cy="396425"/>
            </a:xfrm>
            <a:prstGeom prst="ellipse">
              <a:avLst/>
            </a:prstGeom>
            <a:solidFill>
              <a:schemeClr val="tx1">
                <a:lumMod val="75000"/>
                <a:lumOff val="25000"/>
                <a:alpha val="58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43" name="Rounded Rectangle 71">
              <a:extLst>
                <a:ext uri="{FF2B5EF4-FFF2-40B4-BE49-F238E27FC236}">
                  <a16:creationId xmlns:a16="http://schemas.microsoft.com/office/drawing/2014/main" id="{45533680-1B4C-4C32-B8AD-4DF5D4192372}"/>
                </a:ext>
              </a:extLst>
            </p:cNvPr>
            <p:cNvSpPr/>
            <p:nvPr/>
          </p:nvSpPr>
          <p:spPr>
            <a:xfrm flipH="1">
              <a:off x="4427984" y="3164836"/>
              <a:ext cx="288032" cy="1821840"/>
            </a:xfrm>
            <a:prstGeom prst="roundRect">
              <a:avLst>
                <a:gd name="adj" fmla="val 19438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44" name="Rounded Rectangle 41">
              <a:extLst>
                <a:ext uri="{FF2B5EF4-FFF2-40B4-BE49-F238E27FC236}">
                  <a16:creationId xmlns:a16="http://schemas.microsoft.com/office/drawing/2014/main" id="{38FCD6D9-2F55-4CA3-B2E8-C07878D790D9}"/>
                </a:ext>
              </a:extLst>
            </p:cNvPr>
            <p:cNvSpPr/>
            <p:nvPr/>
          </p:nvSpPr>
          <p:spPr>
            <a:xfrm rot="19800000" flipH="1">
              <a:off x="5071938" y="3231606"/>
              <a:ext cx="288032" cy="1821840"/>
            </a:xfrm>
            <a:prstGeom prst="roundRect">
              <a:avLst>
                <a:gd name="adj" fmla="val 19438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45" name="Rounded Rectangle 2">
              <a:extLst>
                <a:ext uri="{FF2B5EF4-FFF2-40B4-BE49-F238E27FC236}">
                  <a16:creationId xmlns:a16="http://schemas.microsoft.com/office/drawing/2014/main" id="{DAF01A3F-9491-48A7-9AFC-6A3916B4CA3B}"/>
                </a:ext>
              </a:extLst>
            </p:cNvPr>
            <p:cNvSpPr/>
            <p:nvPr/>
          </p:nvSpPr>
          <p:spPr>
            <a:xfrm rot="1800000">
              <a:off x="3784030" y="3230898"/>
              <a:ext cx="288032" cy="1821840"/>
            </a:xfrm>
            <a:prstGeom prst="roundRect">
              <a:avLst>
                <a:gd name="adj" fmla="val 19438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46" name="Oval 945">
              <a:extLst>
                <a:ext uri="{FF2B5EF4-FFF2-40B4-BE49-F238E27FC236}">
                  <a16:creationId xmlns:a16="http://schemas.microsoft.com/office/drawing/2014/main" id="{BE80B430-C8AF-49B6-A7CA-DB52F58820EA}"/>
                </a:ext>
              </a:extLst>
            </p:cNvPr>
            <p:cNvSpPr/>
            <p:nvPr/>
          </p:nvSpPr>
          <p:spPr>
            <a:xfrm>
              <a:off x="3225620" y="1916832"/>
              <a:ext cx="2664296" cy="2664296"/>
            </a:xfrm>
            <a:prstGeom prst="ellipse">
              <a:avLst/>
            </a:prstGeom>
            <a:solidFill>
              <a:schemeClr val="bg1"/>
            </a:solidFill>
            <a:ln w="139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47" name="Oval 946">
              <a:extLst>
                <a:ext uri="{FF2B5EF4-FFF2-40B4-BE49-F238E27FC236}">
                  <a16:creationId xmlns:a16="http://schemas.microsoft.com/office/drawing/2014/main" id="{3619A502-E75F-4300-A607-5D52F8D76139}"/>
                </a:ext>
              </a:extLst>
            </p:cNvPr>
            <p:cNvSpPr/>
            <p:nvPr/>
          </p:nvSpPr>
          <p:spPr>
            <a:xfrm>
              <a:off x="3522120" y="2213332"/>
              <a:ext cx="2071296" cy="2071296"/>
            </a:xfrm>
            <a:prstGeom prst="ellipse">
              <a:avLst/>
            </a:prstGeom>
            <a:solidFill>
              <a:schemeClr val="bg1"/>
            </a:solidFill>
            <a:ln w="139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48" name="Oval 947">
              <a:extLst>
                <a:ext uri="{FF2B5EF4-FFF2-40B4-BE49-F238E27FC236}">
                  <a16:creationId xmlns:a16="http://schemas.microsoft.com/office/drawing/2014/main" id="{FBB41F9F-86DA-4BFC-8D36-B8EDC13D7738}"/>
                </a:ext>
              </a:extLst>
            </p:cNvPr>
            <p:cNvSpPr/>
            <p:nvPr/>
          </p:nvSpPr>
          <p:spPr>
            <a:xfrm>
              <a:off x="3802446" y="2493658"/>
              <a:ext cx="1510645" cy="1510645"/>
            </a:xfrm>
            <a:prstGeom prst="ellipse">
              <a:avLst/>
            </a:prstGeom>
            <a:solidFill>
              <a:schemeClr val="bg1"/>
            </a:solidFill>
            <a:ln w="139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49" name="Oval 948">
              <a:extLst>
                <a:ext uri="{FF2B5EF4-FFF2-40B4-BE49-F238E27FC236}">
                  <a16:creationId xmlns:a16="http://schemas.microsoft.com/office/drawing/2014/main" id="{5D5677C6-C854-48F9-88C4-1ED9DD03B6B2}"/>
                </a:ext>
              </a:extLst>
            </p:cNvPr>
            <p:cNvSpPr/>
            <p:nvPr/>
          </p:nvSpPr>
          <p:spPr>
            <a:xfrm>
              <a:off x="4078801" y="2770013"/>
              <a:ext cx="957934" cy="957934"/>
            </a:xfrm>
            <a:prstGeom prst="ellipse">
              <a:avLst/>
            </a:prstGeom>
            <a:solidFill>
              <a:schemeClr val="bg1"/>
            </a:solidFill>
            <a:ln w="139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950" name="Oval 949">
              <a:extLst>
                <a:ext uri="{FF2B5EF4-FFF2-40B4-BE49-F238E27FC236}">
                  <a16:creationId xmlns:a16="http://schemas.microsoft.com/office/drawing/2014/main" id="{8BCE5223-230F-4240-9B21-D70B1F2C8D51}"/>
                </a:ext>
              </a:extLst>
            </p:cNvPr>
            <p:cNvSpPr/>
            <p:nvPr/>
          </p:nvSpPr>
          <p:spPr>
            <a:xfrm>
              <a:off x="4277260" y="2968472"/>
              <a:ext cx="561016" cy="561016"/>
            </a:xfrm>
            <a:prstGeom prst="ellipse">
              <a:avLst/>
            </a:prstGeom>
            <a:solidFill>
              <a:schemeClr val="accent5"/>
            </a:solidFill>
            <a:ln w="139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951" name="Trapezoid 44">
            <a:extLst>
              <a:ext uri="{FF2B5EF4-FFF2-40B4-BE49-F238E27FC236}">
                <a16:creationId xmlns:a16="http://schemas.microsoft.com/office/drawing/2014/main" id="{0FB726F1-6495-49AB-8A85-B5979D61224E}"/>
              </a:ext>
            </a:extLst>
          </p:cNvPr>
          <p:cNvSpPr/>
          <p:nvPr/>
        </p:nvSpPr>
        <p:spPr>
          <a:xfrm rot="16200000">
            <a:off x="5109787" y="2736276"/>
            <a:ext cx="996986" cy="983790"/>
          </a:xfrm>
          <a:custGeom>
            <a:avLst/>
            <a:gdLst>
              <a:gd name="connsiteX0" fmla="*/ 0 w 722376"/>
              <a:gd name="connsiteY0" fmla="*/ 980713 h 980713"/>
              <a:gd name="connsiteX1" fmla="*/ 180594 w 722376"/>
              <a:gd name="connsiteY1" fmla="*/ 0 h 980713"/>
              <a:gd name="connsiteX2" fmla="*/ 541782 w 722376"/>
              <a:gd name="connsiteY2" fmla="*/ 0 h 980713"/>
              <a:gd name="connsiteX3" fmla="*/ 722376 w 722376"/>
              <a:gd name="connsiteY3" fmla="*/ 980713 h 980713"/>
              <a:gd name="connsiteX4" fmla="*/ 0 w 722376"/>
              <a:gd name="connsiteY4" fmla="*/ 980713 h 980713"/>
              <a:gd name="connsiteX0" fmla="*/ 284304 w 1006680"/>
              <a:gd name="connsiteY0" fmla="*/ 983789 h 983789"/>
              <a:gd name="connsiteX1" fmla="*/ 0 w 1006680"/>
              <a:gd name="connsiteY1" fmla="*/ 0 h 983789"/>
              <a:gd name="connsiteX2" fmla="*/ 826086 w 1006680"/>
              <a:gd name="connsiteY2" fmla="*/ 3076 h 983789"/>
              <a:gd name="connsiteX3" fmla="*/ 1006680 w 1006680"/>
              <a:gd name="connsiteY3" fmla="*/ 983789 h 983789"/>
              <a:gd name="connsiteX4" fmla="*/ 284304 w 1006680"/>
              <a:gd name="connsiteY4" fmla="*/ 983789 h 983789"/>
              <a:gd name="connsiteX0" fmla="*/ 284304 w 1006680"/>
              <a:gd name="connsiteY0" fmla="*/ 983790 h 983790"/>
              <a:gd name="connsiteX1" fmla="*/ 0 w 1006680"/>
              <a:gd name="connsiteY1" fmla="*/ 1 h 983790"/>
              <a:gd name="connsiteX2" fmla="*/ 348874 w 1006680"/>
              <a:gd name="connsiteY2" fmla="*/ 0 h 983790"/>
              <a:gd name="connsiteX3" fmla="*/ 1006680 w 1006680"/>
              <a:gd name="connsiteY3" fmla="*/ 983790 h 983790"/>
              <a:gd name="connsiteX4" fmla="*/ 284304 w 1006680"/>
              <a:gd name="connsiteY4" fmla="*/ 983790 h 983790"/>
              <a:gd name="connsiteX0" fmla="*/ 253516 w 975892"/>
              <a:gd name="connsiteY0" fmla="*/ 983790 h 983790"/>
              <a:gd name="connsiteX1" fmla="*/ 0 w 975892"/>
              <a:gd name="connsiteY1" fmla="*/ 3079 h 983790"/>
              <a:gd name="connsiteX2" fmla="*/ 318086 w 975892"/>
              <a:gd name="connsiteY2" fmla="*/ 0 h 983790"/>
              <a:gd name="connsiteX3" fmla="*/ 975892 w 975892"/>
              <a:gd name="connsiteY3" fmla="*/ 983790 h 983790"/>
              <a:gd name="connsiteX4" fmla="*/ 253516 w 975892"/>
              <a:gd name="connsiteY4" fmla="*/ 983790 h 983790"/>
              <a:gd name="connsiteX0" fmla="*/ 268910 w 991286"/>
              <a:gd name="connsiteY0" fmla="*/ 983790 h 983790"/>
              <a:gd name="connsiteX1" fmla="*/ 0 w 991286"/>
              <a:gd name="connsiteY1" fmla="*/ 3079 h 983790"/>
              <a:gd name="connsiteX2" fmla="*/ 333480 w 991286"/>
              <a:gd name="connsiteY2" fmla="*/ 0 h 983790"/>
              <a:gd name="connsiteX3" fmla="*/ 991286 w 991286"/>
              <a:gd name="connsiteY3" fmla="*/ 983790 h 983790"/>
              <a:gd name="connsiteX4" fmla="*/ 268910 w 991286"/>
              <a:gd name="connsiteY4" fmla="*/ 983790 h 983790"/>
              <a:gd name="connsiteX0" fmla="*/ 268910 w 991286"/>
              <a:gd name="connsiteY0" fmla="*/ 983790 h 983790"/>
              <a:gd name="connsiteX1" fmla="*/ 0 w 991286"/>
              <a:gd name="connsiteY1" fmla="*/ 3079 h 983790"/>
              <a:gd name="connsiteX2" fmla="*/ 342716 w 991286"/>
              <a:gd name="connsiteY2" fmla="*/ 0 h 983790"/>
              <a:gd name="connsiteX3" fmla="*/ 991286 w 991286"/>
              <a:gd name="connsiteY3" fmla="*/ 983790 h 983790"/>
              <a:gd name="connsiteX4" fmla="*/ 268910 w 991286"/>
              <a:gd name="connsiteY4" fmla="*/ 983790 h 983790"/>
              <a:gd name="connsiteX0" fmla="*/ 271989 w 994365"/>
              <a:gd name="connsiteY0" fmla="*/ 983790 h 983790"/>
              <a:gd name="connsiteX1" fmla="*/ 0 w 994365"/>
              <a:gd name="connsiteY1" fmla="*/ 3079 h 983790"/>
              <a:gd name="connsiteX2" fmla="*/ 345795 w 994365"/>
              <a:gd name="connsiteY2" fmla="*/ 0 h 983790"/>
              <a:gd name="connsiteX3" fmla="*/ 994365 w 994365"/>
              <a:gd name="connsiteY3" fmla="*/ 983790 h 983790"/>
              <a:gd name="connsiteX4" fmla="*/ 271989 w 994365"/>
              <a:gd name="connsiteY4" fmla="*/ 983790 h 983790"/>
              <a:gd name="connsiteX0" fmla="*/ 274610 w 996986"/>
              <a:gd name="connsiteY0" fmla="*/ 983790 h 983790"/>
              <a:gd name="connsiteX1" fmla="*/ 0 w 996986"/>
              <a:gd name="connsiteY1" fmla="*/ 462 h 983790"/>
              <a:gd name="connsiteX2" fmla="*/ 348416 w 996986"/>
              <a:gd name="connsiteY2" fmla="*/ 0 h 983790"/>
              <a:gd name="connsiteX3" fmla="*/ 996986 w 996986"/>
              <a:gd name="connsiteY3" fmla="*/ 983790 h 983790"/>
              <a:gd name="connsiteX4" fmla="*/ 274610 w 996986"/>
              <a:gd name="connsiteY4" fmla="*/ 983790 h 98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6986" h="983790">
                <a:moveTo>
                  <a:pt x="274610" y="983790"/>
                </a:moveTo>
                <a:lnTo>
                  <a:pt x="0" y="462"/>
                </a:lnTo>
                <a:lnTo>
                  <a:pt x="348416" y="0"/>
                </a:lnTo>
                <a:lnTo>
                  <a:pt x="996986" y="983790"/>
                </a:lnTo>
                <a:lnTo>
                  <a:pt x="274610" y="983790"/>
                </a:lnTo>
                <a:close/>
              </a:path>
            </a:pathLst>
          </a:custGeom>
          <a:gradFill>
            <a:gsLst>
              <a:gs pos="50000">
                <a:schemeClr val="accent4">
                  <a:lumMod val="75000"/>
                </a:schemeClr>
              </a:gs>
              <a:gs pos="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162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" name="Trapezoid 45">
            <a:extLst>
              <a:ext uri="{FF2B5EF4-FFF2-40B4-BE49-F238E27FC236}">
                <a16:creationId xmlns:a16="http://schemas.microsoft.com/office/drawing/2014/main" id="{92F441F1-E590-473C-877A-9E7D214DF78D}"/>
              </a:ext>
            </a:extLst>
          </p:cNvPr>
          <p:cNvSpPr/>
          <p:nvPr/>
        </p:nvSpPr>
        <p:spPr>
          <a:xfrm rot="16200000">
            <a:off x="4877110" y="2064880"/>
            <a:ext cx="1462341" cy="983789"/>
          </a:xfrm>
          <a:custGeom>
            <a:avLst/>
            <a:gdLst>
              <a:gd name="connsiteX0" fmla="*/ 0 w 722376"/>
              <a:gd name="connsiteY0" fmla="*/ 980713 h 980713"/>
              <a:gd name="connsiteX1" fmla="*/ 180594 w 722376"/>
              <a:gd name="connsiteY1" fmla="*/ 0 h 980713"/>
              <a:gd name="connsiteX2" fmla="*/ 541782 w 722376"/>
              <a:gd name="connsiteY2" fmla="*/ 0 h 980713"/>
              <a:gd name="connsiteX3" fmla="*/ 722376 w 722376"/>
              <a:gd name="connsiteY3" fmla="*/ 980713 h 980713"/>
              <a:gd name="connsiteX4" fmla="*/ 0 w 722376"/>
              <a:gd name="connsiteY4" fmla="*/ 980713 h 980713"/>
              <a:gd name="connsiteX0" fmla="*/ 749201 w 1471577"/>
              <a:gd name="connsiteY0" fmla="*/ 983789 h 983789"/>
              <a:gd name="connsiteX1" fmla="*/ 0 w 1471577"/>
              <a:gd name="connsiteY1" fmla="*/ 0 h 983789"/>
              <a:gd name="connsiteX2" fmla="*/ 1290983 w 1471577"/>
              <a:gd name="connsiteY2" fmla="*/ 3076 h 983789"/>
              <a:gd name="connsiteX3" fmla="*/ 1471577 w 1471577"/>
              <a:gd name="connsiteY3" fmla="*/ 983789 h 983789"/>
              <a:gd name="connsiteX4" fmla="*/ 749201 w 1471577"/>
              <a:gd name="connsiteY4" fmla="*/ 983789 h 983789"/>
              <a:gd name="connsiteX0" fmla="*/ 749201 w 1471577"/>
              <a:gd name="connsiteY0" fmla="*/ 986870 h 986870"/>
              <a:gd name="connsiteX1" fmla="*/ 0 w 1471577"/>
              <a:gd name="connsiteY1" fmla="*/ 3081 h 986870"/>
              <a:gd name="connsiteX2" fmla="*/ 336559 w 1471577"/>
              <a:gd name="connsiteY2" fmla="*/ 0 h 986870"/>
              <a:gd name="connsiteX3" fmla="*/ 1471577 w 1471577"/>
              <a:gd name="connsiteY3" fmla="*/ 986870 h 986870"/>
              <a:gd name="connsiteX4" fmla="*/ 749201 w 1471577"/>
              <a:gd name="connsiteY4" fmla="*/ 986870 h 986870"/>
              <a:gd name="connsiteX0" fmla="*/ 749201 w 1471577"/>
              <a:gd name="connsiteY0" fmla="*/ 983789 h 983789"/>
              <a:gd name="connsiteX1" fmla="*/ 0 w 1471577"/>
              <a:gd name="connsiteY1" fmla="*/ 0 h 983789"/>
              <a:gd name="connsiteX2" fmla="*/ 358111 w 1471577"/>
              <a:gd name="connsiteY2" fmla="*/ 0 h 983789"/>
              <a:gd name="connsiteX3" fmla="*/ 1471577 w 1471577"/>
              <a:gd name="connsiteY3" fmla="*/ 983789 h 983789"/>
              <a:gd name="connsiteX4" fmla="*/ 749201 w 1471577"/>
              <a:gd name="connsiteY4" fmla="*/ 983789 h 983789"/>
              <a:gd name="connsiteX0" fmla="*/ 739965 w 1462341"/>
              <a:gd name="connsiteY0" fmla="*/ 983789 h 983789"/>
              <a:gd name="connsiteX1" fmla="*/ 0 w 1462341"/>
              <a:gd name="connsiteY1" fmla="*/ 0 h 983789"/>
              <a:gd name="connsiteX2" fmla="*/ 348875 w 1462341"/>
              <a:gd name="connsiteY2" fmla="*/ 0 h 983789"/>
              <a:gd name="connsiteX3" fmla="*/ 1462341 w 1462341"/>
              <a:gd name="connsiteY3" fmla="*/ 983789 h 983789"/>
              <a:gd name="connsiteX4" fmla="*/ 739965 w 1462341"/>
              <a:gd name="connsiteY4" fmla="*/ 983789 h 983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341" h="983789">
                <a:moveTo>
                  <a:pt x="739965" y="983789"/>
                </a:moveTo>
                <a:lnTo>
                  <a:pt x="0" y="0"/>
                </a:lnTo>
                <a:lnTo>
                  <a:pt x="348875" y="0"/>
                </a:lnTo>
                <a:lnTo>
                  <a:pt x="1462341" y="983789"/>
                </a:lnTo>
                <a:lnTo>
                  <a:pt x="739965" y="983789"/>
                </a:lnTo>
                <a:close/>
              </a:path>
            </a:pathLst>
          </a:custGeom>
          <a:gradFill>
            <a:gsLst>
              <a:gs pos="50000">
                <a:schemeClr val="accent5">
                  <a:lumMod val="75000"/>
                </a:schemeClr>
              </a:gs>
              <a:gs pos="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162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" name="Trapezoid 46">
            <a:extLst>
              <a:ext uri="{FF2B5EF4-FFF2-40B4-BE49-F238E27FC236}">
                <a16:creationId xmlns:a16="http://schemas.microsoft.com/office/drawing/2014/main" id="{D657C246-6592-42E6-B87D-C19F366824CE}"/>
              </a:ext>
            </a:extLst>
          </p:cNvPr>
          <p:cNvSpPr/>
          <p:nvPr/>
        </p:nvSpPr>
        <p:spPr>
          <a:xfrm rot="16200000">
            <a:off x="5245551" y="3499125"/>
            <a:ext cx="722376" cy="986871"/>
          </a:xfrm>
          <a:custGeom>
            <a:avLst/>
            <a:gdLst>
              <a:gd name="connsiteX0" fmla="*/ 0 w 722376"/>
              <a:gd name="connsiteY0" fmla="*/ 986871 h 986871"/>
              <a:gd name="connsiteX1" fmla="*/ 189833 w 722376"/>
              <a:gd name="connsiteY1" fmla="*/ 0 h 986871"/>
              <a:gd name="connsiteX2" fmla="*/ 532543 w 722376"/>
              <a:gd name="connsiteY2" fmla="*/ 0 h 986871"/>
              <a:gd name="connsiteX3" fmla="*/ 722376 w 722376"/>
              <a:gd name="connsiteY3" fmla="*/ 986871 h 986871"/>
              <a:gd name="connsiteX4" fmla="*/ 0 w 722376"/>
              <a:gd name="connsiteY4" fmla="*/ 986871 h 986871"/>
              <a:gd name="connsiteX0" fmla="*/ 0 w 722376"/>
              <a:gd name="connsiteY0" fmla="*/ 986871 h 986871"/>
              <a:gd name="connsiteX1" fmla="*/ 189833 w 722376"/>
              <a:gd name="connsiteY1" fmla="*/ 0 h 986871"/>
              <a:gd name="connsiteX2" fmla="*/ 535622 w 722376"/>
              <a:gd name="connsiteY2" fmla="*/ 3 h 986871"/>
              <a:gd name="connsiteX3" fmla="*/ 722376 w 722376"/>
              <a:gd name="connsiteY3" fmla="*/ 986871 h 986871"/>
              <a:gd name="connsiteX4" fmla="*/ 0 w 722376"/>
              <a:gd name="connsiteY4" fmla="*/ 986871 h 98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2376" h="986871">
                <a:moveTo>
                  <a:pt x="0" y="986871"/>
                </a:moveTo>
                <a:lnTo>
                  <a:pt x="189833" y="0"/>
                </a:lnTo>
                <a:lnTo>
                  <a:pt x="535622" y="3"/>
                </a:lnTo>
                <a:lnTo>
                  <a:pt x="722376" y="986871"/>
                </a:lnTo>
                <a:lnTo>
                  <a:pt x="0" y="986871"/>
                </a:lnTo>
                <a:close/>
              </a:path>
            </a:pathLst>
          </a:custGeom>
          <a:gradFill>
            <a:gsLst>
              <a:gs pos="5000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62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Trapezoid 47">
            <a:extLst>
              <a:ext uri="{FF2B5EF4-FFF2-40B4-BE49-F238E27FC236}">
                <a16:creationId xmlns:a16="http://schemas.microsoft.com/office/drawing/2014/main" id="{ABD4AB66-4728-4D82-9F99-80D78B437AA8}"/>
              </a:ext>
            </a:extLst>
          </p:cNvPr>
          <p:cNvSpPr/>
          <p:nvPr/>
        </p:nvSpPr>
        <p:spPr>
          <a:xfrm rot="16200000">
            <a:off x="5091086" y="4243979"/>
            <a:ext cx="1000521" cy="1017656"/>
          </a:xfrm>
          <a:custGeom>
            <a:avLst/>
            <a:gdLst>
              <a:gd name="connsiteX0" fmla="*/ 0 w 722376"/>
              <a:gd name="connsiteY0" fmla="*/ 980713 h 980713"/>
              <a:gd name="connsiteX1" fmla="*/ 180594 w 722376"/>
              <a:gd name="connsiteY1" fmla="*/ 0 h 980713"/>
              <a:gd name="connsiteX2" fmla="*/ 541782 w 722376"/>
              <a:gd name="connsiteY2" fmla="*/ 0 h 980713"/>
              <a:gd name="connsiteX3" fmla="*/ 722376 w 722376"/>
              <a:gd name="connsiteY3" fmla="*/ 980713 h 980713"/>
              <a:gd name="connsiteX4" fmla="*/ 0 w 722376"/>
              <a:gd name="connsiteY4" fmla="*/ 980713 h 980713"/>
              <a:gd name="connsiteX0" fmla="*/ 0 w 1000521"/>
              <a:gd name="connsiteY0" fmla="*/ 1017656 h 1017656"/>
              <a:gd name="connsiteX1" fmla="*/ 180594 w 1000521"/>
              <a:gd name="connsiteY1" fmla="*/ 36943 h 1017656"/>
              <a:gd name="connsiteX2" fmla="*/ 1000521 w 1000521"/>
              <a:gd name="connsiteY2" fmla="*/ 0 h 1017656"/>
              <a:gd name="connsiteX3" fmla="*/ 722376 w 1000521"/>
              <a:gd name="connsiteY3" fmla="*/ 1017656 h 1017656"/>
              <a:gd name="connsiteX4" fmla="*/ 0 w 1000521"/>
              <a:gd name="connsiteY4" fmla="*/ 1017656 h 1017656"/>
              <a:gd name="connsiteX0" fmla="*/ 0 w 1000521"/>
              <a:gd name="connsiteY0" fmla="*/ 1017656 h 1017656"/>
              <a:gd name="connsiteX1" fmla="*/ 648570 w 1000521"/>
              <a:gd name="connsiteY1" fmla="*/ 6158 h 1017656"/>
              <a:gd name="connsiteX2" fmla="*/ 1000521 w 1000521"/>
              <a:gd name="connsiteY2" fmla="*/ 0 h 1017656"/>
              <a:gd name="connsiteX3" fmla="*/ 722376 w 1000521"/>
              <a:gd name="connsiteY3" fmla="*/ 1017656 h 1017656"/>
              <a:gd name="connsiteX4" fmla="*/ 0 w 1000521"/>
              <a:gd name="connsiteY4" fmla="*/ 1017656 h 1017656"/>
              <a:gd name="connsiteX0" fmla="*/ 0 w 1000521"/>
              <a:gd name="connsiteY0" fmla="*/ 1017656 h 1017656"/>
              <a:gd name="connsiteX1" fmla="*/ 651648 w 1000521"/>
              <a:gd name="connsiteY1" fmla="*/ 4 h 1017656"/>
              <a:gd name="connsiteX2" fmla="*/ 1000521 w 1000521"/>
              <a:gd name="connsiteY2" fmla="*/ 0 h 1017656"/>
              <a:gd name="connsiteX3" fmla="*/ 722376 w 1000521"/>
              <a:gd name="connsiteY3" fmla="*/ 1017656 h 1017656"/>
              <a:gd name="connsiteX4" fmla="*/ 0 w 1000521"/>
              <a:gd name="connsiteY4" fmla="*/ 1017656 h 101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521" h="1017656">
                <a:moveTo>
                  <a:pt x="0" y="1017656"/>
                </a:moveTo>
                <a:lnTo>
                  <a:pt x="651648" y="4"/>
                </a:lnTo>
                <a:lnTo>
                  <a:pt x="1000521" y="0"/>
                </a:lnTo>
                <a:lnTo>
                  <a:pt x="722376" y="1017656"/>
                </a:lnTo>
                <a:lnTo>
                  <a:pt x="0" y="1017656"/>
                </a:lnTo>
                <a:close/>
              </a:path>
            </a:pathLst>
          </a:custGeom>
          <a:gradFill>
            <a:gsLst>
              <a:gs pos="50000">
                <a:schemeClr val="accent2">
                  <a:lumMod val="75000"/>
                </a:schemeClr>
              </a:gs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62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Trapezoid 48">
            <a:extLst>
              <a:ext uri="{FF2B5EF4-FFF2-40B4-BE49-F238E27FC236}">
                <a16:creationId xmlns:a16="http://schemas.microsoft.com/office/drawing/2014/main" id="{434EBA77-A893-4759-AEAA-6515BC21D12C}"/>
              </a:ext>
            </a:extLst>
          </p:cNvPr>
          <p:cNvSpPr/>
          <p:nvPr/>
        </p:nvSpPr>
        <p:spPr>
          <a:xfrm rot="16200000">
            <a:off x="4875571" y="4920220"/>
            <a:ext cx="1462339" cy="986869"/>
          </a:xfrm>
          <a:custGeom>
            <a:avLst/>
            <a:gdLst>
              <a:gd name="connsiteX0" fmla="*/ 0 w 722376"/>
              <a:gd name="connsiteY0" fmla="*/ 980713 h 980713"/>
              <a:gd name="connsiteX1" fmla="*/ 180594 w 722376"/>
              <a:gd name="connsiteY1" fmla="*/ 0 h 980713"/>
              <a:gd name="connsiteX2" fmla="*/ 541782 w 722376"/>
              <a:gd name="connsiteY2" fmla="*/ 0 h 980713"/>
              <a:gd name="connsiteX3" fmla="*/ 722376 w 722376"/>
              <a:gd name="connsiteY3" fmla="*/ 980713 h 980713"/>
              <a:gd name="connsiteX4" fmla="*/ 0 w 722376"/>
              <a:gd name="connsiteY4" fmla="*/ 980713 h 980713"/>
              <a:gd name="connsiteX0" fmla="*/ 0 w 1468497"/>
              <a:gd name="connsiteY0" fmla="*/ 986869 h 986869"/>
              <a:gd name="connsiteX1" fmla="*/ 180594 w 1468497"/>
              <a:gd name="connsiteY1" fmla="*/ 6156 h 986869"/>
              <a:gd name="connsiteX2" fmla="*/ 1468497 w 1468497"/>
              <a:gd name="connsiteY2" fmla="*/ 0 h 986869"/>
              <a:gd name="connsiteX3" fmla="*/ 722376 w 1468497"/>
              <a:gd name="connsiteY3" fmla="*/ 986869 h 986869"/>
              <a:gd name="connsiteX4" fmla="*/ 0 w 1468497"/>
              <a:gd name="connsiteY4" fmla="*/ 986869 h 986869"/>
              <a:gd name="connsiteX0" fmla="*/ 0 w 1468497"/>
              <a:gd name="connsiteY0" fmla="*/ 986869 h 986869"/>
              <a:gd name="connsiteX1" fmla="*/ 1110388 w 1468497"/>
              <a:gd name="connsiteY1" fmla="*/ 3078 h 986869"/>
              <a:gd name="connsiteX2" fmla="*/ 1468497 w 1468497"/>
              <a:gd name="connsiteY2" fmla="*/ 0 h 986869"/>
              <a:gd name="connsiteX3" fmla="*/ 722376 w 1468497"/>
              <a:gd name="connsiteY3" fmla="*/ 986869 h 986869"/>
              <a:gd name="connsiteX4" fmla="*/ 0 w 1468497"/>
              <a:gd name="connsiteY4" fmla="*/ 986869 h 986869"/>
              <a:gd name="connsiteX0" fmla="*/ 0 w 1462339"/>
              <a:gd name="connsiteY0" fmla="*/ 986869 h 986869"/>
              <a:gd name="connsiteX1" fmla="*/ 1110388 w 1462339"/>
              <a:gd name="connsiteY1" fmla="*/ 3078 h 986869"/>
              <a:gd name="connsiteX2" fmla="*/ 1462339 w 1462339"/>
              <a:gd name="connsiteY2" fmla="*/ 0 h 986869"/>
              <a:gd name="connsiteX3" fmla="*/ 722376 w 1462339"/>
              <a:gd name="connsiteY3" fmla="*/ 986869 h 986869"/>
              <a:gd name="connsiteX4" fmla="*/ 0 w 1462339"/>
              <a:gd name="connsiteY4" fmla="*/ 986869 h 986869"/>
              <a:gd name="connsiteX0" fmla="*/ 0 w 1462339"/>
              <a:gd name="connsiteY0" fmla="*/ 986869 h 986869"/>
              <a:gd name="connsiteX1" fmla="*/ 1107768 w 1462339"/>
              <a:gd name="connsiteY1" fmla="*/ 458 h 986869"/>
              <a:gd name="connsiteX2" fmla="*/ 1462339 w 1462339"/>
              <a:gd name="connsiteY2" fmla="*/ 0 h 986869"/>
              <a:gd name="connsiteX3" fmla="*/ 722376 w 1462339"/>
              <a:gd name="connsiteY3" fmla="*/ 986869 h 986869"/>
              <a:gd name="connsiteX4" fmla="*/ 0 w 1462339"/>
              <a:gd name="connsiteY4" fmla="*/ 986869 h 986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2339" h="986869">
                <a:moveTo>
                  <a:pt x="0" y="986869"/>
                </a:moveTo>
                <a:lnTo>
                  <a:pt x="1107768" y="458"/>
                </a:lnTo>
                <a:lnTo>
                  <a:pt x="1462339" y="0"/>
                </a:lnTo>
                <a:lnTo>
                  <a:pt x="722376" y="986869"/>
                </a:lnTo>
                <a:lnTo>
                  <a:pt x="0" y="986869"/>
                </a:lnTo>
                <a:close/>
              </a:path>
            </a:pathLst>
          </a:custGeom>
          <a:gradFill>
            <a:gsLst>
              <a:gs pos="50000">
                <a:schemeClr val="accent1">
                  <a:lumMod val="75000"/>
                </a:schemeClr>
              </a:gs>
              <a:gs pos="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" name="Rectangle 955">
            <a:extLst>
              <a:ext uri="{FF2B5EF4-FFF2-40B4-BE49-F238E27FC236}">
                <a16:creationId xmlns:a16="http://schemas.microsoft.com/office/drawing/2014/main" id="{217ED00D-EC44-422A-B0A0-AB60AAEF948B}"/>
              </a:ext>
            </a:extLst>
          </p:cNvPr>
          <p:cNvSpPr/>
          <p:nvPr/>
        </p:nvSpPr>
        <p:spPr>
          <a:xfrm>
            <a:off x="6095999" y="1827980"/>
            <a:ext cx="5449461" cy="720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957" name="Rectangle 956">
            <a:extLst>
              <a:ext uri="{FF2B5EF4-FFF2-40B4-BE49-F238E27FC236}">
                <a16:creationId xmlns:a16="http://schemas.microsoft.com/office/drawing/2014/main" id="{931FCE96-B399-42DD-83D1-DA2441385385}"/>
              </a:ext>
            </a:extLst>
          </p:cNvPr>
          <p:cNvSpPr/>
          <p:nvPr/>
        </p:nvSpPr>
        <p:spPr>
          <a:xfrm>
            <a:off x="6095999" y="2729676"/>
            <a:ext cx="5449461" cy="720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958" name="Rectangle 957">
            <a:extLst>
              <a:ext uri="{FF2B5EF4-FFF2-40B4-BE49-F238E27FC236}">
                <a16:creationId xmlns:a16="http://schemas.microsoft.com/office/drawing/2014/main" id="{9010B85B-19BD-497C-B5E2-3C72FD9F0949}"/>
              </a:ext>
            </a:extLst>
          </p:cNvPr>
          <p:cNvSpPr/>
          <p:nvPr/>
        </p:nvSpPr>
        <p:spPr>
          <a:xfrm>
            <a:off x="6095999" y="3631372"/>
            <a:ext cx="5449461" cy="720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959" name="Rectangle 958">
            <a:extLst>
              <a:ext uri="{FF2B5EF4-FFF2-40B4-BE49-F238E27FC236}">
                <a16:creationId xmlns:a16="http://schemas.microsoft.com/office/drawing/2014/main" id="{2EFF13CB-977A-4FD4-BF1D-F8EB41741AB9}"/>
              </a:ext>
            </a:extLst>
          </p:cNvPr>
          <p:cNvSpPr/>
          <p:nvPr/>
        </p:nvSpPr>
        <p:spPr>
          <a:xfrm>
            <a:off x="6095999" y="4533068"/>
            <a:ext cx="5449461" cy="72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960" name="Rectangle 959">
            <a:extLst>
              <a:ext uri="{FF2B5EF4-FFF2-40B4-BE49-F238E27FC236}">
                <a16:creationId xmlns:a16="http://schemas.microsoft.com/office/drawing/2014/main" id="{2149B71F-E36F-4E3C-8A3C-088E200C6539}"/>
              </a:ext>
            </a:extLst>
          </p:cNvPr>
          <p:cNvSpPr/>
          <p:nvPr/>
        </p:nvSpPr>
        <p:spPr>
          <a:xfrm>
            <a:off x="6095999" y="5424825"/>
            <a:ext cx="5449461" cy="72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grpSp>
        <p:nvGrpSpPr>
          <p:cNvPr id="961" name="Group 960">
            <a:extLst>
              <a:ext uri="{FF2B5EF4-FFF2-40B4-BE49-F238E27FC236}">
                <a16:creationId xmlns:a16="http://schemas.microsoft.com/office/drawing/2014/main" id="{6565F47E-9923-4B47-B2DA-B6FFE75AF06E}"/>
              </a:ext>
            </a:extLst>
          </p:cNvPr>
          <p:cNvGrpSpPr/>
          <p:nvPr/>
        </p:nvGrpSpPr>
        <p:grpSpPr>
          <a:xfrm>
            <a:off x="6400799" y="1862067"/>
            <a:ext cx="4327419" cy="664780"/>
            <a:chOff x="6210996" y="1433697"/>
            <a:chExt cx="1712589" cy="472941"/>
          </a:xfrm>
        </p:grpSpPr>
        <p:sp>
          <p:nvSpPr>
            <p:cNvPr id="962" name="TextBox 961">
              <a:extLst>
                <a:ext uri="{FF2B5EF4-FFF2-40B4-BE49-F238E27FC236}">
                  <a16:creationId xmlns:a16="http://schemas.microsoft.com/office/drawing/2014/main" id="{0E191864-C51C-49C5-B3ED-145EBC81981B}"/>
                </a:ext>
              </a:extLst>
            </p:cNvPr>
            <p:cNvSpPr txBox="1"/>
            <p:nvPr/>
          </p:nvSpPr>
          <p:spPr>
            <a:xfrm>
              <a:off x="6210999" y="1433697"/>
              <a:ext cx="1712586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63" name="TextBox 962">
              <a:extLst>
                <a:ext uri="{FF2B5EF4-FFF2-40B4-BE49-F238E27FC236}">
                  <a16:creationId xmlns:a16="http://schemas.microsoft.com/office/drawing/2014/main" id="{0A6CADC3-1E85-41FD-8E24-412BD9CFB758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64" name="Group 963">
            <a:extLst>
              <a:ext uri="{FF2B5EF4-FFF2-40B4-BE49-F238E27FC236}">
                <a16:creationId xmlns:a16="http://schemas.microsoft.com/office/drawing/2014/main" id="{61BEE701-8A87-4E5C-9190-4BCBFEE9A548}"/>
              </a:ext>
            </a:extLst>
          </p:cNvPr>
          <p:cNvGrpSpPr/>
          <p:nvPr/>
        </p:nvGrpSpPr>
        <p:grpSpPr>
          <a:xfrm>
            <a:off x="6400799" y="2762143"/>
            <a:ext cx="4327419" cy="664780"/>
            <a:chOff x="6210996" y="1433697"/>
            <a:chExt cx="1712589" cy="472941"/>
          </a:xfrm>
        </p:grpSpPr>
        <p:sp>
          <p:nvSpPr>
            <p:cNvPr id="965" name="TextBox 964">
              <a:extLst>
                <a:ext uri="{FF2B5EF4-FFF2-40B4-BE49-F238E27FC236}">
                  <a16:creationId xmlns:a16="http://schemas.microsoft.com/office/drawing/2014/main" id="{4F8DC24D-17EB-4067-A054-C4C5E9949488}"/>
                </a:ext>
              </a:extLst>
            </p:cNvPr>
            <p:cNvSpPr txBox="1"/>
            <p:nvPr/>
          </p:nvSpPr>
          <p:spPr>
            <a:xfrm>
              <a:off x="6210999" y="1433697"/>
              <a:ext cx="1712586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66" name="TextBox 965">
              <a:extLst>
                <a:ext uri="{FF2B5EF4-FFF2-40B4-BE49-F238E27FC236}">
                  <a16:creationId xmlns:a16="http://schemas.microsoft.com/office/drawing/2014/main" id="{850596A6-202E-4D48-BCCC-2165008AA9BA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67" name="Group 966">
            <a:extLst>
              <a:ext uri="{FF2B5EF4-FFF2-40B4-BE49-F238E27FC236}">
                <a16:creationId xmlns:a16="http://schemas.microsoft.com/office/drawing/2014/main" id="{18C28A28-B1BF-4F70-BC90-E10EF9086ACE}"/>
              </a:ext>
            </a:extLst>
          </p:cNvPr>
          <p:cNvGrpSpPr/>
          <p:nvPr/>
        </p:nvGrpSpPr>
        <p:grpSpPr>
          <a:xfrm>
            <a:off x="6400799" y="3662219"/>
            <a:ext cx="4327419" cy="664780"/>
            <a:chOff x="6210996" y="1433697"/>
            <a:chExt cx="1712589" cy="472941"/>
          </a:xfrm>
        </p:grpSpPr>
        <p:sp>
          <p:nvSpPr>
            <p:cNvPr id="968" name="TextBox 967">
              <a:extLst>
                <a:ext uri="{FF2B5EF4-FFF2-40B4-BE49-F238E27FC236}">
                  <a16:creationId xmlns:a16="http://schemas.microsoft.com/office/drawing/2014/main" id="{BAA67F7F-2AD1-4918-8581-8A837E46E70C}"/>
                </a:ext>
              </a:extLst>
            </p:cNvPr>
            <p:cNvSpPr txBox="1"/>
            <p:nvPr/>
          </p:nvSpPr>
          <p:spPr>
            <a:xfrm>
              <a:off x="6210999" y="1433697"/>
              <a:ext cx="1712586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69" name="TextBox 968">
              <a:extLst>
                <a:ext uri="{FF2B5EF4-FFF2-40B4-BE49-F238E27FC236}">
                  <a16:creationId xmlns:a16="http://schemas.microsoft.com/office/drawing/2014/main" id="{FF49DEE6-32E5-4AC3-BEE9-7BB53698901B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70" name="Group 969">
            <a:extLst>
              <a:ext uri="{FF2B5EF4-FFF2-40B4-BE49-F238E27FC236}">
                <a16:creationId xmlns:a16="http://schemas.microsoft.com/office/drawing/2014/main" id="{352D385C-AE06-4E61-9B06-A6A110D4FFBD}"/>
              </a:ext>
            </a:extLst>
          </p:cNvPr>
          <p:cNvGrpSpPr/>
          <p:nvPr/>
        </p:nvGrpSpPr>
        <p:grpSpPr>
          <a:xfrm>
            <a:off x="6400799" y="4562295"/>
            <a:ext cx="4327419" cy="664780"/>
            <a:chOff x="6210996" y="1433697"/>
            <a:chExt cx="1712589" cy="472941"/>
          </a:xfrm>
        </p:grpSpPr>
        <p:sp>
          <p:nvSpPr>
            <p:cNvPr id="971" name="TextBox 970">
              <a:extLst>
                <a:ext uri="{FF2B5EF4-FFF2-40B4-BE49-F238E27FC236}">
                  <a16:creationId xmlns:a16="http://schemas.microsoft.com/office/drawing/2014/main" id="{34CB7C95-5349-4465-8013-163F0C62B607}"/>
                </a:ext>
              </a:extLst>
            </p:cNvPr>
            <p:cNvSpPr txBox="1"/>
            <p:nvPr/>
          </p:nvSpPr>
          <p:spPr>
            <a:xfrm>
              <a:off x="6210999" y="1433697"/>
              <a:ext cx="1712586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72" name="TextBox 971">
              <a:extLst>
                <a:ext uri="{FF2B5EF4-FFF2-40B4-BE49-F238E27FC236}">
                  <a16:creationId xmlns:a16="http://schemas.microsoft.com/office/drawing/2014/main" id="{B44D85B6-D77F-4F98-A84F-2AD787AE99C3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73" name="Group 972">
            <a:extLst>
              <a:ext uri="{FF2B5EF4-FFF2-40B4-BE49-F238E27FC236}">
                <a16:creationId xmlns:a16="http://schemas.microsoft.com/office/drawing/2014/main" id="{61D82F01-F1B8-451F-A09D-0EFE49AF8834}"/>
              </a:ext>
            </a:extLst>
          </p:cNvPr>
          <p:cNvGrpSpPr/>
          <p:nvPr/>
        </p:nvGrpSpPr>
        <p:grpSpPr>
          <a:xfrm>
            <a:off x="6400799" y="5462371"/>
            <a:ext cx="4327419" cy="664780"/>
            <a:chOff x="6210996" y="1433697"/>
            <a:chExt cx="1712589" cy="472941"/>
          </a:xfrm>
        </p:grpSpPr>
        <p:sp>
          <p:nvSpPr>
            <p:cNvPr id="974" name="TextBox 973">
              <a:extLst>
                <a:ext uri="{FF2B5EF4-FFF2-40B4-BE49-F238E27FC236}">
                  <a16:creationId xmlns:a16="http://schemas.microsoft.com/office/drawing/2014/main" id="{FB86B5ED-8BB6-4C25-A15C-E52F603625B7}"/>
                </a:ext>
              </a:extLst>
            </p:cNvPr>
            <p:cNvSpPr txBox="1"/>
            <p:nvPr/>
          </p:nvSpPr>
          <p:spPr>
            <a:xfrm>
              <a:off x="6210999" y="1433697"/>
              <a:ext cx="1712586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75" name="TextBox 974">
              <a:extLst>
                <a:ext uri="{FF2B5EF4-FFF2-40B4-BE49-F238E27FC236}">
                  <a16:creationId xmlns:a16="http://schemas.microsoft.com/office/drawing/2014/main" id="{AF66C967-6A71-464F-8229-D303DF2A814A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76" name="Parallelogram 15">
            <a:extLst>
              <a:ext uri="{FF2B5EF4-FFF2-40B4-BE49-F238E27FC236}">
                <a16:creationId xmlns:a16="http://schemas.microsoft.com/office/drawing/2014/main" id="{695C8FAB-00F0-405C-B709-14D5343161AB}"/>
              </a:ext>
            </a:extLst>
          </p:cNvPr>
          <p:cNvSpPr/>
          <p:nvPr/>
        </p:nvSpPr>
        <p:spPr>
          <a:xfrm flipH="1">
            <a:off x="10944122" y="3794317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977" name="Rectangle 30">
            <a:extLst>
              <a:ext uri="{FF2B5EF4-FFF2-40B4-BE49-F238E27FC236}">
                <a16:creationId xmlns:a16="http://schemas.microsoft.com/office/drawing/2014/main" id="{59B0E307-7342-4A47-83F0-9369FA0BAF29}"/>
              </a:ext>
            </a:extLst>
          </p:cNvPr>
          <p:cNvSpPr/>
          <p:nvPr/>
        </p:nvSpPr>
        <p:spPr>
          <a:xfrm>
            <a:off x="10980803" y="4765417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978" name="Rounded Rectangle 10">
            <a:extLst>
              <a:ext uri="{FF2B5EF4-FFF2-40B4-BE49-F238E27FC236}">
                <a16:creationId xmlns:a16="http://schemas.microsoft.com/office/drawing/2014/main" id="{41E26C9B-6928-4786-9B55-D2B432640B27}"/>
              </a:ext>
            </a:extLst>
          </p:cNvPr>
          <p:cNvSpPr/>
          <p:nvPr/>
        </p:nvSpPr>
        <p:spPr>
          <a:xfrm>
            <a:off x="11026721" y="5648678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979" name="Rounded Rectangle 6">
            <a:extLst>
              <a:ext uri="{FF2B5EF4-FFF2-40B4-BE49-F238E27FC236}">
                <a16:creationId xmlns:a16="http://schemas.microsoft.com/office/drawing/2014/main" id="{D8E9D3B9-0DB2-4381-B6D6-968AE48E2C47}"/>
              </a:ext>
            </a:extLst>
          </p:cNvPr>
          <p:cNvSpPr/>
          <p:nvPr/>
        </p:nvSpPr>
        <p:spPr>
          <a:xfrm>
            <a:off x="10980803" y="2023410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980" name="Rectangle 16">
            <a:extLst>
              <a:ext uri="{FF2B5EF4-FFF2-40B4-BE49-F238E27FC236}">
                <a16:creationId xmlns:a16="http://schemas.microsoft.com/office/drawing/2014/main" id="{AC6C3F0E-1FDD-410F-A187-75CAC2225DC1}"/>
              </a:ext>
            </a:extLst>
          </p:cNvPr>
          <p:cNvSpPr/>
          <p:nvPr/>
        </p:nvSpPr>
        <p:spPr>
          <a:xfrm rot="2700000">
            <a:off x="11020841" y="2851303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grpSp>
        <p:nvGrpSpPr>
          <p:cNvPr id="981" name="Group 980">
            <a:extLst>
              <a:ext uri="{FF2B5EF4-FFF2-40B4-BE49-F238E27FC236}">
                <a16:creationId xmlns:a16="http://schemas.microsoft.com/office/drawing/2014/main" id="{A82B7106-88CF-4426-A80F-92240210B071}"/>
              </a:ext>
            </a:extLst>
          </p:cNvPr>
          <p:cNvGrpSpPr/>
          <p:nvPr/>
        </p:nvGrpSpPr>
        <p:grpSpPr>
          <a:xfrm rot="1038525" flipH="1">
            <a:off x="475332" y="2279622"/>
            <a:ext cx="2610016" cy="1238631"/>
            <a:chOff x="1719925" y="2675941"/>
            <a:chExt cx="2010435" cy="954090"/>
          </a:xfrm>
        </p:grpSpPr>
        <p:sp>
          <p:nvSpPr>
            <p:cNvPr id="982" name="Parallelogram 981">
              <a:extLst>
                <a:ext uri="{FF2B5EF4-FFF2-40B4-BE49-F238E27FC236}">
                  <a16:creationId xmlns:a16="http://schemas.microsoft.com/office/drawing/2014/main" id="{6C80DAAF-E1D4-4F54-B66D-F842BC0C9DEE}"/>
                </a:ext>
              </a:extLst>
            </p:cNvPr>
            <p:cNvSpPr/>
            <p:nvPr/>
          </p:nvSpPr>
          <p:spPr>
            <a:xfrm rot="8894940">
              <a:off x="2608993" y="2707412"/>
              <a:ext cx="1054848" cy="208549"/>
            </a:xfrm>
            <a:prstGeom prst="parallelogram">
              <a:avLst>
                <a:gd name="adj" fmla="val 19222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983" name="Rectangle 34">
              <a:extLst>
                <a:ext uri="{FF2B5EF4-FFF2-40B4-BE49-F238E27FC236}">
                  <a16:creationId xmlns:a16="http://schemas.microsoft.com/office/drawing/2014/main" id="{01AFB1C4-2F17-4DF5-B295-BC2A873B4E5D}"/>
                </a:ext>
              </a:extLst>
            </p:cNvPr>
            <p:cNvSpPr/>
            <p:nvPr/>
          </p:nvSpPr>
          <p:spPr>
            <a:xfrm rot="19800000">
              <a:off x="1719925" y="3606561"/>
              <a:ext cx="459118" cy="23470"/>
            </a:xfrm>
            <a:custGeom>
              <a:avLst/>
              <a:gdLst/>
              <a:ahLst/>
              <a:cxnLst/>
              <a:rect l="l" t="t" r="r" b="b"/>
              <a:pathLst>
                <a:path w="704227" h="36000">
                  <a:moveTo>
                    <a:pt x="0" y="0"/>
                  </a:moveTo>
                  <a:lnTo>
                    <a:pt x="704227" y="0"/>
                  </a:lnTo>
                  <a:lnTo>
                    <a:pt x="704227" y="36000"/>
                  </a:lnTo>
                  <a:lnTo>
                    <a:pt x="0" y="360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grpSp>
          <p:nvGrpSpPr>
            <p:cNvPr id="984" name="Group 983">
              <a:extLst>
                <a:ext uri="{FF2B5EF4-FFF2-40B4-BE49-F238E27FC236}">
                  <a16:creationId xmlns:a16="http://schemas.microsoft.com/office/drawing/2014/main" id="{1D0EC89E-0852-4FDA-9656-34DA86D95F44}"/>
                </a:ext>
              </a:extLst>
            </p:cNvPr>
            <p:cNvGrpSpPr/>
            <p:nvPr/>
          </p:nvGrpSpPr>
          <p:grpSpPr>
            <a:xfrm rot="19800000">
              <a:off x="1953619" y="2675941"/>
              <a:ext cx="1776741" cy="850143"/>
              <a:chOff x="1475656" y="3331348"/>
              <a:chExt cx="2725289" cy="1304008"/>
            </a:xfrm>
          </p:grpSpPr>
          <p:sp>
            <p:nvSpPr>
              <p:cNvPr id="985" name="Parallelogram 984">
                <a:extLst>
                  <a:ext uri="{FF2B5EF4-FFF2-40B4-BE49-F238E27FC236}">
                    <a16:creationId xmlns:a16="http://schemas.microsoft.com/office/drawing/2014/main" id="{B943ED42-6010-4F63-A96E-246ADCC13699}"/>
                  </a:ext>
                </a:extLst>
              </p:cNvPr>
              <p:cNvSpPr/>
              <p:nvPr/>
            </p:nvSpPr>
            <p:spPr>
              <a:xfrm rot="10680000" flipH="1">
                <a:off x="2793781" y="4038221"/>
                <a:ext cx="1201834" cy="597135"/>
              </a:xfrm>
              <a:prstGeom prst="parallelogram">
                <a:avLst>
                  <a:gd name="adj" fmla="val 62269"/>
                </a:avLst>
              </a:prstGeom>
              <a:gradFill>
                <a:gsLst>
                  <a:gs pos="0">
                    <a:schemeClr val="accent1">
                      <a:lumMod val="60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986" name="Parallelogram 985">
                <a:extLst>
                  <a:ext uri="{FF2B5EF4-FFF2-40B4-BE49-F238E27FC236}">
                    <a16:creationId xmlns:a16="http://schemas.microsoft.com/office/drawing/2014/main" id="{7F39AE7B-B83E-4C2D-A4A0-914B0FC5F377}"/>
                  </a:ext>
                </a:extLst>
              </p:cNvPr>
              <p:cNvSpPr/>
              <p:nvPr/>
            </p:nvSpPr>
            <p:spPr>
              <a:xfrm rot="10920000">
                <a:off x="2793780" y="3331348"/>
                <a:ext cx="1201834" cy="597136"/>
              </a:xfrm>
              <a:prstGeom prst="parallelogram">
                <a:avLst>
                  <a:gd name="adj" fmla="val 62269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grpSp>
            <p:nvGrpSpPr>
              <p:cNvPr id="987" name="Group 986">
                <a:extLst>
                  <a:ext uri="{FF2B5EF4-FFF2-40B4-BE49-F238E27FC236}">
                    <a16:creationId xmlns:a16="http://schemas.microsoft.com/office/drawing/2014/main" id="{1247DEFD-FD63-4D6F-ACD6-9823672E5E1A}"/>
                  </a:ext>
                </a:extLst>
              </p:cNvPr>
              <p:cNvGrpSpPr/>
              <p:nvPr/>
            </p:nvGrpSpPr>
            <p:grpSpPr>
              <a:xfrm>
                <a:off x="1475656" y="3862964"/>
                <a:ext cx="2152334" cy="246090"/>
                <a:chOff x="1688158" y="3440846"/>
                <a:chExt cx="1659706" cy="379529"/>
              </a:xfrm>
            </p:grpSpPr>
            <p:sp>
              <p:nvSpPr>
                <p:cNvPr id="989" name="Trapezoid 33">
                  <a:extLst>
                    <a:ext uri="{FF2B5EF4-FFF2-40B4-BE49-F238E27FC236}">
                      <a16:creationId xmlns:a16="http://schemas.microsoft.com/office/drawing/2014/main" id="{1794D854-F588-4F00-B5D8-94707281A1BF}"/>
                    </a:ext>
                  </a:extLst>
                </p:cNvPr>
                <p:cNvSpPr/>
                <p:nvPr/>
              </p:nvSpPr>
              <p:spPr>
                <a:xfrm rot="5400000" flipH="1">
                  <a:off x="2653493" y="3090551"/>
                  <a:ext cx="308621" cy="1080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621" h="1080120">
                      <a:moveTo>
                        <a:pt x="308621" y="1080120"/>
                      </a:moveTo>
                      <a:lnTo>
                        <a:pt x="232649" y="0"/>
                      </a:lnTo>
                      <a:lnTo>
                        <a:pt x="75972" y="0"/>
                      </a:lnTo>
                      <a:lnTo>
                        <a:pt x="0" y="108012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990" name="Chord 989">
                  <a:extLst>
                    <a:ext uri="{FF2B5EF4-FFF2-40B4-BE49-F238E27FC236}">
                      <a16:creationId xmlns:a16="http://schemas.microsoft.com/office/drawing/2014/main" id="{180A47E3-748F-4F68-8235-CCCEF1F100A2}"/>
                    </a:ext>
                  </a:extLst>
                </p:cNvPr>
                <p:cNvSpPr/>
                <p:nvPr/>
              </p:nvSpPr>
              <p:spPr>
                <a:xfrm>
                  <a:off x="1688158" y="3454556"/>
                  <a:ext cx="155575" cy="352111"/>
                </a:xfrm>
                <a:prstGeom prst="chord">
                  <a:avLst>
                    <a:gd name="adj1" fmla="val 5391179"/>
                    <a:gd name="adj2" fmla="val 16200000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991" name="Trapezoid 37">
                  <a:extLst>
                    <a:ext uri="{FF2B5EF4-FFF2-40B4-BE49-F238E27FC236}">
                      <a16:creationId xmlns:a16="http://schemas.microsoft.com/office/drawing/2014/main" id="{E11DC2BE-9719-4947-BB12-B37C71C6E7BC}"/>
                    </a:ext>
                  </a:extLst>
                </p:cNvPr>
                <p:cNvSpPr/>
                <p:nvPr/>
              </p:nvSpPr>
              <p:spPr>
                <a:xfrm rot="5400000" flipH="1">
                  <a:off x="1825951" y="3378583"/>
                  <a:ext cx="379529" cy="504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529" h="504056">
                      <a:moveTo>
                        <a:pt x="379529" y="504056"/>
                      </a:moveTo>
                      <a:lnTo>
                        <a:pt x="344075" y="0"/>
                      </a:lnTo>
                      <a:lnTo>
                        <a:pt x="35454" y="0"/>
                      </a:lnTo>
                      <a:lnTo>
                        <a:pt x="0" y="504056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988" name="Parallelogram 987">
                <a:extLst>
                  <a:ext uri="{FF2B5EF4-FFF2-40B4-BE49-F238E27FC236}">
                    <a16:creationId xmlns:a16="http://schemas.microsoft.com/office/drawing/2014/main" id="{E05B735D-ACD9-4F20-A61A-3FE0BAD9F29E}"/>
                  </a:ext>
                </a:extLst>
              </p:cNvPr>
              <p:cNvSpPr/>
              <p:nvPr/>
            </p:nvSpPr>
            <p:spPr>
              <a:xfrm rot="10800000" flipH="1">
                <a:off x="2788579" y="3979133"/>
                <a:ext cx="1412366" cy="268133"/>
              </a:xfrm>
              <a:prstGeom prst="parallelogram">
                <a:avLst>
                  <a:gd name="adj" fmla="val 20586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11224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35</cp:revision>
  <dcterms:created xsi:type="dcterms:W3CDTF">2018-02-18T19:39:47Z</dcterms:created>
  <dcterms:modified xsi:type="dcterms:W3CDTF">2021-04-15T03:00:46Z</dcterms:modified>
</cp:coreProperties>
</file>