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roup 208">
            <a:extLst>
              <a:ext uri="{FF2B5EF4-FFF2-40B4-BE49-F238E27FC236}">
                <a16:creationId xmlns:a16="http://schemas.microsoft.com/office/drawing/2014/main" id="{83E6D13B-14D4-45EB-98DB-36E2BE09DFE3}"/>
              </a:ext>
            </a:extLst>
          </p:cNvPr>
          <p:cNvGrpSpPr/>
          <p:nvPr/>
        </p:nvGrpSpPr>
        <p:grpSpPr>
          <a:xfrm rot="18868653">
            <a:off x="1379802" y="2207286"/>
            <a:ext cx="3687610" cy="3695696"/>
            <a:chOff x="4471848" y="2338249"/>
            <a:chExt cx="3687610" cy="3695696"/>
          </a:xfrm>
          <a:scene3d>
            <a:camera prst="isometricRightUp">
              <a:rot lat="1800000" lon="21000000" rev="0"/>
            </a:camera>
            <a:lightRig rig="soft" dir="t"/>
          </a:scene3d>
        </p:grpSpPr>
        <p:sp>
          <p:nvSpPr>
            <p:cNvPr id="210" name="Right Triangle 209">
              <a:extLst>
                <a:ext uri="{FF2B5EF4-FFF2-40B4-BE49-F238E27FC236}">
                  <a16:creationId xmlns:a16="http://schemas.microsoft.com/office/drawing/2014/main" id="{FD3D0DDD-9A3D-426E-BD5E-0B3954167EF5}"/>
                </a:ext>
              </a:extLst>
            </p:cNvPr>
            <p:cNvSpPr/>
            <p:nvPr/>
          </p:nvSpPr>
          <p:spPr>
            <a:xfrm rot="16200000">
              <a:off x="4471852" y="2338251"/>
              <a:ext cx="1624148" cy="1624149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sp3d extrusionH="2159000">
              <a:extrusionClr>
                <a:schemeClr val="accent2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ight Triangle 210">
              <a:extLst>
                <a:ext uri="{FF2B5EF4-FFF2-40B4-BE49-F238E27FC236}">
                  <a16:creationId xmlns:a16="http://schemas.microsoft.com/office/drawing/2014/main" id="{06C8CEED-BB4D-421B-AA11-BE95C367A51E}"/>
                </a:ext>
              </a:extLst>
            </p:cNvPr>
            <p:cNvSpPr/>
            <p:nvPr/>
          </p:nvSpPr>
          <p:spPr>
            <a:xfrm>
              <a:off x="6095998" y="2338249"/>
              <a:ext cx="1624148" cy="1624149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sp3d extrusionH="2159000">
              <a:extrusionClr>
                <a:schemeClr val="accent1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ight Triangle 211">
              <a:extLst>
                <a:ext uri="{FF2B5EF4-FFF2-40B4-BE49-F238E27FC236}">
                  <a16:creationId xmlns:a16="http://schemas.microsoft.com/office/drawing/2014/main" id="{62088860-2A7D-4426-99BB-9C57145A4770}"/>
                </a:ext>
              </a:extLst>
            </p:cNvPr>
            <p:cNvSpPr/>
            <p:nvPr/>
          </p:nvSpPr>
          <p:spPr>
            <a:xfrm rot="5400000">
              <a:off x="6535310" y="4409796"/>
              <a:ext cx="1624148" cy="1624149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  <a:sp3d extrusionH="2159000">
              <a:extrusionClr>
                <a:schemeClr val="accent4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ight Triangle 212">
              <a:extLst>
                <a:ext uri="{FF2B5EF4-FFF2-40B4-BE49-F238E27FC236}">
                  <a16:creationId xmlns:a16="http://schemas.microsoft.com/office/drawing/2014/main" id="{8E797BB6-7F4B-444A-91A1-82C7A6BFD646}"/>
                </a:ext>
              </a:extLst>
            </p:cNvPr>
            <p:cNvSpPr/>
            <p:nvPr/>
          </p:nvSpPr>
          <p:spPr>
            <a:xfrm rot="10800000">
              <a:off x="4471848" y="3962400"/>
              <a:ext cx="1624148" cy="1624149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sp3d extrusionH="2159000">
              <a:extrusionClr>
                <a:schemeClr val="accent3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5" name="Rounded Rectangle 5">
            <a:extLst>
              <a:ext uri="{FF2B5EF4-FFF2-40B4-BE49-F238E27FC236}">
                <a16:creationId xmlns:a16="http://schemas.microsoft.com/office/drawing/2014/main" id="{D587BC61-51EB-4800-930B-90B181D0271B}"/>
              </a:ext>
            </a:extLst>
          </p:cNvPr>
          <p:cNvSpPr/>
          <p:nvPr/>
        </p:nvSpPr>
        <p:spPr>
          <a:xfrm flipH="1">
            <a:off x="2793589" y="4653707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86" name="Teardrop 1">
            <a:extLst>
              <a:ext uri="{FF2B5EF4-FFF2-40B4-BE49-F238E27FC236}">
                <a16:creationId xmlns:a16="http://schemas.microsoft.com/office/drawing/2014/main" id="{CECDCF3B-A8CB-4DBF-9DA9-17EBB1398AEC}"/>
              </a:ext>
            </a:extLst>
          </p:cNvPr>
          <p:cNvSpPr/>
          <p:nvPr/>
        </p:nvSpPr>
        <p:spPr>
          <a:xfrm rot="18805991">
            <a:off x="4017150" y="3743315"/>
            <a:ext cx="348602" cy="34496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7" name="Round Same Side Corner Rectangle 11">
            <a:extLst>
              <a:ext uri="{FF2B5EF4-FFF2-40B4-BE49-F238E27FC236}">
                <a16:creationId xmlns:a16="http://schemas.microsoft.com/office/drawing/2014/main" id="{1FC6BCC8-8F59-4FAA-8745-FDF1C0908E75}"/>
              </a:ext>
            </a:extLst>
          </p:cNvPr>
          <p:cNvSpPr>
            <a:spLocks noChangeAspect="1"/>
          </p:cNvSpPr>
          <p:nvPr/>
        </p:nvSpPr>
        <p:spPr>
          <a:xfrm rot="9900000">
            <a:off x="2797251" y="3307994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Rounded Rectangle 27">
            <a:extLst>
              <a:ext uri="{FF2B5EF4-FFF2-40B4-BE49-F238E27FC236}">
                <a16:creationId xmlns:a16="http://schemas.microsoft.com/office/drawing/2014/main" id="{550A72EA-235C-4ABB-90C7-14264156BFAF}"/>
              </a:ext>
            </a:extLst>
          </p:cNvPr>
          <p:cNvSpPr/>
          <p:nvPr/>
        </p:nvSpPr>
        <p:spPr>
          <a:xfrm>
            <a:off x="2196886" y="4033255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" name="Chevron 2">
            <a:extLst>
              <a:ext uri="{FF2B5EF4-FFF2-40B4-BE49-F238E27FC236}">
                <a16:creationId xmlns:a16="http://schemas.microsoft.com/office/drawing/2014/main" id="{FD97F219-21DE-43A0-AC61-2DC9DB84C081}"/>
              </a:ext>
            </a:extLst>
          </p:cNvPr>
          <p:cNvSpPr/>
          <p:nvPr/>
        </p:nvSpPr>
        <p:spPr>
          <a:xfrm>
            <a:off x="6029608" y="3463162"/>
            <a:ext cx="720080" cy="1027536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90" name="Chevron 16">
            <a:extLst>
              <a:ext uri="{FF2B5EF4-FFF2-40B4-BE49-F238E27FC236}">
                <a16:creationId xmlns:a16="http://schemas.microsoft.com/office/drawing/2014/main" id="{E4CCF2F4-6364-41B9-AD39-84D4E4E51BB4}"/>
              </a:ext>
            </a:extLst>
          </p:cNvPr>
          <p:cNvSpPr/>
          <p:nvPr/>
        </p:nvSpPr>
        <p:spPr>
          <a:xfrm>
            <a:off x="7537067" y="3463162"/>
            <a:ext cx="720080" cy="1027536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91" name="Chevron 17">
            <a:extLst>
              <a:ext uri="{FF2B5EF4-FFF2-40B4-BE49-F238E27FC236}">
                <a16:creationId xmlns:a16="http://schemas.microsoft.com/office/drawing/2014/main" id="{44C04C82-AC87-463E-97F5-C8D7704658EA}"/>
              </a:ext>
            </a:extLst>
          </p:cNvPr>
          <p:cNvSpPr/>
          <p:nvPr/>
        </p:nvSpPr>
        <p:spPr>
          <a:xfrm>
            <a:off x="9135739" y="3463162"/>
            <a:ext cx="720080" cy="1027536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92" name="Chevron 18">
            <a:extLst>
              <a:ext uri="{FF2B5EF4-FFF2-40B4-BE49-F238E27FC236}">
                <a16:creationId xmlns:a16="http://schemas.microsoft.com/office/drawing/2014/main" id="{3BF1AE5E-1B0A-41A1-9D29-A21A28F87A69}"/>
              </a:ext>
            </a:extLst>
          </p:cNvPr>
          <p:cNvSpPr/>
          <p:nvPr/>
        </p:nvSpPr>
        <p:spPr>
          <a:xfrm>
            <a:off x="10643154" y="3463162"/>
            <a:ext cx="720080" cy="102753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CBE1CD67-CD9B-421A-9790-0BCD7392F5A6}"/>
              </a:ext>
            </a:extLst>
          </p:cNvPr>
          <p:cNvGrpSpPr/>
          <p:nvPr/>
        </p:nvGrpSpPr>
        <p:grpSpPr>
          <a:xfrm>
            <a:off x="4654186" y="4548959"/>
            <a:ext cx="1663418" cy="1477328"/>
            <a:chOff x="2725123" y="4283314"/>
            <a:chExt cx="1292073" cy="1477328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73280DBA-EB5F-4D59-BB13-5B5ACDBA01EE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1919DA9A-C4FC-4661-A8E1-26BF7007E65F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0E0594D2-FCC7-47A7-A61B-15AE3C77FDFA}"/>
              </a:ext>
            </a:extLst>
          </p:cNvPr>
          <p:cNvGrpSpPr/>
          <p:nvPr/>
        </p:nvGrpSpPr>
        <p:grpSpPr>
          <a:xfrm>
            <a:off x="7735076" y="4548959"/>
            <a:ext cx="1663418" cy="1477328"/>
            <a:chOff x="2725123" y="4283314"/>
            <a:chExt cx="1292073" cy="1477328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95CCE2C6-ECD9-498A-8255-FCC28384A32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154960E7-D485-424C-BC31-30EA04995AB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EB573C4C-2E53-4B90-A2D6-52C0693E2624}"/>
              </a:ext>
            </a:extLst>
          </p:cNvPr>
          <p:cNvGrpSpPr/>
          <p:nvPr/>
        </p:nvGrpSpPr>
        <p:grpSpPr>
          <a:xfrm>
            <a:off x="6194632" y="1904569"/>
            <a:ext cx="1663418" cy="1477328"/>
            <a:chOff x="2725123" y="4283314"/>
            <a:chExt cx="1292073" cy="1477328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4764E6D7-1ECB-4644-B2E0-E6163803A7C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561EC2BD-09E0-41A8-8256-A957DAC9B99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73F42D4B-EA97-431F-A32A-754E333DF5E2}"/>
              </a:ext>
            </a:extLst>
          </p:cNvPr>
          <p:cNvGrpSpPr/>
          <p:nvPr/>
        </p:nvGrpSpPr>
        <p:grpSpPr>
          <a:xfrm>
            <a:off x="9275522" y="1904569"/>
            <a:ext cx="1663418" cy="1477328"/>
            <a:chOff x="2725123" y="4283314"/>
            <a:chExt cx="1292073" cy="1477328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9D2B30DB-A3F1-42AA-8A75-4B1E0AFDFBF7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859A09DD-4E41-4B9A-9798-718A8986EE6F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05" name="Rectangle 130">
            <a:extLst>
              <a:ext uri="{FF2B5EF4-FFF2-40B4-BE49-F238E27FC236}">
                <a16:creationId xmlns:a16="http://schemas.microsoft.com/office/drawing/2014/main" id="{D2AF1B8E-F9AE-419C-913F-840230A4E670}"/>
              </a:ext>
            </a:extLst>
          </p:cNvPr>
          <p:cNvSpPr/>
          <p:nvPr/>
        </p:nvSpPr>
        <p:spPr>
          <a:xfrm>
            <a:off x="10176109" y="3813391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6" name="Rectangle 36">
            <a:extLst>
              <a:ext uri="{FF2B5EF4-FFF2-40B4-BE49-F238E27FC236}">
                <a16:creationId xmlns:a16="http://schemas.microsoft.com/office/drawing/2014/main" id="{1C64CEEB-B76C-470D-B754-BAF15C13CA03}"/>
              </a:ext>
            </a:extLst>
          </p:cNvPr>
          <p:cNvSpPr/>
          <p:nvPr/>
        </p:nvSpPr>
        <p:spPr>
          <a:xfrm>
            <a:off x="7023558" y="3842168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7" name="Rounded Rectangle 7">
            <a:extLst>
              <a:ext uri="{FF2B5EF4-FFF2-40B4-BE49-F238E27FC236}">
                <a16:creationId xmlns:a16="http://schemas.microsoft.com/office/drawing/2014/main" id="{5D53F2CB-ED07-4E67-B0E9-19BF04078EC9}"/>
              </a:ext>
            </a:extLst>
          </p:cNvPr>
          <p:cNvSpPr/>
          <p:nvPr/>
        </p:nvSpPr>
        <p:spPr>
          <a:xfrm>
            <a:off x="5659488" y="382087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8" name="Round Same Side Corner Rectangle 36">
            <a:extLst>
              <a:ext uri="{FF2B5EF4-FFF2-40B4-BE49-F238E27FC236}">
                <a16:creationId xmlns:a16="http://schemas.microsoft.com/office/drawing/2014/main" id="{39CEABB7-C876-4A2D-93AF-A9875C026CF5}"/>
              </a:ext>
            </a:extLst>
          </p:cNvPr>
          <p:cNvSpPr>
            <a:spLocks noChangeAspect="1"/>
          </p:cNvSpPr>
          <p:nvPr/>
        </p:nvSpPr>
        <p:spPr>
          <a:xfrm>
            <a:off x="8648526" y="382087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2021-04-14T06:39:07Z</dcterms:modified>
</cp:coreProperties>
</file>