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52F96D-B267-493D-A70F-2F789B9EA4CA}"/>
              </a:ext>
            </a:extLst>
          </p:cNvPr>
          <p:cNvGrpSpPr/>
          <p:nvPr/>
        </p:nvGrpSpPr>
        <p:grpSpPr>
          <a:xfrm>
            <a:off x="957786" y="1938814"/>
            <a:ext cx="3668220" cy="4146892"/>
            <a:chOff x="796800" y="1557371"/>
            <a:chExt cx="4251450" cy="4806228"/>
          </a:xfrm>
        </p:grpSpPr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id="{8338B6BF-43AB-4952-B8D5-57C141A81DC4}"/>
                </a:ext>
              </a:extLst>
            </p:cNvPr>
            <p:cNvGrpSpPr/>
            <p:nvPr/>
          </p:nvGrpSpPr>
          <p:grpSpPr>
            <a:xfrm>
              <a:off x="796800" y="1557371"/>
              <a:ext cx="4251450" cy="4806228"/>
              <a:chOff x="5739431" y="2513494"/>
              <a:chExt cx="3453038" cy="3903631"/>
            </a:xfrm>
          </p:grpSpPr>
          <p:grpSp>
            <p:nvGrpSpPr>
              <p:cNvPr id="352" name="Group 351">
                <a:extLst>
                  <a:ext uri="{FF2B5EF4-FFF2-40B4-BE49-F238E27FC236}">
                    <a16:creationId xmlns:a16="http://schemas.microsoft.com/office/drawing/2014/main" id="{D0992C5D-4E97-47E8-9B6C-CB21FF6AD993}"/>
                  </a:ext>
                </a:extLst>
              </p:cNvPr>
              <p:cNvGrpSpPr/>
              <p:nvPr/>
            </p:nvGrpSpPr>
            <p:grpSpPr>
              <a:xfrm>
                <a:off x="5739431" y="5318443"/>
                <a:ext cx="1426846" cy="1098682"/>
                <a:chOff x="7607865" y="2965768"/>
                <a:chExt cx="1007571" cy="775837"/>
              </a:xfrm>
            </p:grpSpPr>
            <p:sp>
              <p:nvSpPr>
                <p:cNvPr id="365" name="Freeform: Shape 364">
                  <a:extLst>
                    <a:ext uri="{FF2B5EF4-FFF2-40B4-BE49-F238E27FC236}">
                      <a16:creationId xmlns:a16="http://schemas.microsoft.com/office/drawing/2014/main" id="{ACB5DB2D-DB2C-4EEE-8F5A-6B14F058E5B1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66" name="Freeform: Shape 365">
                  <a:extLst>
                    <a:ext uri="{FF2B5EF4-FFF2-40B4-BE49-F238E27FC236}">
                      <a16:creationId xmlns:a16="http://schemas.microsoft.com/office/drawing/2014/main" id="{32D522B1-4754-40F7-9EA8-CC58FD194E5E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3" name="Group 352">
                <a:extLst>
                  <a:ext uri="{FF2B5EF4-FFF2-40B4-BE49-F238E27FC236}">
                    <a16:creationId xmlns:a16="http://schemas.microsoft.com/office/drawing/2014/main" id="{CFDB203A-61B1-46D3-BFE7-98CDBDD26104}"/>
                  </a:ext>
                </a:extLst>
              </p:cNvPr>
              <p:cNvGrpSpPr/>
              <p:nvPr/>
            </p:nvGrpSpPr>
            <p:grpSpPr>
              <a:xfrm>
                <a:off x="6245979" y="4617205"/>
                <a:ext cx="1426846" cy="1098682"/>
                <a:chOff x="7607865" y="2965768"/>
                <a:chExt cx="1007571" cy="775837"/>
              </a:xfrm>
            </p:grpSpPr>
            <p:sp>
              <p:nvSpPr>
                <p:cNvPr id="363" name="Freeform: Shape 362">
                  <a:extLst>
                    <a:ext uri="{FF2B5EF4-FFF2-40B4-BE49-F238E27FC236}">
                      <a16:creationId xmlns:a16="http://schemas.microsoft.com/office/drawing/2014/main" id="{44BA04E8-4DF1-411D-8E17-08FFDE97DD23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64" name="Freeform: Shape 363">
                  <a:extLst>
                    <a:ext uri="{FF2B5EF4-FFF2-40B4-BE49-F238E27FC236}">
                      <a16:creationId xmlns:a16="http://schemas.microsoft.com/office/drawing/2014/main" id="{5DFE67DF-F726-4D19-8C5A-1AE6D73A3411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4" name="Group 353">
                <a:extLst>
                  <a:ext uri="{FF2B5EF4-FFF2-40B4-BE49-F238E27FC236}">
                    <a16:creationId xmlns:a16="http://schemas.microsoft.com/office/drawing/2014/main" id="{9C708F38-2DB0-4370-BDBD-F3186291112D}"/>
                  </a:ext>
                </a:extLst>
              </p:cNvPr>
              <p:cNvGrpSpPr/>
              <p:nvPr/>
            </p:nvGrpSpPr>
            <p:grpSpPr>
              <a:xfrm>
                <a:off x="6752527" y="3915968"/>
                <a:ext cx="1426846" cy="1098682"/>
                <a:chOff x="7607865" y="2965768"/>
                <a:chExt cx="1007571" cy="775837"/>
              </a:xfrm>
            </p:grpSpPr>
            <p:sp>
              <p:nvSpPr>
                <p:cNvPr id="361" name="Freeform: Shape 360">
                  <a:extLst>
                    <a:ext uri="{FF2B5EF4-FFF2-40B4-BE49-F238E27FC236}">
                      <a16:creationId xmlns:a16="http://schemas.microsoft.com/office/drawing/2014/main" id="{B7267FB9-31AC-4B2D-B721-4A478C65538F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62" name="Freeform: Shape 361">
                  <a:extLst>
                    <a:ext uri="{FF2B5EF4-FFF2-40B4-BE49-F238E27FC236}">
                      <a16:creationId xmlns:a16="http://schemas.microsoft.com/office/drawing/2014/main" id="{863C465D-F514-4660-BCBA-E35BB0187102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5" name="Group 354">
                <a:extLst>
                  <a:ext uri="{FF2B5EF4-FFF2-40B4-BE49-F238E27FC236}">
                    <a16:creationId xmlns:a16="http://schemas.microsoft.com/office/drawing/2014/main" id="{674C96A1-C5EC-4E8C-9FFC-1AF4C0BE32C9}"/>
                  </a:ext>
                </a:extLst>
              </p:cNvPr>
              <p:cNvGrpSpPr/>
              <p:nvPr/>
            </p:nvGrpSpPr>
            <p:grpSpPr>
              <a:xfrm>
                <a:off x="7259075" y="3214731"/>
                <a:ext cx="1426846" cy="1098682"/>
                <a:chOff x="7607865" y="2965768"/>
                <a:chExt cx="1007571" cy="775837"/>
              </a:xfrm>
            </p:grpSpPr>
            <p:sp>
              <p:nvSpPr>
                <p:cNvPr id="359" name="Freeform: Shape 358">
                  <a:extLst>
                    <a:ext uri="{FF2B5EF4-FFF2-40B4-BE49-F238E27FC236}">
                      <a16:creationId xmlns:a16="http://schemas.microsoft.com/office/drawing/2014/main" id="{FAF294BD-7DE8-4D64-9EEC-BF5304E03FFA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60" name="Freeform: Shape 359">
                  <a:extLst>
                    <a:ext uri="{FF2B5EF4-FFF2-40B4-BE49-F238E27FC236}">
                      <a16:creationId xmlns:a16="http://schemas.microsoft.com/office/drawing/2014/main" id="{59EB826C-3BEC-482C-8AEA-CFE8B00CF487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6" name="Group 355">
                <a:extLst>
                  <a:ext uri="{FF2B5EF4-FFF2-40B4-BE49-F238E27FC236}">
                    <a16:creationId xmlns:a16="http://schemas.microsoft.com/office/drawing/2014/main" id="{BD6F61CF-2DB3-440D-B814-40A49C0745BE}"/>
                  </a:ext>
                </a:extLst>
              </p:cNvPr>
              <p:cNvGrpSpPr/>
              <p:nvPr/>
            </p:nvGrpSpPr>
            <p:grpSpPr>
              <a:xfrm>
                <a:off x="7765623" y="2513494"/>
                <a:ext cx="1426846" cy="1098682"/>
                <a:chOff x="7607865" y="2965768"/>
                <a:chExt cx="1007571" cy="775837"/>
              </a:xfrm>
            </p:grpSpPr>
            <p:sp>
              <p:nvSpPr>
                <p:cNvPr id="357" name="Freeform: Shape 356">
                  <a:extLst>
                    <a:ext uri="{FF2B5EF4-FFF2-40B4-BE49-F238E27FC236}">
                      <a16:creationId xmlns:a16="http://schemas.microsoft.com/office/drawing/2014/main" id="{B977E614-E850-451B-96A7-1D09494BE32C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358" name="Freeform: Shape 357">
                  <a:extLst>
                    <a:ext uri="{FF2B5EF4-FFF2-40B4-BE49-F238E27FC236}">
                      <a16:creationId xmlns:a16="http://schemas.microsoft.com/office/drawing/2014/main" id="{49FFC2B3-5A9E-4502-AB2A-B222E65DF2CA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24541CE1-C989-4999-B722-6BDB092549DE}"/>
                </a:ext>
              </a:extLst>
            </p:cNvPr>
            <p:cNvSpPr txBox="1"/>
            <p:nvPr/>
          </p:nvSpPr>
          <p:spPr>
            <a:xfrm>
              <a:off x="1824792" y="5581092"/>
              <a:ext cx="618974" cy="584775"/>
            </a:xfrm>
            <a:prstGeom prst="rect">
              <a:avLst/>
            </a:prstGeom>
            <a:noFill/>
            <a:scene3d>
              <a:camera prst="orthographicFront">
                <a:rot lat="20400000" lon="24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A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EBD48DD6-D3ED-4340-AC49-9F2A6850EB62}"/>
                </a:ext>
              </a:extLst>
            </p:cNvPr>
            <p:cNvSpPr txBox="1"/>
            <p:nvPr/>
          </p:nvSpPr>
          <p:spPr>
            <a:xfrm>
              <a:off x="2448464" y="4717715"/>
              <a:ext cx="618974" cy="584775"/>
            </a:xfrm>
            <a:prstGeom prst="rect">
              <a:avLst/>
            </a:prstGeom>
            <a:noFill/>
            <a:scene3d>
              <a:camera prst="orthographicFront">
                <a:rot lat="20400000" lon="24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B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AD515A85-57A3-4E1E-8F04-8ED63E16F81D}"/>
                </a:ext>
              </a:extLst>
            </p:cNvPr>
            <p:cNvSpPr txBox="1"/>
            <p:nvPr/>
          </p:nvSpPr>
          <p:spPr>
            <a:xfrm>
              <a:off x="3072136" y="3854338"/>
              <a:ext cx="618974" cy="584775"/>
            </a:xfrm>
            <a:prstGeom prst="rect">
              <a:avLst/>
            </a:prstGeom>
            <a:noFill/>
            <a:scene3d>
              <a:camera prst="orthographicFront">
                <a:rot lat="20400000" lon="24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C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DB671FF9-B312-4DF0-840D-7C0B8032FB2B}"/>
                </a:ext>
              </a:extLst>
            </p:cNvPr>
            <p:cNvSpPr txBox="1"/>
            <p:nvPr/>
          </p:nvSpPr>
          <p:spPr>
            <a:xfrm>
              <a:off x="3695808" y="2990961"/>
              <a:ext cx="618974" cy="584775"/>
            </a:xfrm>
            <a:prstGeom prst="rect">
              <a:avLst/>
            </a:prstGeom>
            <a:noFill/>
            <a:scene3d>
              <a:camera prst="orthographicFront">
                <a:rot lat="20400000" lon="24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D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D4528912-34B8-4A03-A090-344BF2B472B7}"/>
                </a:ext>
              </a:extLst>
            </p:cNvPr>
            <p:cNvSpPr txBox="1"/>
            <p:nvPr/>
          </p:nvSpPr>
          <p:spPr>
            <a:xfrm>
              <a:off x="4319480" y="2127584"/>
              <a:ext cx="618974" cy="584775"/>
            </a:xfrm>
            <a:prstGeom prst="rect">
              <a:avLst/>
            </a:prstGeom>
            <a:noFill/>
            <a:scene3d>
              <a:camera prst="orthographicFront">
                <a:rot lat="20400000" lon="24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E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72" name="TextBox 371">
            <a:extLst>
              <a:ext uri="{FF2B5EF4-FFF2-40B4-BE49-F238E27FC236}">
                <a16:creationId xmlns:a16="http://schemas.microsoft.com/office/drawing/2014/main" id="{3E78DA00-B95D-4FD3-9AD7-2242796DE234}"/>
              </a:ext>
            </a:extLst>
          </p:cNvPr>
          <p:cNvSpPr txBox="1"/>
          <p:nvPr/>
        </p:nvSpPr>
        <p:spPr>
          <a:xfrm>
            <a:off x="3585133" y="5495367"/>
            <a:ext cx="618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5"/>
                </a:solidFill>
                <a:cs typeface="Arial" pitchFamily="34" charset="0"/>
              </a:rPr>
              <a:t>A</a:t>
            </a:r>
            <a:endParaRPr lang="ko-KR" altLang="en-US" sz="32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F43178E1-B451-4021-BF90-01BF3A783CB1}"/>
              </a:ext>
            </a:extLst>
          </p:cNvPr>
          <p:cNvSpPr txBox="1"/>
          <p:nvPr/>
        </p:nvSpPr>
        <p:spPr>
          <a:xfrm>
            <a:off x="4208805" y="4631990"/>
            <a:ext cx="618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B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8DF92112-45D5-4A7B-9194-BBA6BB7B3CE4}"/>
              </a:ext>
            </a:extLst>
          </p:cNvPr>
          <p:cNvSpPr txBox="1"/>
          <p:nvPr/>
        </p:nvSpPr>
        <p:spPr>
          <a:xfrm>
            <a:off x="4832477" y="3768613"/>
            <a:ext cx="618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C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2B1E5A08-7F42-46EA-9728-DB987AF8F802}"/>
              </a:ext>
            </a:extLst>
          </p:cNvPr>
          <p:cNvSpPr txBox="1"/>
          <p:nvPr/>
        </p:nvSpPr>
        <p:spPr>
          <a:xfrm>
            <a:off x="5456149" y="2905236"/>
            <a:ext cx="618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D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CA1C6A39-C59A-425D-8E45-D45FEB073812}"/>
              </a:ext>
            </a:extLst>
          </p:cNvPr>
          <p:cNvSpPr txBox="1"/>
          <p:nvPr/>
        </p:nvSpPr>
        <p:spPr>
          <a:xfrm>
            <a:off x="6079821" y="2041859"/>
            <a:ext cx="618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E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AB9BB185-DD69-4486-85CA-2F53A49FE6CA}"/>
              </a:ext>
            </a:extLst>
          </p:cNvPr>
          <p:cNvGrpSpPr/>
          <p:nvPr/>
        </p:nvGrpSpPr>
        <p:grpSpPr>
          <a:xfrm>
            <a:off x="6780096" y="1984519"/>
            <a:ext cx="4897554" cy="699454"/>
            <a:chOff x="270023" y="1671305"/>
            <a:chExt cx="2279585" cy="706448"/>
          </a:xfrm>
        </p:grpSpPr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5D9FA48D-B16B-461C-9BFA-485325D6F063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466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B87A0F19-C2EA-4788-BFDA-FC7FC2DD499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DF449399-2631-45BB-A705-91567F20E0D0}"/>
              </a:ext>
            </a:extLst>
          </p:cNvPr>
          <p:cNvGrpSpPr/>
          <p:nvPr/>
        </p:nvGrpSpPr>
        <p:grpSpPr>
          <a:xfrm>
            <a:off x="6156854" y="2847896"/>
            <a:ext cx="4897554" cy="699454"/>
            <a:chOff x="270023" y="1671305"/>
            <a:chExt cx="2279585" cy="706448"/>
          </a:xfrm>
        </p:grpSpPr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4B0619B2-A356-4674-AEB0-332B7E130C16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466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16F7C944-468D-4717-9E35-2027BE3FF84F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33D42503-695B-42C3-89B7-C1838F4D7014}"/>
              </a:ext>
            </a:extLst>
          </p:cNvPr>
          <p:cNvGrpSpPr/>
          <p:nvPr/>
        </p:nvGrpSpPr>
        <p:grpSpPr>
          <a:xfrm>
            <a:off x="5533613" y="3711273"/>
            <a:ext cx="4897554" cy="699454"/>
            <a:chOff x="270023" y="1671305"/>
            <a:chExt cx="2279585" cy="706448"/>
          </a:xfrm>
        </p:grpSpPr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0DDC8848-45D9-4607-98B1-2B3536465B15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466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5B6C2B25-3015-4FDE-ACF6-A974AE3D4E0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359B3695-FFFF-489D-9193-1092A01F57E3}"/>
              </a:ext>
            </a:extLst>
          </p:cNvPr>
          <p:cNvGrpSpPr/>
          <p:nvPr/>
        </p:nvGrpSpPr>
        <p:grpSpPr>
          <a:xfrm>
            <a:off x="4910372" y="4574650"/>
            <a:ext cx="4897554" cy="699454"/>
            <a:chOff x="270023" y="1671305"/>
            <a:chExt cx="2279585" cy="706448"/>
          </a:xfrm>
        </p:grpSpPr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684E9787-3BEA-47E3-9F72-6D9D5B090105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466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74D2A260-4E05-4BD0-AAA0-F237F9DAE87B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0E3AF745-0228-4E7D-8B70-924CB3A2F55E}"/>
              </a:ext>
            </a:extLst>
          </p:cNvPr>
          <p:cNvGrpSpPr/>
          <p:nvPr/>
        </p:nvGrpSpPr>
        <p:grpSpPr>
          <a:xfrm>
            <a:off x="4287131" y="5438027"/>
            <a:ext cx="4897554" cy="699454"/>
            <a:chOff x="270023" y="1671305"/>
            <a:chExt cx="2279585" cy="706448"/>
          </a:xfrm>
        </p:grpSpPr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25C1C8C9-B186-4D44-ABFD-C9E48105AA5C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466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D2E45D8F-3B1E-42E4-925E-AD6683798A06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170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25</cp:revision>
  <dcterms:created xsi:type="dcterms:W3CDTF">2018-02-18T19:39:47Z</dcterms:created>
  <dcterms:modified xsi:type="dcterms:W3CDTF">2021-04-13T08:53:34Z</dcterms:modified>
</cp:coreProperties>
</file>