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B52F96D-B267-493D-A70F-2F789B9EA4CA}"/>
              </a:ext>
            </a:extLst>
          </p:cNvPr>
          <p:cNvGrpSpPr/>
          <p:nvPr/>
        </p:nvGrpSpPr>
        <p:grpSpPr>
          <a:xfrm>
            <a:off x="957786" y="1938814"/>
            <a:ext cx="3668220" cy="4146892"/>
            <a:chOff x="796800" y="1557371"/>
            <a:chExt cx="4251450" cy="4806228"/>
          </a:xfrm>
        </p:grpSpPr>
        <p:grpSp>
          <p:nvGrpSpPr>
            <p:cNvPr id="351" name="Group 350">
              <a:extLst>
                <a:ext uri="{FF2B5EF4-FFF2-40B4-BE49-F238E27FC236}">
                  <a16:creationId xmlns:a16="http://schemas.microsoft.com/office/drawing/2014/main" id="{8338B6BF-43AB-4952-B8D5-57C141A81DC4}"/>
                </a:ext>
              </a:extLst>
            </p:cNvPr>
            <p:cNvGrpSpPr/>
            <p:nvPr/>
          </p:nvGrpSpPr>
          <p:grpSpPr>
            <a:xfrm>
              <a:off x="796800" y="1557371"/>
              <a:ext cx="4251450" cy="4806228"/>
              <a:chOff x="5739431" y="2513494"/>
              <a:chExt cx="3453038" cy="3903631"/>
            </a:xfrm>
          </p:grpSpPr>
          <p:grpSp>
            <p:nvGrpSpPr>
              <p:cNvPr id="352" name="Group 351">
                <a:extLst>
                  <a:ext uri="{FF2B5EF4-FFF2-40B4-BE49-F238E27FC236}">
                    <a16:creationId xmlns:a16="http://schemas.microsoft.com/office/drawing/2014/main" id="{D0992C5D-4E97-47E8-9B6C-CB21FF6AD993}"/>
                  </a:ext>
                </a:extLst>
              </p:cNvPr>
              <p:cNvGrpSpPr/>
              <p:nvPr/>
            </p:nvGrpSpPr>
            <p:grpSpPr>
              <a:xfrm>
                <a:off x="5739431" y="5318443"/>
                <a:ext cx="1426846" cy="1098682"/>
                <a:chOff x="7607865" y="2965768"/>
                <a:chExt cx="1007571" cy="775837"/>
              </a:xfrm>
            </p:grpSpPr>
            <p:sp>
              <p:nvSpPr>
                <p:cNvPr id="365" name="Freeform: Shape 364">
                  <a:extLst>
                    <a:ext uri="{FF2B5EF4-FFF2-40B4-BE49-F238E27FC236}">
                      <a16:creationId xmlns:a16="http://schemas.microsoft.com/office/drawing/2014/main" id="{ACB5DB2D-DB2C-4EEE-8F5A-6B14F058E5B1}"/>
                    </a:ext>
                  </a:extLst>
                </p:cNvPr>
                <p:cNvSpPr/>
                <p:nvPr/>
              </p:nvSpPr>
              <p:spPr>
                <a:xfrm>
                  <a:off x="7607865" y="2965768"/>
                  <a:ext cx="1007571" cy="775392"/>
                </a:xfrm>
                <a:custGeom>
                  <a:avLst/>
                  <a:gdLst>
                    <a:gd name="connsiteX0" fmla="*/ 2942011 w 2978923"/>
                    <a:gd name="connsiteY0" fmla="*/ 593862 h 2292475"/>
                    <a:gd name="connsiteX1" fmla="*/ 2629224 w 2978923"/>
                    <a:gd name="connsiteY1" fmla="*/ 467582 h 2292475"/>
                    <a:gd name="connsiteX2" fmla="*/ 2599435 w 2978923"/>
                    <a:gd name="connsiteY2" fmla="*/ 463696 h 2292475"/>
                    <a:gd name="connsiteX3" fmla="*/ 2597492 w 2978923"/>
                    <a:gd name="connsiteY3" fmla="*/ 395051 h 2292475"/>
                    <a:gd name="connsiteX4" fmla="*/ 2602025 w 2978923"/>
                    <a:gd name="connsiteY4" fmla="*/ 386633 h 2292475"/>
                    <a:gd name="connsiteX5" fmla="*/ 2580007 w 2978923"/>
                    <a:gd name="connsiteY5" fmla="*/ 341949 h 2292475"/>
                    <a:gd name="connsiteX6" fmla="*/ 2523667 w 2978923"/>
                    <a:gd name="connsiteY6" fmla="*/ 318636 h 2292475"/>
                    <a:gd name="connsiteX7" fmla="*/ 2216708 w 2978923"/>
                    <a:gd name="connsiteY7" fmla="*/ 287551 h 2292475"/>
                    <a:gd name="connsiteX8" fmla="*/ 2164900 w 2978923"/>
                    <a:gd name="connsiteY8" fmla="*/ 278485 h 2292475"/>
                    <a:gd name="connsiteX9" fmla="*/ 1924644 w 2978923"/>
                    <a:gd name="connsiteY9" fmla="*/ 181346 h 2292475"/>
                    <a:gd name="connsiteX10" fmla="*/ 1898093 w 2978923"/>
                    <a:gd name="connsiteY10" fmla="*/ 175518 h 2292475"/>
                    <a:gd name="connsiteX11" fmla="*/ 1897445 w 2978923"/>
                    <a:gd name="connsiteY11" fmla="*/ 95216 h 2292475"/>
                    <a:gd name="connsiteX12" fmla="*/ 1870246 w 2978923"/>
                    <a:gd name="connsiteY12" fmla="*/ 49237 h 2292475"/>
                    <a:gd name="connsiteX13" fmla="*/ 1786707 w 2978923"/>
                    <a:gd name="connsiteY13" fmla="*/ 21391 h 2292475"/>
                    <a:gd name="connsiteX14" fmla="*/ 1390380 w 2978923"/>
                    <a:gd name="connsiteY14" fmla="*/ 11677 h 2292475"/>
                    <a:gd name="connsiteX15" fmla="*/ 1251796 w 2978923"/>
                    <a:gd name="connsiteY15" fmla="*/ 49237 h 2292475"/>
                    <a:gd name="connsiteX16" fmla="*/ 1227835 w 2978923"/>
                    <a:gd name="connsiteY16" fmla="*/ 99750 h 2292475"/>
                    <a:gd name="connsiteX17" fmla="*/ 1227835 w 2978923"/>
                    <a:gd name="connsiteY17" fmla="*/ 99750 h 2292475"/>
                    <a:gd name="connsiteX18" fmla="*/ 1223302 w 2978923"/>
                    <a:gd name="connsiteY18" fmla="*/ 124358 h 2292475"/>
                    <a:gd name="connsiteX19" fmla="*/ 1222006 w 2978923"/>
                    <a:gd name="connsiteY19" fmla="*/ 207250 h 2292475"/>
                    <a:gd name="connsiteX20" fmla="*/ 1191570 w 2978923"/>
                    <a:gd name="connsiteY20" fmla="*/ 210488 h 2292475"/>
                    <a:gd name="connsiteX21" fmla="*/ 1034852 w 2978923"/>
                    <a:gd name="connsiteY21" fmla="*/ 256467 h 2292475"/>
                    <a:gd name="connsiteX22" fmla="*/ 979807 w 2978923"/>
                    <a:gd name="connsiteY22" fmla="*/ 257762 h 2292475"/>
                    <a:gd name="connsiteX23" fmla="*/ 810785 w 2978923"/>
                    <a:gd name="connsiteY23" fmla="*/ 233801 h 2292475"/>
                    <a:gd name="connsiteX24" fmla="*/ 491523 w 2978923"/>
                    <a:gd name="connsiteY24" fmla="*/ 255172 h 2292475"/>
                    <a:gd name="connsiteX25" fmla="*/ 452019 w 2978923"/>
                    <a:gd name="connsiteY25" fmla="*/ 273304 h 2292475"/>
                    <a:gd name="connsiteX26" fmla="*/ 422230 w 2978923"/>
                    <a:gd name="connsiteY26" fmla="*/ 288847 h 2292475"/>
                    <a:gd name="connsiteX27" fmla="*/ 398917 w 2978923"/>
                    <a:gd name="connsiteY27" fmla="*/ 337416 h 2292475"/>
                    <a:gd name="connsiteX28" fmla="*/ 394384 w 2978923"/>
                    <a:gd name="connsiteY28" fmla="*/ 362024 h 2292475"/>
                    <a:gd name="connsiteX29" fmla="*/ 392441 w 2978923"/>
                    <a:gd name="connsiteY29" fmla="*/ 454630 h 2292475"/>
                    <a:gd name="connsiteX30" fmla="*/ 338691 w 2978923"/>
                    <a:gd name="connsiteY30" fmla="*/ 469525 h 2292475"/>
                    <a:gd name="connsiteX31" fmla="*/ 5828 w 2978923"/>
                    <a:gd name="connsiteY31" fmla="*/ 562131 h 2292475"/>
                    <a:gd name="connsiteX32" fmla="*/ 1295 w 2978923"/>
                    <a:gd name="connsiteY32" fmla="*/ 572492 h 2292475"/>
                    <a:gd name="connsiteX33" fmla="*/ 648 w 2978923"/>
                    <a:gd name="connsiteY33" fmla="*/ 577672 h 2292475"/>
                    <a:gd name="connsiteX34" fmla="*/ 0 w 2978923"/>
                    <a:gd name="connsiteY34" fmla="*/ 1732329 h 2292475"/>
                    <a:gd name="connsiteX35" fmla="*/ 19428 w 2978923"/>
                    <a:gd name="connsiteY35" fmla="*/ 1758233 h 2292475"/>
                    <a:gd name="connsiteX36" fmla="*/ 1329507 w 2978923"/>
                    <a:gd name="connsiteY36" fmla="*/ 2287316 h 2292475"/>
                    <a:gd name="connsiteX37" fmla="*/ 1329507 w 2978923"/>
                    <a:gd name="connsiteY37" fmla="*/ 2287316 h 2292475"/>
                    <a:gd name="connsiteX38" fmla="*/ 1330154 w 2978923"/>
                    <a:gd name="connsiteY38" fmla="*/ 2297677 h 2292475"/>
                    <a:gd name="connsiteX39" fmla="*/ 1341164 w 2978923"/>
                    <a:gd name="connsiteY39" fmla="*/ 2297677 h 2292475"/>
                    <a:gd name="connsiteX40" fmla="*/ 1390380 w 2978923"/>
                    <a:gd name="connsiteY40" fmla="*/ 2286668 h 2292475"/>
                    <a:gd name="connsiteX41" fmla="*/ 2421995 w 2978923"/>
                    <a:gd name="connsiteY41" fmla="*/ 1955101 h 2292475"/>
                    <a:gd name="connsiteX42" fmla="*/ 2942011 w 2978923"/>
                    <a:gd name="connsiteY42" fmla="*/ 1788022 h 2292475"/>
                    <a:gd name="connsiteX43" fmla="*/ 2982810 w 2978923"/>
                    <a:gd name="connsiteY43" fmla="*/ 1732977 h 2292475"/>
                    <a:gd name="connsiteX44" fmla="*/ 2982810 w 2978923"/>
                    <a:gd name="connsiteY44" fmla="*/ 651498 h 2292475"/>
                    <a:gd name="connsiteX45" fmla="*/ 2942011 w 2978923"/>
                    <a:gd name="connsiteY45" fmla="*/ 593862 h 22924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</a:cxnLst>
                  <a:rect l="l" t="t" r="r" b="b"/>
                  <a:pathLst>
                    <a:path w="2978923" h="2292475">
                      <a:moveTo>
                        <a:pt x="2942011" y="593862"/>
                      </a:moveTo>
                      <a:cubicBezTo>
                        <a:pt x="2838396" y="550474"/>
                        <a:pt x="2733487" y="510323"/>
                        <a:pt x="2629224" y="467582"/>
                      </a:cubicBezTo>
                      <a:cubicBezTo>
                        <a:pt x="2619510" y="463696"/>
                        <a:pt x="2609796" y="458516"/>
                        <a:pt x="2599435" y="463696"/>
                      </a:cubicBezTo>
                      <a:cubicBezTo>
                        <a:pt x="2598787" y="441031"/>
                        <a:pt x="2598140" y="417717"/>
                        <a:pt x="2597492" y="395051"/>
                      </a:cubicBezTo>
                      <a:cubicBezTo>
                        <a:pt x="2599435" y="392461"/>
                        <a:pt x="2600730" y="389871"/>
                        <a:pt x="2602025" y="386633"/>
                      </a:cubicBezTo>
                      <a:cubicBezTo>
                        <a:pt x="2606558" y="365910"/>
                        <a:pt x="2595549" y="352311"/>
                        <a:pt x="2580007" y="341949"/>
                      </a:cubicBezTo>
                      <a:cubicBezTo>
                        <a:pt x="2562522" y="330940"/>
                        <a:pt x="2543094" y="323816"/>
                        <a:pt x="2523667" y="318636"/>
                      </a:cubicBezTo>
                      <a:cubicBezTo>
                        <a:pt x="2423290" y="291437"/>
                        <a:pt x="2320323" y="285609"/>
                        <a:pt x="2216708" y="287551"/>
                      </a:cubicBezTo>
                      <a:cubicBezTo>
                        <a:pt x="2198575" y="288199"/>
                        <a:pt x="2181738" y="284961"/>
                        <a:pt x="2164900" y="278485"/>
                      </a:cubicBezTo>
                      <a:cubicBezTo>
                        <a:pt x="2084599" y="246753"/>
                        <a:pt x="2004945" y="212431"/>
                        <a:pt x="1924644" y="181346"/>
                      </a:cubicBezTo>
                      <a:cubicBezTo>
                        <a:pt x="1916225" y="178108"/>
                        <a:pt x="1907807" y="170985"/>
                        <a:pt x="1898093" y="175518"/>
                      </a:cubicBezTo>
                      <a:cubicBezTo>
                        <a:pt x="1898093" y="148966"/>
                        <a:pt x="1897445" y="121768"/>
                        <a:pt x="1897445" y="95216"/>
                      </a:cubicBezTo>
                      <a:cubicBezTo>
                        <a:pt x="1903273" y="71255"/>
                        <a:pt x="1888379" y="58304"/>
                        <a:pt x="1870246" y="49237"/>
                      </a:cubicBezTo>
                      <a:cubicBezTo>
                        <a:pt x="1843695" y="35638"/>
                        <a:pt x="1815849" y="27219"/>
                        <a:pt x="1786707" y="21391"/>
                      </a:cubicBezTo>
                      <a:cubicBezTo>
                        <a:pt x="1655246" y="-4513"/>
                        <a:pt x="1523137" y="-5808"/>
                        <a:pt x="1390380" y="11677"/>
                      </a:cubicBezTo>
                      <a:cubicBezTo>
                        <a:pt x="1342458" y="18153"/>
                        <a:pt x="1295184" y="27219"/>
                        <a:pt x="1251796" y="49237"/>
                      </a:cubicBezTo>
                      <a:cubicBezTo>
                        <a:pt x="1231073" y="59599"/>
                        <a:pt x="1216178" y="73846"/>
                        <a:pt x="1227835" y="99750"/>
                      </a:cubicBezTo>
                      <a:cubicBezTo>
                        <a:pt x="1227835" y="99750"/>
                        <a:pt x="1227835" y="99750"/>
                        <a:pt x="1227835" y="99750"/>
                      </a:cubicBezTo>
                      <a:cubicBezTo>
                        <a:pt x="1218769" y="106226"/>
                        <a:pt x="1223302" y="115939"/>
                        <a:pt x="1223302" y="124358"/>
                      </a:cubicBezTo>
                      <a:cubicBezTo>
                        <a:pt x="1222654" y="152204"/>
                        <a:pt x="1222654" y="179403"/>
                        <a:pt x="1222006" y="207250"/>
                      </a:cubicBezTo>
                      <a:cubicBezTo>
                        <a:pt x="1211645" y="202717"/>
                        <a:pt x="1201283" y="207250"/>
                        <a:pt x="1191570" y="210488"/>
                      </a:cubicBezTo>
                      <a:cubicBezTo>
                        <a:pt x="1139115" y="225383"/>
                        <a:pt x="1086660" y="240277"/>
                        <a:pt x="1034852" y="256467"/>
                      </a:cubicBezTo>
                      <a:cubicBezTo>
                        <a:pt x="1016720" y="262295"/>
                        <a:pt x="998587" y="262943"/>
                        <a:pt x="979807" y="257762"/>
                      </a:cubicBezTo>
                      <a:cubicBezTo>
                        <a:pt x="924114" y="243515"/>
                        <a:pt x="867773" y="235096"/>
                        <a:pt x="810785" y="233801"/>
                      </a:cubicBezTo>
                      <a:cubicBezTo>
                        <a:pt x="703933" y="231211"/>
                        <a:pt x="597080" y="230563"/>
                        <a:pt x="491523" y="255172"/>
                      </a:cubicBezTo>
                      <a:cubicBezTo>
                        <a:pt x="477275" y="258410"/>
                        <a:pt x="461733" y="259705"/>
                        <a:pt x="452019" y="273304"/>
                      </a:cubicBezTo>
                      <a:cubicBezTo>
                        <a:pt x="442305" y="278485"/>
                        <a:pt x="431944" y="284313"/>
                        <a:pt x="422230" y="288847"/>
                      </a:cubicBezTo>
                      <a:cubicBezTo>
                        <a:pt x="400860" y="298560"/>
                        <a:pt x="391146" y="314102"/>
                        <a:pt x="398917" y="337416"/>
                      </a:cubicBezTo>
                      <a:cubicBezTo>
                        <a:pt x="391146" y="344539"/>
                        <a:pt x="395031" y="354253"/>
                        <a:pt x="394384" y="362024"/>
                      </a:cubicBezTo>
                      <a:cubicBezTo>
                        <a:pt x="393089" y="393109"/>
                        <a:pt x="393089" y="423546"/>
                        <a:pt x="392441" y="454630"/>
                      </a:cubicBezTo>
                      <a:cubicBezTo>
                        <a:pt x="374308" y="459811"/>
                        <a:pt x="356824" y="464344"/>
                        <a:pt x="338691" y="469525"/>
                      </a:cubicBezTo>
                      <a:cubicBezTo>
                        <a:pt x="227305" y="498666"/>
                        <a:pt x="119157" y="540760"/>
                        <a:pt x="5828" y="562131"/>
                      </a:cubicBezTo>
                      <a:cubicBezTo>
                        <a:pt x="0" y="563425"/>
                        <a:pt x="0" y="567959"/>
                        <a:pt x="1295" y="572492"/>
                      </a:cubicBezTo>
                      <a:cubicBezTo>
                        <a:pt x="1295" y="574435"/>
                        <a:pt x="648" y="575730"/>
                        <a:pt x="648" y="577672"/>
                      </a:cubicBezTo>
                      <a:cubicBezTo>
                        <a:pt x="648" y="962342"/>
                        <a:pt x="648" y="1347012"/>
                        <a:pt x="0" y="1732329"/>
                      </a:cubicBezTo>
                      <a:cubicBezTo>
                        <a:pt x="0" y="1747871"/>
                        <a:pt x="6476" y="1753052"/>
                        <a:pt x="19428" y="1758233"/>
                      </a:cubicBezTo>
                      <a:cubicBezTo>
                        <a:pt x="455905" y="1934378"/>
                        <a:pt x="893030" y="2111171"/>
                        <a:pt x="1329507" y="2287316"/>
                      </a:cubicBezTo>
                      <a:lnTo>
                        <a:pt x="1329507" y="2287316"/>
                      </a:lnTo>
                      <a:cubicBezTo>
                        <a:pt x="1329507" y="2290554"/>
                        <a:pt x="1329507" y="2294439"/>
                        <a:pt x="1330154" y="2297677"/>
                      </a:cubicBezTo>
                      <a:cubicBezTo>
                        <a:pt x="1334040" y="2297677"/>
                        <a:pt x="1337278" y="2297677"/>
                        <a:pt x="1341164" y="2297677"/>
                      </a:cubicBezTo>
                      <a:cubicBezTo>
                        <a:pt x="1357353" y="2291849"/>
                        <a:pt x="1374191" y="2291849"/>
                        <a:pt x="1390380" y="2286668"/>
                      </a:cubicBezTo>
                      <a:cubicBezTo>
                        <a:pt x="1734252" y="2175930"/>
                        <a:pt x="2078123" y="2065839"/>
                        <a:pt x="2421995" y="1955101"/>
                      </a:cubicBezTo>
                      <a:cubicBezTo>
                        <a:pt x="2595549" y="1899408"/>
                        <a:pt x="2768456" y="1844363"/>
                        <a:pt x="2942011" y="1788022"/>
                      </a:cubicBezTo>
                      <a:cubicBezTo>
                        <a:pt x="2977629" y="1776366"/>
                        <a:pt x="2982810" y="1771185"/>
                        <a:pt x="2982810" y="1732977"/>
                      </a:cubicBezTo>
                      <a:cubicBezTo>
                        <a:pt x="2982810" y="1372268"/>
                        <a:pt x="2982810" y="1012207"/>
                        <a:pt x="2982810" y="651498"/>
                      </a:cubicBezTo>
                      <a:cubicBezTo>
                        <a:pt x="2980867" y="612643"/>
                        <a:pt x="2977629" y="608757"/>
                        <a:pt x="2942011" y="593862"/>
                      </a:cubicBezTo>
                      <a:close/>
                    </a:path>
                  </a:pathLst>
                </a:custGeom>
                <a:solidFill>
                  <a:schemeClr val="accent5">
                    <a:lumMod val="60000"/>
                    <a:lumOff val="40000"/>
                  </a:schemeClr>
                </a:solidFill>
                <a:ln w="64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  <p:sp>
              <p:nvSpPr>
                <p:cNvPr id="366" name="Freeform: Shape 365">
                  <a:extLst>
                    <a:ext uri="{FF2B5EF4-FFF2-40B4-BE49-F238E27FC236}">
                      <a16:creationId xmlns:a16="http://schemas.microsoft.com/office/drawing/2014/main" id="{32D522B1-4754-40F7-9EA8-CC58FD194E5E}"/>
                    </a:ext>
                  </a:extLst>
                </p:cNvPr>
                <p:cNvSpPr/>
                <p:nvPr/>
              </p:nvSpPr>
              <p:spPr>
                <a:xfrm>
                  <a:off x="7610056" y="2999678"/>
                  <a:ext cx="879435" cy="741927"/>
                </a:xfrm>
                <a:custGeom>
                  <a:avLst/>
                  <a:gdLst>
                    <a:gd name="connsiteX0" fmla="*/ 844440 w 1252929"/>
                    <a:gd name="connsiteY0" fmla="*/ 260328 h 1057022"/>
                    <a:gd name="connsiteX1" fmla="*/ 846312 w 1252929"/>
                    <a:gd name="connsiteY1" fmla="*/ 269690 h 1057022"/>
                    <a:gd name="connsiteX2" fmla="*/ 846624 w 1252929"/>
                    <a:gd name="connsiteY2" fmla="*/ 358628 h 1057022"/>
                    <a:gd name="connsiteX3" fmla="*/ 833517 w 1252929"/>
                    <a:gd name="connsiteY3" fmla="*/ 382969 h 1057022"/>
                    <a:gd name="connsiteX4" fmla="*/ 748012 w 1252929"/>
                    <a:gd name="connsiteY4" fmla="*/ 412927 h 1057022"/>
                    <a:gd name="connsiteX5" fmla="*/ 577002 w 1252929"/>
                    <a:gd name="connsiteY5" fmla="*/ 406061 h 1057022"/>
                    <a:gd name="connsiteX6" fmla="*/ 567016 w 1252929"/>
                    <a:gd name="connsiteY6" fmla="*/ 403565 h 1057022"/>
                    <a:gd name="connsiteX7" fmla="*/ 520519 w 1252929"/>
                    <a:gd name="connsiteY7" fmla="*/ 340216 h 1057022"/>
                    <a:gd name="connsiteX8" fmla="*/ 520519 w 1252929"/>
                    <a:gd name="connsiteY8" fmla="*/ 266881 h 1057022"/>
                    <a:gd name="connsiteX9" fmla="*/ 522392 w 1252929"/>
                    <a:gd name="connsiteY9" fmla="*/ 262825 h 1057022"/>
                    <a:gd name="connsiteX10" fmla="*/ 611954 w 1252929"/>
                    <a:gd name="connsiteY10" fmla="*/ 289662 h 1057022"/>
                    <a:gd name="connsiteX11" fmla="*/ 754254 w 1252929"/>
                    <a:gd name="connsiteY11" fmla="*/ 289662 h 1057022"/>
                    <a:gd name="connsiteX12" fmla="*/ 816978 w 1252929"/>
                    <a:gd name="connsiteY12" fmla="*/ 276556 h 1057022"/>
                    <a:gd name="connsiteX13" fmla="*/ 844440 w 1252929"/>
                    <a:gd name="connsiteY13" fmla="*/ 260328 h 1057022"/>
                    <a:gd name="connsiteX14" fmla="*/ 312 w 1252929"/>
                    <a:gd name="connsiteY14" fmla="*/ 230370 h 1057022"/>
                    <a:gd name="connsiteX15" fmla="*/ 93619 w 1252929"/>
                    <a:gd name="connsiteY15" fmla="*/ 267505 h 1057022"/>
                    <a:gd name="connsiteX16" fmla="*/ 629742 w 1252929"/>
                    <a:gd name="connsiteY16" fmla="*/ 486885 h 1057022"/>
                    <a:gd name="connsiteX17" fmla="*/ 641288 w 1252929"/>
                    <a:gd name="connsiteY17" fmla="*/ 501240 h 1057022"/>
                    <a:gd name="connsiteX18" fmla="*/ 640664 w 1252929"/>
                    <a:gd name="connsiteY18" fmla="*/ 1057022 h 1057022"/>
                    <a:gd name="connsiteX19" fmla="*/ 9362 w 1252929"/>
                    <a:gd name="connsiteY19" fmla="*/ 802067 h 1057022"/>
                    <a:gd name="connsiteX20" fmla="*/ 0 w 1252929"/>
                    <a:gd name="connsiteY20" fmla="*/ 789585 h 1057022"/>
                    <a:gd name="connsiteX21" fmla="*/ 312 w 1252929"/>
                    <a:gd name="connsiteY21" fmla="*/ 233179 h 1057022"/>
                    <a:gd name="connsiteX22" fmla="*/ 312 w 1252929"/>
                    <a:gd name="connsiteY22" fmla="*/ 230370 h 1057022"/>
                    <a:gd name="connsiteX23" fmla="*/ 1251992 w 1252929"/>
                    <a:gd name="connsiteY23" fmla="*/ 140808 h 1057022"/>
                    <a:gd name="connsiteX24" fmla="*/ 1252929 w 1252929"/>
                    <a:gd name="connsiteY24" fmla="*/ 178255 h 1057022"/>
                    <a:gd name="connsiteX25" fmla="*/ 1252616 w 1252929"/>
                    <a:gd name="connsiteY25" fmla="*/ 245349 h 1057022"/>
                    <a:gd name="connsiteX26" fmla="*/ 1244815 w 1252929"/>
                    <a:gd name="connsiteY26" fmla="*/ 261577 h 1057022"/>
                    <a:gd name="connsiteX27" fmla="*/ 1155253 w 1252929"/>
                    <a:gd name="connsiteY27" fmla="*/ 294656 h 1057022"/>
                    <a:gd name="connsiteX28" fmla="*/ 1001719 w 1252929"/>
                    <a:gd name="connsiteY28" fmla="*/ 292159 h 1057022"/>
                    <a:gd name="connsiteX29" fmla="*/ 938994 w 1252929"/>
                    <a:gd name="connsiteY29" fmla="*/ 269690 h 1057022"/>
                    <a:gd name="connsiteX30" fmla="*/ 927136 w 1252929"/>
                    <a:gd name="connsiteY30" fmla="*/ 249095 h 1057022"/>
                    <a:gd name="connsiteX31" fmla="*/ 927448 w 1252929"/>
                    <a:gd name="connsiteY31" fmla="*/ 156099 h 1057022"/>
                    <a:gd name="connsiteX32" fmla="*/ 937746 w 1252929"/>
                    <a:gd name="connsiteY32" fmla="*/ 149233 h 1057022"/>
                    <a:gd name="connsiteX33" fmla="*/ 1013889 w 1252929"/>
                    <a:gd name="connsiteY33" fmla="*/ 170454 h 1057022"/>
                    <a:gd name="connsiteX34" fmla="*/ 1143707 w 1252929"/>
                    <a:gd name="connsiteY34" fmla="*/ 172950 h 1057022"/>
                    <a:gd name="connsiteX35" fmla="*/ 1231396 w 1252929"/>
                    <a:gd name="connsiteY35" fmla="*/ 154851 h 1057022"/>
                    <a:gd name="connsiteX36" fmla="*/ 1251992 w 1252929"/>
                    <a:gd name="connsiteY36" fmla="*/ 140808 h 1057022"/>
                    <a:gd name="connsiteX37" fmla="*/ 516150 w 1252929"/>
                    <a:gd name="connsiteY37" fmla="*/ 112098 h 1057022"/>
                    <a:gd name="connsiteX38" fmla="*/ 516150 w 1252929"/>
                    <a:gd name="connsiteY38" fmla="*/ 221008 h 1057022"/>
                    <a:gd name="connsiteX39" fmla="*/ 510221 w 1252929"/>
                    <a:gd name="connsiteY39" fmla="*/ 231619 h 1057022"/>
                    <a:gd name="connsiteX40" fmla="*/ 426900 w 1252929"/>
                    <a:gd name="connsiteY40" fmla="*/ 265633 h 1057022"/>
                    <a:gd name="connsiteX41" fmla="*/ 242160 w 1252929"/>
                    <a:gd name="connsiteY41" fmla="*/ 259080 h 1057022"/>
                    <a:gd name="connsiteX42" fmla="*/ 235919 w 1252929"/>
                    <a:gd name="connsiteY42" fmla="*/ 257520 h 1057022"/>
                    <a:gd name="connsiteX43" fmla="*/ 189109 w 1252929"/>
                    <a:gd name="connsiteY43" fmla="*/ 192610 h 1057022"/>
                    <a:gd name="connsiteX44" fmla="*/ 188797 w 1252929"/>
                    <a:gd name="connsiteY44" fmla="*/ 173262 h 1057022"/>
                    <a:gd name="connsiteX45" fmla="*/ 189733 w 1252929"/>
                    <a:gd name="connsiteY45" fmla="*/ 128637 h 1057022"/>
                    <a:gd name="connsiteX46" fmla="*/ 191918 w 1252929"/>
                    <a:gd name="connsiteY46" fmla="*/ 117091 h 1057022"/>
                    <a:gd name="connsiteX47" fmla="*/ 267749 w 1252929"/>
                    <a:gd name="connsiteY47" fmla="*/ 142680 h 1057022"/>
                    <a:gd name="connsiteX48" fmla="*/ 378219 w 1252929"/>
                    <a:gd name="connsiteY48" fmla="*/ 147985 h 1057022"/>
                    <a:gd name="connsiteX49" fmla="*/ 482136 w 1252929"/>
                    <a:gd name="connsiteY49" fmla="*/ 132694 h 1057022"/>
                    <a:gd name="connsiteX50" fmla="*/ 516150 w 1252929"/>
                    <a:gd name="connsiteY50" fmla="*/ 112098 h 1057022"/>
                    <a:gd name="connsiteX51" fmla="*/ 914342 w 1252929"/>
                    <a:gd name="connsiteY51" fmla="*/ 380 h 1057022"/>
                    <a:gd name="connsiteX52" fmla="*/ 914654 w 1252929"/>
                    <a:gd name="connsiteY52" fmla="*/ 39700 h 1057022"/>
                    <a:gd name="connsiteX53" fmla="*/ 914654 w 1252929"/>
                    <a:gd name="connsiteY53" fmla="*/ 100240 h 1057022"/>
                    <a:gd name="connsiteX54" fmla="*/ 901859 w 1252929"/>
                    <a:gd name="connsiteY54" fmla="*/ 123332 h 1057022"/>
                    <a:gd name="connsiteX55" fmla="*/ 817290 w 1252929"/>
                    <a:gd name="connsiteY55" fmla="*/ 152354 h 1057022"/>
                    <a:gd name="connsiteX56" fmla="*/ 643784 w 1252929"/>
                    <a:gd name="connsiteY56" fmla="*/ 145177 h 1057022"/>
                    <a:gd name="connsiteX57" fmla="*/ 596039 w 1252929"/>
                    <a:gd name="connsiteY57" fmla="*/ 123957 h 1057022"/>
                    <a:gd name="connsiteX58" fmla="*/ 588861 w 1252929"/>
                    <a:gd name="connsiteY58" fmla="*/ 108978 h 1057022"/>
                    <a:gd name="connsiteX59" fmla="*/ 588861 w 1252929"/>
                    <a:gd name="connsiteY59" fmla="*/ 54991 h 1057022"/>
                    <a:gd name="connsiteX60" fmla="*/ 589485 w 1252929"/>
                    <a:gd name="connsiteY60" fmla="*/ 14423 h 1057022"/>
                    <a:gd name="connsiteX61" fmla="*/ 591670 w 1252929"/>
                    <a:gd name="connsiteY61" fmla="*/ 2564 h 1057022"/>
                    <a:gd name="connsiteX62" fmla="*/ 601344 w 1252929"/>
                    <a:gd name="connsiteY62" fmla="*/ 3813 h 1057022"/>
                    <a:gd name="connsiteX63" fmla="*/ 715246 w 1252929"/>
                    <a:gd name="connsiteY63" fmla="*/ 27841 h 1057022"/>
                    <a:gd name="connsiteX64" fmla="*/ 837262 w 1252929"/>
                    <a:gd name="connsiteY64" fmla="*/ 23473 h 1057022"/>
                    <a:gd name="connsiteX65" fmla="*/ 906852 w 1252929"/>
                    <a:gd name="connsiteY65" fmla="*/ 1628 h 1057022"/>
                    <a:gd name="connsiteX66" fmla="*/ 914342 w 1252929"/>
                    <a:gd name="connsiteY66" fmla="*/ 380 h 10570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</a:cxnLst>
                  <a:rect l="l" t="t" r="r" b="b"/>
                  <a:pathLst>
                    <a:path w="1252929" h="1057022">
                      <a:moveTo>
                        <a:pt x="844440" y="260328"/>
                      </a:moveTo>
                      <a:cubicBezTo>
                        <a:pt x="848497" y="263137"/>
                        <a:pt x="846312" y="266881"/>
                        <a:pt x="846312" y="269690"/>
                      </a:cubicBezTo>
                      <a:cubicBezTo>
                        <a:pt x="846624" y="299336"/>
                        <a:pt x="845688" y="328982"/>
                        <a:pt x="846624" y="358628"/>
                      </a:cubicBezTo>
                      <a:cubicBezTo>
                        <a:pt x="846936" y="370174"/>
                        <a:pt x="842255" y="377040"/>
                        <a:pt x="833517" y="382969"/>
                      </a:cubicBezTo>
                      <a:cubicBezTo>
                        <a:pt x="807928" y="400756"/>
                        <a:pt x="778282" y="408246"/>
                        <a:pt x="748012" y="412927"/>
                      </a:cubicBezTo>
                      <a:cubicBezTo>
                        <a:pt x="690593" y="421977"/>
                        <a:pt x="633485" y="421040"/>
                        <a:pt x="577002" y="406061"/>
                      </a:cubicBezTo>
                      <a:cubicBezTo>
                        <a:pt x="573570" y="405125"/>
                        <a:pt x="570449" y="404501"/>
                        <a:pt x="567016" y="403565"/>
                      </a:cubicBezTo>
                      <a:cubicBezTo>
                        <a:pt x="521768" y="388898"/>
                        <a:pt x="520519" y="387338"/>
                        <a:pt x="520519" y="340216"/>
                      </a:cubicBezTo>
                      <a:cubicBezTo>
                        <a:pt x="520519" y="315875"/>
                        <a:pt x="520519" y="291223"/>
                        <a:pt x="520519" y="266881"/>
                      </a:cubicBezTo>
                      <a:cubicBezTo>
                        <a:pt x="521455" y="265946"/>
                        <a:pt x="521768" y="265321"/>
                        <a:pt x="522392" y="262825"/>
                      </a:cubicBezTo>
                      <a:cubicBezTo>
                        <a:pt x="550165" y="281237"/>
                        <a:pt x="581059" y="285918"/>
                        <a:pt x="611954" y="289662"/>
                      </a:cubicBezTo>
                      <a:cubicBezTo>
                        <a:pt x="659387" y="295279"/>
                        <a:pt x="706820" y="294655"/>
                        <a:pt x="754254" y="289662"/>
                      </a:cubicBezTo>
                      <a:cubicBezTo>
                        <a:pt x="775474" y="287478"/>
                        <a:pt x="796694" y="283421"/>
                        <a:pt x="816978" y="276556"/>
                      </a:cubicBezTo>
                      <a:cubicBezTo>
                        <a:pt x="827276" y="273123"/>
                        <a:pt x="836950" y="268754"/>
                        <a:pt x="844440" y="260328"/>
                      </a:cubicBezTo>
                      <a:close/>
                      <a:moveTo>
                        <a:pt x="312" y="230370"/>
                      </a:moveTo>
                      <a:cubicBezTo>
                        <a:pt x="32142" y="240668"/>
                        <a:pt x="62725" y="254711"/>
                        <a:pt x="93619" y="267505"/>
                      </a:cubicBezTo>
                      <a:cubicBezTo>
                        <a:pt x="272430" y="340528"/>
                        <a:pt x="450930" y="413862"/>
                        <a:pt x="629742" y="486885"/>
                      </a:cubicBezTo>
                      <a:cubicBezTo>
                        <a:pt x="636295" y="489694"/>
                        <a:pt x="641288" y="491878"/>
                        <a:pt x="641288" y="501240"/>
                      </a:cubicBezTo>
                      <a:cubicBezTo>
                        <a:pt x="640976" y="686604"/>
                        <a:pt x="640976" y="871657"/>
                        <a:pt x="640664" y="1057022"/>
                      </a:cubicBezTo>
                      <a:cubicBezTo>
                        <a:pt x="430334" y="971829"/>
                        <a:pt x="220004" y="886948"/>
                        <a:pt x="9362" y="802067"/>
                      </a:cubicBezTo>
                      <a:cubicBezTo>
                        <a:pt x="3121" y="799571"/>
                        <a:pt x="0" y="797074"/>
                        <a:pt x="0" y="789585"/>
                      </a:cubicBezTo>
                      <a:cubicBezTo>
                        <a:pt x="312" y="604220"/>
                        <a:pt x="312" y="418855"/>
                        <a:pt x="312" y="233179"/>
                      </a:cubicBezTo>
                      <a:cubicBezTo>
                        <a:pt x="0" y="231931"/>
                        <a:pt x="312" y="230994"/>
                        <a:pt x="312" y="230370"/>
                      </a:cubicBezTo>
                      <a:close/>
                      <a:moveTo>
                        <a:pt x="1251992" y="140808"/>
                      </a:moveTo>
                      <a:cubicBezTo>
                        <a:pt x="1252304" y="153290"/>
                        <a:pt x="1252616" y="165773"/>
                        <a:pt x="1252929" y="178255"/>
                      </a:cubicBezTo>
                      <a:cubicBezTo>
                        <a:pt x="1252616" y="200724"/>
                        <a:pt x="1252304" y="222881"/>
                        <a:pt x="1252616" y="245349"/>
                      </a:cubicBezTo>
                      <a:cubicBezTo>
                        <a:pt x="1252616" y="252527"/>
                        <a:pt x="1250432" y="257208"/>
                        <a:pt x="1244815" y="261577"/>
                      </a:cubicBezTo>
                      <a:cubicBezTo>
                        <a:pt x="1218290" y="281861"/>
                        <a:pt x="1187083" y="289351"/>
                        <a:pt x="1155253" y="294656"/>
                      </a:cubicBezTo>
                      <a:cubicBezTo>
                        <a:pt x="1104075" y="303081"/>
                        <a:pt x="1052584" y="302457"/>
                        <a:pt x="1001719" y="292159"/>
                      </a:cubicBezTo>
                      <a:cubicBezTo>
                        <a:pt x="979874" y="287790"/>
                        <a:pt x="958654" y="280925"/>
                        <a:pt x="938994" y="269690"/>
                      </a:cubicBezTo>
                      <a:cubicBezTo>
                        <a:pt x="930881" y="265010"/>
                        <a:pt x="926824" y="259392"/>
                        <a:pt x="927136" y="249095"/>
                      </a:cubicBezTo>
                      <a:cubicBezTo>
                        <a:pt x="927760" y="218200"/>
                        <a:pt x="927448" y="187305"/>
                        <a:pt x="927448" y="156099"/>
                      </a:cubicBezTo>
                      <a:cubicBezTo>
                        <a:pt x="927448" y="148297"/>
                        <a:pt x="926200" y="142368"/>
                        <a:pt x="937746" y="149233"/>
                      </a:cubicBezTo>
                      <a:cubicBezTo>
                        <a:pt x="960839" y="163277"/>
                        <a:pt x="987676" y="167021"/>
                        <a:pt x="1013889" y="170454"/>
                      </a:cubicBezTo>
                      <a:cubicBezTo>
                        <a:pt x="1056954" y="176071"/>
                        <a:pt x="1100330" y="177007"/>
                        <a:pt x="1143707" y="172950"/>
                      </a:cubicBezTo>
                      <a:cubicBezTo>
                        <a:pt x="1173665" y="170141"/>
                        <a:pt x="1203311" y="166085"/>
                        <a:pt x="1231396" y="154851"/>
                      </a:cubicBezTo>
                      <a:cubicBezTo>
                        <a:pt x="1239198" y="152354"/>
                        <a:pt x="1246687" y="147985"/>
                        <a:pt x="1251992" y="140808"/>
                      </a:cubicBezTo>
                      <a:close/>
                      <a:moveTo>
                        <a:pt x="516150" y="112098"/>
                      </a:moveTo>
                      <a:cubicBezTo>
                        <a:pt x="516150" y="150169"/>
                        <a:pt x="516150" y="185745"/>
                        <a:pt x="516150" y="221008"/>
                      </a:cubicBezTo>
                      <a:cubicBezTo>
                        <a:pt x="516150" y="226001"/>
                        <a:pt x="513654" y="228498"/>
                        <a:pt x="510221" y="231619"/>
                      </a:cubicBezTo>
                      <a:cubicBezTo>
                        <a:pt x="486504" y="252839"/>
                        <a:pt x="456859" y="260953"/>
                        <a:pt x="426900" y="265633"/>
                      </a:cubicBezTo>
                      <a:cubicBezTo>
                        <a:pt x="365112" y="275932"/>
                        <a:pt x="303324" y="276556"/>
                        <a:pt x="242160" y="259080"/>
                      </a:cubicBezTo>
                      <a:cubicBezTo>
                        <a:pt x="239975" y="258456"/>
                        <a:pt x="238103" y="258144"/>
                        <a:pt x="235919" y="257520"/>
                      </a:cubicBezTo>
                      <a:cubicBezTo>
                        <a:pt x="190046" y="241917"/>
                        <a:pt x="189109" y="240669"/>
                        <a:pt x="189109" y="192610"/>
                      </a:cubicBezTo>
                      <a:cubicBezTo>
                        <a:pt x="189109" y="186057"/>
                        <a:pt x="188797" y="179816"/>
                        <a:pt x="188797" y="173262"/>
                      </a:cubicBezTo>
                      <a:cubicBezTo>
                        <a:pt x="189109" y="158283"/>
                        <a:pt x="189109" y="143616"/>
                        <a:pt x="189733" y="128637"/>
                      </a:cubicBezTo>
                      <a:cubicBezTo>
                        <a:pt x="190046" y="124892"/>
                        <a:pt x="188173" y="120523"/>
                        <a:pt x="191918" y="117091"/>
                      </a:cubicBezTo>
                      <a:cubicBezTo>
                        <a:pt x="214386" y="133630"/>
                        <a:pt x="241223" y="138623"/>
                        <a:pt x="267749" y="142680"/>
                      </a:cubicBezTo>
                      <a:cubicBezTo>
                        <a:pt x="304260" y="148297"/>
                        <a:pt x="341396" y="149545"/>
                        <a:pt x="378219" y="147985"/>
                      </a:cubicBezTo>
                      <a:cubicBezTo>
                        <a:pt x="413170" y="146425"/>
                        <a:pt x="448433" y="143616"/>
                        <a:pt x="482136" y="132694"/>
                      </a:cubicBezTo>
                      <a:cubicBezTo>
                        <a:pt x="494306" y="128637"/>
                        <a:pt x="506476" y="124892"/>
                        <a:pt x="516150" y="112098"/>
                      </a:cubicBezTo>
                      <a:close/>
                      <a:moveTo>
                        <a:pt x="914342" y="380"/>
                      </a:moveTo>
                      <a:cubicBezTo>
                        <a:pt x="914342" y="13487"/>
                        <a:pt x="914654" y="26593"/>
                        <a:pt x="914654" y="39700"/>
                      </a:cubicBezTo>
                      <a:cubicBezTo>
                        <a:pt x="914654" y="59984"/>
                        <a:pt x="913717" y="79956"/>
                        <a:pt x="914654" y="100240"/>
                      </a:cubicBezTo>
                      <a:cubicBezTo>
                        <a:pt x="915277" y="111474"/>
                        <a:pt x="910285" y="117715"/>
                        <a:pt x="901859" y="123332"/>
                      </a:cubicBezTo>
                      <a:cubicBezTo>
                        <a:pt x="876270" y="140184"/>
                        <a:pt x="847248" y="147674"/>
                        <a:pt x="817290" y="152354"/>
                      </a:cubicBezTo>
                      <a:cubicBezTo>
                        <a:pt x="759247" y="161716"/>
                        <a:pt x="701203" y="160468"/>
                        <a:pt x="643784" y="145177"/>
                      </a:cubicBezTo>
                      <a:cubicBezTo>
                        <a:pt x="626933" y="140496"/>
                        <a:pt x="610393" y="134567"/>
                        <a:pt x="596039" y="123957"/>
                      </a:cubicBezTo>
                      <a:cubicBezTo>
                        <a:pt x="590421" y="119900"/>
                        <a:pt x="588549" y="115531"/>
                        <a:pt x="588861" y="108978"/>
                      </a:cubicBezTo>
                      <a:cubicBezTo>
                        <a:pt x="589173" y="90878"/>
                        <a:pt x="588861" y="73090"/>
                        <a:pt x="588861" y="54991"/>
                      </a:cubicBezTo>
                      <a:cubicBezTo>
                        <a:pt x="588861" y="41572"/>
                        <a:pt x="588861" y="27841"/>
                        <a:pt x="589485" y="14423"/>
                      </a:cubicBezTo>
                      <a:cubicBezTo>
                        <a:pt x="589485" y="10366"/>
                        <a:pt x="587301" y="5997"/>
                        <a:pt x="591670" y="2564"/>
                      </a:cubicBezTo>
                      <a:cubicBezTo>
                        <a:pt x="595102" y="692"/>
                        <a:pt x="598535" y="2253"/>
                        <a:pt x="601344" y="3813"/>
                      </a:cubicBezTo>
                      <a:cubicBezTo>
                        <a:pt x="636919" y="22536"/>
                        <a:pt x="675927" y="26281"/>
                        <a:pt x="715246" y="27841"/>
                      </a:cubicBezTo>
                      <a:cubicBezTo>
                        <a:pt x="756126" y="29714"/>
                        <a:pt x="796694" y="29714"/>
                        <a:pt x="837262" y="23473"/>
                      </a:cubicBezTo>
                      <a:cubicBezTo>
                        <a:pt x="861603" y="19728"/>
                        <a:pt x="885632" y="15047"/>
                        <a:pt x="906852" y="1628"/>
                      </a:cubicBezTo>
                      <a:cubicBezTo>
                        <a:pt x="909037" y="380"/>
                        <a:pt x="911533" y="-556"/>
                        <a:pt x="914342" y="380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 w="64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53" name="Group 352">
                <a:extLst>
                  <a:ext uri="{FF2B5EF4-FFF2-40B4-BE49-F238E27FC236}">
                    <a16:creationId xmlns:a16="http://schemas.microsoft.com/office/drawing/2014/main" id="{CFDB203A-61B1-46D3-BFE7-98CDBDD26104}"/>
                  </a:ext>
                </a:extLst>
              </p:cNvPr>
              <p:cNvGrpSpPr/>
              <p:nvPr/>
            </p:nvGrpSpPr>
            <p:grpSpPr>
              <a:xfrm>
                <a:off x="6245979" y="4617205"/>
                <a:ext cx="1426846" cy="1098682"/>
                <a:chOff x="7607865" y="2965768"/>
                <a:chExt cx="1007571" cy="775837"/>
              </a:xfrm>
            </p:grpSpPr>
            <p:sp>
              <p:nvSpPr>
                <p:cNvPr id="363" name="Freeform: Shape 362">
                  <a:extLst>
                    <a:ext uri="{FF2B5EF4-FFF2-40B4-BE49-F238E27FC236}">
                      <a16:creationId xmlns:a16="http://schemas.microsoft.com/office/drawing/2014/main" id="{44BA04E8-4DF1-411D-8E17-08FFDE97DD23}"/>
                    </a:ext>
                  </a:extLst>
                </p:cNvPr>
                <p:cNvSpPr/>
                <p:nvPr/>
              </p:nvSpPr>
              <p:spPr>
                <a:xfrm>
                  <a:off x="7607865" y="2965768"/>
                  <a:ext cx="1007571" cy="775392"/>
                </a:xfrm>
                <a:custGeom>
                  <a:avLst/>
                  <a:gdLst>
                    <a:gd name="connsiteX0" fmla="*/ 2942011 w 2978923"/>
                    <a:gd name="connsiteY0" fmla="*/ 593862 h 2292475"/>
                    <a:gd name="connsiteX1" fmla="*/ 2629224 w 2978923"/>
                    <a:gd name="connsiteY1" fmla="*/ 467582 h 2292475"/>
                    <a:gd name="connsiteX2" fmla="*/ 2599435 w 2978923"/>
                    <a:gd name="connsiteY2" fmla="*/ 463696 h 2292475"/>
                    <a:gd name="connsiteX3" fmla="*/ 2597492 w 2978923"/>
                    <a:gd name="connsiteY3" fmla="*/ 395051 h 2292475"/>
                    <a:gd name="connsiteX4" fmla="*/ 2602025 w 2978923"/>
                    <a:gd name="connsiteY4" fmla="*/ 386633 h 2292475"/>
                    <a:gd name="connsiteX5" fmla="*/ 2580007 w 2978923"/>
                    <a:gd name="connsiteY5" fmla="*/ 341949 h 2292475"/>
                    <a:gd name="connsiteX6" fmla="*/ 2523667 w 2978923"/>
                    <a:gd name="connsiteY6" fmla="*/ 318636 h 2292475"/>
                    <a:gd name="connsiteX7" fmla="*/ 2216708 w 2978923"/>
                    <a:gd name="connsiteY7" fmla="*/ 287551 h 2292475"/>
                    <a:gd name="connsiteX8" fmla="*/ 2164900 w 2978923"/>
                    <a:gd name="connsiteY8" fmla="*/ 278485 h 2292475"/>
                    <a:gd name="connsiteX9" fmla="*/ 1924644 w 2978923"/>
                    <a:gd name="connsiteY9" fmla="*/ 181346 h 2292475"/>
                    <a:gd name="connsiteX10" fmla="*/ 1898093 w 2978923"/>
                    <a:gd name="connsiteY10" fmla="*/ 175518 h 2292475"/>
                    <a:gd name="connsiteX11" fmla="*/ 1897445 w 2978923"/>
                    <a:gd name="connsiteY11" fmla="*/ 95216 h 2292475"/>
                    <a:gd name="connsiteX12" fmla="*/ 1870246 w 2978923"/>
                    <a:gd name="connsiteY12" fmla="*/ 49237 h 2292475"/>
                    <a:gd name="connsiteX13" fmla="*/ 1786707 w 2978923"/>
                    <a:gd name="connsiteY13" fmla="*/ 21391 h 2292475"/>
                    <a:gd name="connsiteX14" fmla="*/ 1390380 w 2978923"/>
                    <a:gd name="connsiteY14" fmla="*/ 11677 h 2292475"/>
                    <a:gd name="connsiteX15" fmla="*/ 1251796 w 2978923"/>
                    <a:gd name="connsiteY15" fmla="*/ 49237 h 2292475"/>
                    <a:gd name="connsiteX16" fmla="*/ 1227835 w 2978923"/>
                    <a:gd name="connsiteY16" fmla="*/ 99750 h 2292475"/>
                    <a:gd name="connsiteX17" fmla="*/ 1227835 w 2978923"/>
                    <a:gd name="connsiteY17" fmla="*/ 99750 h 2292475"/>
                    <a:gd name="connsiteX18" fmla="*/ 1223302 w 2978923"/>
                    <a:gd name="connsiteY18" fmla="*/ 124358 h 2292475"/>
                    <a:gd name="connsiteX19" fmla="*/ 1222006 w 2978923"/>
                    <a:gd name="connsiteY19" fmla="*/ 207250 h 2292475"/>
                    <a:gd name="connsiteX20" fmla="*/ 1191570 w 2978923"/>
                    <a:gd name="connsiteY20" fmla="*/ 210488 h 2292475"/>
                    <a:gd name="connsiteX21" fmla="*/ 1034852 w 2978923"/>
                    <a:gd name="connsiteY21" fmla="*/ 256467 h 2292475"/>
                    <a:gd name="connsiteX22" fmla="*/ 979807 w 2978923"/>
                    <a:gd name="connsiteY22" fmla="*/ 257762 h 2292475"/>
                    <a:gd name="connsiteX23" fmla="*/ 810785 w 2978923"/>
                    <a:gd name="connsiteY23" fmla="*/ 233801 h 2292475"/>
                    <a:gd name="connsiteX24" fmla="*/ 491523 w 2978923"/>
                    <a:gd name="connsiteY24" fmla="*/ 255172 h 2292475"/>
                    <a:gd name="connsiteX25" fmla="*/ 452019 w 2978923"/>
                    <a:gd name="connsiteY25" fmla="*/ 273304 h 2292475"/>
                    <a:gd name="connsiteX26" fmla="*/ 422230 w 2978923"/>
                    <a:gd name="connsiteY26" fmla="*/ 288847 h 2292475"/>
                    <a:gd name="connsiteX27" fmla="*/ 398917 w 2978923"/>
                    <a:gd name="connsiteY27" fmla="*/ 337416 h 2292475"/>
                    <a:gd name="connsiteX28" fmla="*/ 394384 w 2978923"/>
                    <a:gd name="connsiteY28" fmla="*/ 362024 h 2292475"/>
                    <a:gd name="connsiteX29" fmla="*/ 392441 w 2978923"/>
                    <a:gd name="connsiteY29" fmla="*/ 454630 h 2292475"/>
                    <a:gd name="connsiteX30" fmla="*/ 338691 w 2978923"/>
                    <a:gd name="connsiteY30" fmla="*/ 469525 h 2292475"/>
                    <a:gd name="connsiteX31" fmla="*/ 5828 w 2978923"/>
                    <a:gd name="connsiteY31" fmla="*/ 562131 h 2292475"/>
                    <a:gd name="connsiteX32" fmla="*/ 1295 w 2978923"/>
                    <a:gd name="connsiteY32" fmla="*/ 572492 h 2292475"/>
                    <a:gd name="connsiteX33" fmla="*/ 648 w 2978923"/>
                    <a:gd name="connsiteY33" fmla="*/ 577672 h 2292475"/>
                    <a:gd name="connsiteX34" fmla="*/ 0 w 2978923"/>
                    <a:gd name="connsiteY34" fmla="*/ 1732329 h 2292475"/>
                    <a:gd name="connsiteX35" fmla="*/ 19428 w 2978923"/>
                    <a:gd name="connsiteY35" fmla="*/ 1758233 h 2292475"/>
                    <a:gd name="connsiteX36" fmla="*/ 1329507 w 2978923"/>
                    <a:gd name="connsiteY36" fmla="*/ 2287316 h 2292475"/>
                    <a:gd name="connsiteX37" fmla="*/ 1329507 w 2978923"/>
                    <a:gd name="connsiteY37" fmla="*/ 2287316 h 2292475"/>
                    <a:gd name="connsiteX38" fmla="*/ 1330154 w 2978923"/>
                    <a:gd name="connsiteY38" fmla="*/ 2297677 h 2292475"/>
                    <a:gd name="connsiteX39" fmla="*/ 1341164 w 2978923"/>
                    <a:gd name="connsiteY39" fmla="*/ 2297677 h 2292475"/>
                    <a:gd name="connsiteX40" fmla="*/ 1390380 w 2978923"/>
                    <a:gd name="connsiteY40" fmla="*/ 2286668 h 2292475"/>
                    <a:gd name="connsiteX41" fmla="*/ 2421995 w 2978923"/>
                    <a:gd name="connsiteY41" fmla="*/ 1955101 h 2292475"/>
                    <a:gd name="connsiteX42" fmla="*/ 2942011 w 2978923"/>
                    <a:gd name="connsiteY42" fmla="*/ 1788022 h 2292475"/>
                    <a:gd name="connsiteX43" fmla="*/ 2982810 w 2978923"/>
                    <a:gd name="connsiteY43" fmla="*/ 1732977 h 2292475"/>
                    <a:gd name="connsiteX44" fmla="*/ 2982810 w 2978923"/>
                    <a:gd name="connsiteY44" fmla="*/ 651498 h 2292475"/>
                    <a:gd name="connsiteX45" fmla="*/ 2942011 w 2978923"/>
                    <a:gd name="connsiteY45" fmla="*/ 593862 h 22924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</a:cxnLst>
                  <a:rect l="l" t="t" r="r" b="b"/>
                  <a:pathLst>
                    <a:path w="2978923" h="2292475">
                      <a:moveTo>
                        <a:pt x="2942011" y="593862"/>
                      </a:moveTo>
                      <a:cubicBezTo>
                        <a:pt x="2838396" y="550474"/>
                        <a:pt x="2733487" y="510323"/>
                        <a:pt x="2629224" y="467582"/>
                      </a:cubicBezTo>
                      <a:cubicBezTo>
                        <a:pt x="2619510" y="463696"/>
                        <a:pt x="2609796" y="458516"/>
                        <a:pt x="2599435" y="463696"/>
                      </a:cubicBezTo>
                      <a:cubicBezTo>
                        <a:pt x="2598787" y="441031"/>
                        <a:pt x="2598140" y="417717"/>
                        <a:pt x="2597492" y="395051"/>
                      </a:cubicBezTo>
                      <a:cubicBezTo>
                        <a:pt x="2599435" y="392461"/>
                        <a:pt x="2600730" y="389871"/>
                        <a:pt x="2602025" y="386633"/>
                      </a:cubicBezTo>
                      <a:cubicBezTo>
                        <a:pt x="2606558" y="365910"/>
                        <a:pt x="2595549" y="352311"/>
                        <a:pt x="2580007" y="341949"/>
                      </a:cubicBezTo>
                      <a:cubicBezTo>
                        <a:pt x="2562522" y="330940"/>
                        <a:pt x="2543094" y="323816"/>
                        <a:pt x="2523667" y="318636"/>
                      </a:cubicBezTo>
                      <a:cubicBezTo>
                        <a:pt x="2423290" y="291437"/>
                        <a:pt x="2320323" y="285609"/>
                        <a:pt x="2216708" y="287551"/>
                      </a:cubicBezTo>
                      <a:cubicBezTo>
                        <a:pt x="2198575" y="288199"/>
                        <a:pt x="2181738" y="284961"/>
                        <a:pt x="2164900" y="278485"/>
                      </a:cubicBezTo>
                      <a:cubicBezTo>
                        <a:pt x="2084599" y="246753"/>
                        <a:pt x="2004945" y="212431"/>
                        <a:pt x="1924644" y="181346"/>
                      </a:cubicBezTo>
                      <a:cubicBezTo>
                        <a:pt x="1916225" y="178108"/>
                        <a:pt x="1907807" y="170985"/>
                        <a:pt x="1898093" y="175518"/>
                      </a:cubicBezTo>
                      <a:cubicBezTo>
                        <a:pt x="1898093" y="148966"/>
                        <a:pt x="1897445" y="121768"/>
                        <a:pt x="1897445" y="95216"/>
                      </a:cubicBezTo>
                      <a:cubicBezTo>
                        <a:pt x="1903273" y="71255"/>
                        <a:pt x="1888379" y="58304"/>
                        <a:pt x="1870246" y="49237"/>
                      </a:cubicBezTo>
                      <a:cubicBezTo>
                        <a:pt x="1843695" y="35638"/>
                        <a:pt x="1815849" y="27219"/>
                        <a:pt x="1786707" y="21391"/>
                      </a:cubicBezTo>
                      <a:cubicBezTo>
                        <a:pt x="1655246" y="-4513"/>
                        <a:pt x="1523137" y="-5808"/>
                        <a:pt x="1390380" y="11677"/>
                      </a:cubicBezTo>
                      <a:cubicBezTo>
                        <a:pt x="1342458" y="18153"/>
                        <a:pt x="1295184" y="27219"/>
                        <a:pt x="1251796" y="49237"/>
                      </a:cubicBezTo>
                      <a:cubicBezTo>
                        <a:pt x="1231073" y="59599"/>
                        <a:pt x="1216178" y="73846"/>
                        <a:pt x="1227835" y="99750"/>
                      </a:cubicBezTo>
                      <a:cubicBezTo>
                        <a:pt x="1227835" y="99750"/>
                        <a:pt x="1227835" y="99750"/>
                        <a:pt x="1227835" y="99750"/>
                      </a:cubicBezTo>
                      <a:cubicBezTo>
                        <a:pt x="1218769" y="106226"/>
                        <a:pt x="1223302" y="115939"/>
                        <a:pt x="1223302" y="124358"/>
                      </a:cubicBezTo>
                      <a:cubicBezTo>
                        <a:pt x="1222654" y="152204"/>
                        <a:pt x="1222654" y="179403"/>
                        <a:pt x="1222006" y="207250"/>
                      </a:cubicBezTo>
                      <a:cubicBezTo>
                        <a:pt x="1211645" y="202717"/>
                        <a:pt x="1201283" y="207250"/>
                        <a:pt x="1191570" y="210488"/>
                      </a:cubicBezTo>
                      <a:cubicBezTo>
                        <a:pt x="1139115" y="225383"/>
                        <a:pt x="1086660" y="240277"/>
                        <a:pt x="1034852" y="256467"/>
                      </a:cubicBezTo>
                      <a:cubicBezTo>
                        <a:pt x="1016720" y="262295"/>
                        <a:pt x="998587" y="262943"/>
                        <a:pt x="979807" y="257762"/>
                      </a:cubicBezTo>
                      <a:cubicBezTo>
                        <a:pt x="924114" y="243515"/>
                        <a:pt x="867773" y="235096"/>
                        <a:pt x="810785" y="233801"/>
                      </a:cubicBezTo>
                      <a:cubicBezTo>
                        <a:pt x="703933" y="231211"/>
                        <a:pt x="597080" y="230563"/>
                        <a:pt x="491523" y="255172"/>
                      </a:cubicBezTo>
                      <a:cubicBezTo>
                        <a:pt x="477275" y="258410"/>
                        <a:pt x="461733" y="259705"/>
                        <a:pt x="452019" y="273304"/>
                      </a:cubicBezTo>
                      <a:cubicBezTo>
                        <a:pt x="442305" y="278485"/>
                        <a:pt x="431944" y="284313"/>
                        <a:pt x="422230" y="288847"/>
                      </a:cubicBezTo>
                      <a:cubicBezTo>
                        <a:pt x="400860" y="298560"/>
                        <a:pt x="391146" y="314102"/>
                        <a:pt x="398917" y="337416"/>
                      </a:cubicBezTo>
                      <a:cubicBezTo>
                        <a:pt x="391146" y="344539"/>
                        <a:pt x="395031" y="354253"/>
                        <a:pt x="394384" y="362024"/>
                      </a:cubicBezTo>
                      <a:cubicBezTo>
                        <a:pt x="393089" y="393109"/>
                        <a:pt x="393089" y="423546"/>
                        <a:pt x="392441" y="454630"/>
                      </a:cubicBezTo>
                      <a:cubicBezTo>
                        <a:pt x="374308" y="459811"/>
                        <a:pt x="356824" y="464344"/>
                        <a:pt x="338691" y="469525"/>
                      </a:cubicBezTo>
                      <a:cubicBezTo>
                        <a:pt x="227305" y="498666"/>
                        <a:pt x="119157" y="540760"/>
                        <a:pt x="5828" y="562131"/>
                      </a:cubicBezTo>
                      <a:cubicBezTo>
                        <a:pt x="0" y="563425"/>
                        <a:pt x="0" y="567959"/>
                        <a:pt x="1295" y="572492"/>
                      </a:cubicBezTo>
                      <a:cubicBezTo>
                        <a:pt x="1295" y="574435"/>
                        <a:pt x="648" y="575730"/>
                        <a:pt x="648" y="577672"/>
                      </a:cubicBezTo>
                      <a:cubicBezTo>
                        <a:pt x="648" y="962342"/>
                        <a:pt x="648" y="1347012"/>
                        <a:pt x="0" y="1732329"/>
                      </a:cubicBezTo>
                      <a:cubicBezTo>
                        <a:pt x="0" y="1747871"/>
                        <a:pt x="6476" y="1753052"/>
                        <a:pt x="19428" y="1758233"/>
                      </a:cubicBezTo>
                      <a:cubicBezTo>
                        <a:pt x="455905" y="1934378"/>
                        <a:pt x="893030" y="2111171"/>
                        <a:pt x="1329507" y="2287316"/>
                      </a:cubicBezTo>
                      <a:lnTo>
                        <a:pt x="1329507" y="2287316"/>
                      </a:lnTo>
                      <a:cubicBezTo>
                        <a:pt x="1329507" y="2290554"/>
                        <a:pt x="1329507" y="2294439"/>
                        <a:pt x="1330154" y="2297677"/>
                      </a:cubicBezTo>
                      <a:cubicBezTo>
                        <a:pt x="1334040" y="2297677"/>
                        <a:pt x="1337278" y="2297677"/>
                        <a:pt x="1341164" y="2297677"/>
                      </a:cubicBezTo>
                      <a:cubicBezTo>
                        <a:pt x="1357353" y="2291849"/>
                        <a:pt x="1374191" y="2291849"/>
                        <a:pt x="1390380" y="2286668"/>
                      </a:cubicBezTo>
                      <a:cubicBezTo>
                        <a:pt x="1734252" y="2175930"/>
                        <a:pt x="2078123" y="2065839"/>
                        <a:pt x="2421995" y="1955101"/>
                      </a:cubicBezTo>
                      <a:cubicBezTo>
                        <a:pt x="2595549" y="1899408"/>
                        <a:pt x="2768456" y="1844363"/>
                        <a:pt x="2942011" y="1788022"/>
                      </a:cubicBezTo>
                      <a:cubicBezTo>
                        <a:pt x="2977629" y="1776366"/>
                        <a:pt x="2982810" y="1771185"/>
                        <a:pt x="2982810" y="1732977"/>
                      </a:cubicBezTo>
                      <a:cubicBezTo>
                        <a:pt x="2982810" y="1372268"/>
                        <a:pt x="2982810" y="1012207"/>
                        <a:pt x="2982810" y="651498"/>
                      </a:cubicBezTo>
                      <a:cubicBezTo>
                        <a:pt x="2980867" y="612643"/>
                        <a:pt x="2977629" y="608757"/>
                        <a:pt x="2942011" y="593862"/>
                      </a:cubicBezTo>
                      <a:close/>
                    </a:path>
                  </a:pathLst>
                </a:custGeom>
                <a:solidFill>
                  <a:schemeClr val="accent4">
                    <a:lumMod val="60000"/>
                    <a:lumOff val="40000"/>
                  </a:schemeClr>
                </a:solidFill>
                <a:ln w="64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  <p:sp>
              <p:nvSpPr>
                <p:cNvPr id="364" name="Freeform: Shape 363">
                  <a:extLst>
                    <a:ext uri="{FF2B5EF4-FFF2-40B4-BE49-F238E27FC236}">
                      <a16:creationId xmlns:a16="http://schemas.microsoft.com/office/drawing/2014/main" id="{5DFE67DF-F726-4D19-8C5A-1AE6D73A3411}"/>
                    </a:ext>
                  </a:extLst>
                </p:cNvPr>
                <p:cNvSpPr/>
                <p:nvPr/>
              </p:nvSpPr>
              <p:spPr>
                <a:xfrm>
                  <a:off x="7610056" y="2999678"/>
                  <a:ext cx="879435" cy="741927"/>
                </a:xfrm>
                <a:custGeom>
                  <a:avLst/>
                  <a:gdLst>
                    <a:gd name="connsiteX0" fmla="*/ 844440 w 1252929"/>
                    <a:gd name="connsiteY0" fmla="*/ 260328 h 1057022"/>
                    <a:gd name="connsiteX1" fmla="*/ 846312 w 1252929"/>
                    <a:gd name="connsiteY1" fmla="*/ 269690 h 1057022"/>
                    <a:gd name="connsiteX2" fmla="*/ 846624 w 1252929"/>
                    <a:gd name="connsiteY2" fmla="*/ 358628 h 1057022"/>
                    <a:gd name="connsiteX3" fmla="*/ 833517 w 1252929"/>
                    <a:gd name="connsiteY3" fmla="*/ 382969 h 1057022"/>
                    <a:gd name="connsiteX4" fmla="*/ 748012 w 1252929"/>
                    <a:gd name="connsiteY4" fmla="*/ 412927 h 1057022"/>
                    <a:gd name="connsiteX5" fmla="*/ 577002 w 1252929"/>
                    <a:gd name="connsiteY5" fmla="*/ 406061 h 1057022"/>
                    <a:gd name="connsiteX6" fmla="*/ 567016 w 1252929"/>
                    <a:gd name="connsiteY6" fmla="*/ 403565 h 1057022"/>
                    <a:gd name="connsiteX7" fmla="*/ 520519 w 1252929"/>
                    <a:gd name="connsiteY7" fmla="*/ 340216 h 1057022"/>
                    <a:gd name="connsiteX8" fmla="*/ 520519 w 1252929"/>
                    <a:gd name="connsiteY8" fmla="*/ 266881 h 1057022"/>
                    <a:gd name="connsiteX9" fmla="*/ 522392 w 1252929"/>
                    <a:gd name="connsiteY9" fmla="*/ 262825 h 1057022"/>
                    <a:gd name="connsiteX10" fmla="*/ 611954 w 1252929"/>
                    <a:gd name="connsiteY10" fmla="*/ 289662 h 1057022"/>
                    <a:gd name="connsiteX11" fmla="*/ 754254 w 1252929"/>
                    <a:gd name="connsiteY11" fmla="*/ 289662 h 1057022"/>
                    <a:gd name="connsiteX12" fmla="*/ 816978 w 1252929"/>
                    <a:gd name="connsiteY12" fmla="*/ 276556 h 1057022"/>
                    <a:gd name="connsiteX13" fmla="*/ 844440 w 1252929"/>
                    <a:gd name="connsiteY13" fmla="*/ 260328 h 1057022"/>
                    <a:gd name="connsiteX14" fmla="*/ 312 w 1252929"/>
                    <a:gd name="connsiteY14" fmla="*/ 230370 h 1057022"/>
                    <a:gd name="connsiteX15" fmla="*/ 93619 w 1252929"/>
                    <a:gd name="connsiteY15" fmla="*/ 267505 h 1057022"/>
                    <a:gd name="connsiteX16" fmla="*/ 629742 w 1252929"/>
                    <a:gd name="connsiteY16" fmla="*/ 486885 h 1057022"/>
                    <a:gd name="connsiteX17" fmla="*/ 641288 w 1252929"/>
                    <a:gd name="connsiteY17" fmla="*/ 501240 h 1057022"/>
                    <a:gd name="connsiteX18" fmla="*/ 640664 w 1252929"/>
                    <a:gd name="connsiteY18" fmla="*/ 1057022 h 1057022"/>
                    <a:gd name="connsiteX19" fmla="*/ 9362 w 1252929"/>
                    <a:gd name="connsiteY19" fmla="*/ 802067 h 1057022"/>
                    <a:gd name="connsiteX20" fmla="*/ 0 w 1252929"/>
                    <a:gd name="connsiteY20" fmla="*/ 789585 h 1057022"/>
                    <a:gd name="connsiteX21" fmla="*/ 312 w 1252929"/>
                    <a:gd name="connsiteY21" fmla="*/ 233179 h 1057022"/>
                    <a:gd name="connsiteX22" fmla="*/ 312 w 1252929"/>
                    <a:gd name="connsiteY22" fmla="*/ 230370 h 1057022"/>
                    <a:gd name="connsiteX23" fmla="*/ 1251992 w 1252929"/>
                    <a:gd name="connsiteY23" fmla="*/ 140808 h 1057022"/>
                    <a:gd name="connsiteX24" fmla="*/ 1252929 w 1252929"/>
                    <a:gd name="connsiteY24" fmla="*/ 178255 h 1057022"/>
                    <a:gd name="connsiteX25" fmla="*/ 1252616 w 1252929"/>
                    <a:gd name="connsiteY25" fmla="*/ 245349 h 1057022"/>
                    <a:gd name="connsiteX26" fmla="*/ 1244815 w 1252929"/>
                    <a:gd name="connsiteY26" fmla="*/ 261577 h 1057022"/>
                    <a:gd name="connsiteX27" fmla="*/ 1155253 w 1252929"/>
                    <a:gd name="connsiteY27" fmla="*/ 294656 h 1057022"/>
                    <a:gd name="connsiteX28" fmla="*/ 1001719 w 1252929"/>
                    <a:gd name="connsiteY28" fmla="*/ 292159 h 1057022"/>
                    <a:gd name="connsiteX29" fmla="*/ 938994 w 1252929"/>
                    <a:gd name="connsiteY29" fmla="*/ 269690 h 1057022"/>
                    <a:gd name="connsiteX30" fmla="*/ 927136 w 1252929"/>
                    <a:gd name="connsiteY30" fmla="*/ 249095 h 1057022"/>
                    <a:gd name="connsiteX31" fmla="*/ 927448 w 1252929"/>
                    <a:gd name="connsiteY31" fmla="*/ 156099 h 1057022"/>
                    <a:gd name="connsiteX32" fmla="*/ 937746 w 1252929"/>
                    <a:gd name="connsiteY32" fmla="*/ 149233 h 1057022"/>
                    <a:gd name="connsiteX33" fmla="*/ 1013889 w 1252929"/>
                    <a:gd name="connsiteY33" fmla="*/ 170454 h 1057022"/>
                    <a:gd name="connsiteX34" fmla="*/ 1143707 w 1252929"/>
                    <a:gd name="connsiteY34" fmla="*/ 172950 h 1057022"/>
                    <a:gd name="connsiteX35" fmla="*/ 1231396 w 1252929"/>
                    <a:gd name="connsiteY35" fmla="*/ 154851 h 1057022"/>
                    <a:gd name="connsiteX36" fmla="*/ 1251992 w 1252929"/>
                    <a:gd name="connsiteY36" fmla="*/ 140808 h 1057022"/>
                    <a:gd name="connsiteX37" fmla="*/ 516150 w 1252929"/>
                    <a:gd name="connsiteY37" fmla="*/ 112098 h 1057022"/>
                    <a:gd name="connsiteX38" fmla="*/ 516150 w 1252929"/>
                    <a:gd name="connsiteY38" fmla="*/ 221008 h 1057022"/>
                    <a:gd name="connsiteX39" fmla="*/ 510221 w 1252929"/>
                    <a:gd name="connsiteY39" fmla="*/ 231619 h 1057022"/>
                    <a:gd name="connsiteX40" fmla="*/ 426900 w 1252929"/>
                    <a:gd name="connsiteY40" fmla="*/ 265633 h 1057022"/>
                    <a:gd name="connsiteX41" fmla="*/ 242160 w 1252929"/>
                    <a:gd name="connsiteY41" fmla="*/ 259080 h 1057022"/>
                    <a:gd name="connsiteX42" fmla="*/ 235919 w 1252929"/>
                    <a:gd name="connsiteY42" fmla="*/ 257520 h 1057022"/>
                    <a:gd name="connsiteX43" fmla="*/ 189109 w 1252929"/>
                    <a:gd name="connsiteY43" fmla="*/ 192610 h 1057022"/>
                    <a:gd name="connsiteX44" fmla="*/ 188797 w 1252929"/>
                    <a:gd name="connsiteY44" fmla="*/ 173262 h 1057022"/>
                    <a:gd name="connsiteX45" fmla="*/ 189733 w 1252929"/>
                    <a:gd name="connsiteY45" fmla="*/ 128637 h 1057022"/>
                    <a:gd name="connsiteX46" fmla="*/ 191918 w 1252929"/>
                    <a:gd name="connsiteY46" fmla="*/ 117091 h 1057022"/>
                    <a:gd name="connsiteX47" fmla="*/ 267749 w 1252929"/>
                    <a:gd name="connsiteY47" fmla="*/ 142680 h 1057022"/>
                    <a:gd name="connsiteX48" fmla="*/ 378219 w 1252929"/>
                    <a:gd name="connsiteY48" fmla="*/ 147985 h 1057022"/>
                    <a:gd name="connsiteX49" fmla="*/ 482136 w 1252929"/>
                    <a:gd name="connsiteY49" fmla="*/ 132694 h 1057022"/>
                    <a:gd name="connsiteX50" fmla="*/ 516150 w 1252929"/>
                    <a:gd name="connsiteY50" fmla="*/ 112098 h 1057022"/>
                    <a:gd name="connsiteX51" fmla="*/ 914342 w 1252929"/>
                    <a:gd name="connsiteY51" fmla="*/ 380 h 1057022"/>
                    <a:gd name="connsiteX52" fmla="*/ 914654 w 1252929"/>
                    <a:gd name="connsiteY52" fmla="*/ 39700 h 1057022"/>
                    <a:gd name="connsiteX53" fmla="*/ 914654 w 1252929"/>
                    <a:gd name="connsiteY53" fmla="*/ 100240 h 1057022"/>
                    <a:gd name="connsiteX54" fmla="*/ 901859 w 1252929"/>
                    <a:gd name="connsiteY54" fmla="*/ 123332 h 1057022"/>
                    <a:gd name="connsiteX55" fmla="*/ 817290 w 1252929"/>
                    <a:gd name="connsiteY55" fmla="*/ 152354 h 1057022"/>
                    <a:gd name="connsiteX56" fmla="*/ 643784 w 1252929"/>
                    <a:gd name="connsiteY56" fmla="*/ 145177 h 1057022"/>
                    <a:gd name="connsiteX57" fmla="*/ 596039 w 1252929"/>
                    <a:gd name="connsiteY57" fmla="*/ 123957 h 1057022"/>
                    <a:gd name="connsiteX58" fmla="*/ 588861 w 1252929"/>
                    <a:gd name="connsiteY58" fmla="*/ 108978 h 1057022"/>
                    <a:gd name="connsiteX59" fmla="*/ 588861 w 1252929"/>
                    <a:gd name="connsiteY59" fmla="*/ 54991 h 1057022"/>
                    <a:gd name="connsiteX60" fmla="*/ 589485 w 1252929"/>
                    <a:gd name="connsiteY60" fmla="*/ 14423 h 1057022"/>
                    <a:gd name="connsiteX61" fmla="*/ 591670 w 1252929"/>
                    <a:gd name="connsiteY61" fmla="*/ 2564 h 1057022"/>
                    <a:gd name="connsiteX62" fmla="*/ 601344 w 1252929"/>
                    <a:gd name="connsiteY62" fmla="*/ 3813 h 1057022"/>
                    <a:gd name="connsiteX63" fmla="*/ 715246 w 1252929"/>
                    <a:gd name="connsiteY63" fmla="*/ 27841 h 1057022"/>
                    <a:gd name="connsiteX64" fmla="*/ 837262 w 1252929"/>
                    <a:gd name="connsiteY64" fmla="*/ 23473 h 1057022"/>
                    <a:gd name="connsiteX65" fmla="*/ 906852 w 1252929"/>
                    <a:gd name="connsiteY65" fmla="*/ 1628 h 1057022"/>
                    <a:gd name="connsiteX66" fmla="*/ 914342 w 1252929"/>
                    <a:gd name="connsiteY66" fmla="*/ 380 h 10570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</a:cxnLst>
                  <a:rect l="l" t="t" r="r" b="b"/>
                  <a:pathLst>
                    <a:path w="1252929" h="1057022">
                      <a:moveTo>
                        <a:pt x="844440" y="260328"/>
                      </a:moveTo>
                      <a:cubicBezTo>
                        <a:pt x="848497" y="263137"/>
                        <a:pt x="846312" y="266881"/>
                        <a:pt x="846312" y="269690"/>
                      </a:cubicBezTo>
                      <a:cubicBezTo>
                        <a:pt x="846624" y="299336"/>
                        <a:pt x="845688" y="328982"/>
                        <a:pt x="846624" y="358628"/>
                      </a:cubicBezTo>
                      <a:cubicBezTo>
                        <a:pt x="846936" y="370174"/>
                        <a:pt x="842255" y="377040"/>
                        <a:pt x="833517" y="382969"/>
                      </a:cubicBezTo>
                      <a:cubicBezTo>
                        <a:pt x="807928" y="400756"/>
                        <a:pt x="778282" y="408246"/>
                        <a:pt x="748012" y="412927"/>
                      </a:cubicBezTo>
                      <a:cubicBezTo>
                        <a:pt x="690593" y="421977"/>
                        <a:pt x="633485" y="421040"/>
                        <a:pt x="577002" y="406061"/>
                      </a:cubicBezTo>
                      <a:cubicBezTo>
                        <a:pt x="573570" y="405125"/>
                        <a:pt x="570449" y="404501"/>
                        <a:pt x="567016" y="403565"/>
                      </a:cubicBezTo>
                      <a:cubicBezTo>
                        <a:pt x="521768" y="388898"/>
                        <a:pt x="520519" y="387338"/>
                        <a:pt x="520519" y="340216"/>
                      </a:cubicBezTo>
                      <a:cubicBezTo>
                        <a:pt x="520519" y="315875"/>
                        <a:pt x="520519" y="291223"/>
                        <a:pt x="520519" y="266881"/>
                      </a:cubicBezTo>
                      <a:cubicBezTo>
                        <a:pt x="521455" y="265946"/>
                        <a:pt x="521768" y="265321"/>
                        <a:pt x="522392" y="262825"/>
                      </a:cubicBezTo>
                      <a:cubicBezTo>
                        <a:pt x="550165" y="281237"/>
                        <a:pt x="581059" y="285918"/>
                        <a:pt x="611954" y="289662"/>
                      </a:cubicBezTo>
                      <a:cubicBezTo>
                        <a:pt x="659387" y="295279"/>
                        <a:pt x="706820" y="294655"/>
                        <a:pt x="754254" y="289662"/>
                      </a:cubicBezTo>
                      <a:cubicBezTo>
                        <a:pt x="775474" y="287478"/>
                        <a:pt x="796694" y="283421"/>
                        <a:pt x="816978" y="276556"/>
                      </a:cubicBezTo>
                      <a:cubicBezTo>
                        <a:pt x="827276" y="273123"/>
                        <a:pt x="836950" y="268754"/>
                        <a:pt x="844440" y="260328"/>
                      </a:cubicBezTo>
                      <a:close/>
                      <a:moveTo>
                        <a:pt x="312" y="230370"/>
                      </a:moveTo>
                      <a:cubicBezTo>
                        <a:pt x="32142" y="240668"/>
                        <a:pt x="62725" y="254711"/>
                        <a:pt x="93619" y="267505"/>
                      </a:cubicBezTo>
                      <a:cubicBezTo>
                        <a:pt x="272430" y="340528"/>
                        <a:pt x="450930" y="413862"/>
                        <a:pt x="629742" y="486885"/>
                      </a:cubicBezTo>
                      <a:cubicBezTo>
                        <a:pt x="636295" y="489694"/>
                        <a:pt x="641288" y="491878"/>
                        <a:pt x="641288" y="501240"/>
                      </a:cubicBezTo>
                      <a:cubicBezTo>
                        <a:pt x="640976" y="686604"/>
                        <a:pt x="640976" y="871657"/>
                        <a:pt x="640664" y="1057022"/>
                      </a:cubicBezTo>
                      <a:cubicBezTo>
                        <a:pt x="430334" y="971829"/>
                        <a:pt x="220004" y="886948"/>
                        <a:pt x="9362" y="802067"/>
                      </a:cubicBezTo>
                      <a:cubicBezTo>
                        <a:pt x="3121" y="799571"/>
                        <a:pt x="0" y="797074"/>
                        <a:pt x="0" y="789585"/>
                      </a:cubicBezTo>
                      <a:cubicBezTo>
                        <a:pt x="312" y="604220"/>
                        <a:pt x="312" y="418855"/>
                        <a:pt x="312" y="233179"/>
                      </a:cubicBezTo>
                      <a:cubicBezTo>
                        <a:pt x="0" y="231931"/>
                        <a:pt x="312" y="230994"/>
                        <a:pt x="312" y="230370"/>
                      </a:cubicBezTo>
                      <a:close/>
                      <a:moveTo>
                        <a:pt x="1251992" y="140808"/>
                      </a:moveTo>
                      <a:cubicBezTo>
                        <a:pt x="1252304" y="153290"/>
                        <a:pt x="1252616" y="165773"/>
                        <a:pt x="1252929" y="178255"/>
                      </a:cubicBezTo>
                      <a:cubicBezTo>
                        <a:pt x="1252616" y="200724"/>
                        <a:pt x="1252304" y="222881"/>
                        <a:pt x="1252616" y="245349"/>
                      </a:cubicBezTo>
                      <a:cubicBezTo>
                        <a:pt x="1252616" y="252527"/>
                        <a:pt x="1250432" y="257208"/>
                        <a:pt x="1244815" y="261577"/>
                      </a:cubicBezTo>
                      <a:cubicBezTo>
                        <a:pt x="1218290" y="281861"/>
                        <a:pt x="1187083" y="289351"/>
                        <a:pt x="1155253" y="294656"/>
                      </a:cubicBezTo>
                      <a:cubicBezTo>
                        <a:pt x="1104075" y="303081"/>
                        <a:pt x="1052584" y="302457"/>
                        <a:pt x="1001719" y="292159"/>
                      </a:cubicBezTo>
                      <a:cubicBezTo>
                        <a:pt x="979874" y="287790"/>
                        <a:pt x="958654" y="280925"/>
                        <a:pt x="938994" y="269690"/>
                      </a:cubicBezTo>
                      <a:cubicBezTo>
                        <a:pt x="930881" y="265010"/>
                        <a:pt x="926824" y="259392"/>
                        <a:pt x="927136" y="249095"/>
                      </a:cubicBezTo>
                      <a:cubicBezTo>
                        <a:pt x="927760" y="218200"/>
                        <a:pt x="927448" y="187305"/>
                        <a:pt x="927448" y="156099"/>
                      </a:cubicBezTo>
                      <a:cubicBezTo>
                        <a:pt x="927448" y="148297"/>
                        <a:pt x="926200" y="142368"/>
                        <a:pt x="937746" y="149233"/>
                      </a:cubicBezTo>
                      <a:cubicBezTo>
                        <a:pt x="960839" y="163277"/>
                        <a:pt x="987676" y="167021"/>
                        <a:pt x="1013889" y="170454"/>
                      </a:cubicBezTo>
                      <a:cubicBezTo>
                        <a:pt x="1056954" y="176071"/>
                        <a:pt x="1100330" y="177007"/>
                        <a:pt x="1143707" y="172950"/>
                      </a:cubicBezTo>
                      <a:cubicBezTo>
                        <a:pt x="1173665" y="170141"/>
                        <a:pt x="1203311" y="166085"/>
                        <a:pt x="1231396" y="154851"/>
                      </a:cubicBezTo>
                      <a:cubicBezTo>
                        <a:pt x="1239198" y="152354"/>
                        <a:pt x="1246687" y="147985"/>
                        <a:pt x="1251992" y="140808"/>
                      </a:cubicBezTo>
                      <a:close/>
                      <a:moveTo>
                        <a:pt x="516150" y="112098"/>
                      </a:moveTo>
                      <a:cubicBezTo>
                        <a:pt x="516150" y="150169"/>
                        <a:pt x="516150" y="185745"/>
                        <a:pt x="516150" y="221008"/>
                      </a:cubicBezTo>
                      <a:cubicBezTo>
                        <a:pt x="516150" y="226001"/>
                        <a:pt x="513654" y="228498"/>
                        <a:pt x="510221" y="231619"/>
                      </a:cubicBezTo>
                      <a:cubicBezTo>
                        <a:pt x="486504" y="252839"/>
                        <a:pt x="456859" y="260953"/>
                        <a:pt x="426900" y="265633"/>
                      </a:cubicBezTo>
                      <a:cubicBezTo>
                        <a:pt x="365112" y="275932"/>
                        <a:pt x="303324" y="276556"/>
                        <a:pt x="242160" y="259080"/>
                      </a:cubicBezTo>
                      <a:cubicBezTo>
                        <a:pt x="239975" y="258456"/>
                        <a:pt x="238103" y="258144"/>
                        <a:pt x="235919" y="257520"/>
                      </a:cubicBezTo>
                      <a:cubicBezTo>
                        <a:pt x="190046" y="241917"/>
                        <a:pt x="189109" y="240669"/>
                        <a:pt x="189109" y="192610"/>
                      </a:cubicBezTo>
                      <a:cubicBezTo>
                        <a:pt x="189109" y="186057"/>
                        <a:pt x="188797" y="179816"/>
                        <a:pt x="188797" y="173262"/>
                      </a:cubicBezTo>
                      <a:cubicBezTo>
                        <a:pt x="189109" y="158283"/>
                        <a:pt x="189109" y="143616"/>
                        <a:pt x="189733" y="128637"/>
                      </a:cubicBezTo>
                      <a:cubicBezTo>
                        <a:pt x="190046" y="124892"/>
                        <a:pt x="188173" y="120523"/>
                        <a:pt x="191918" y="117091"/>
                      </a:cubicBezTo>
                      <a:cubicBezTo>
                        <a:pt x="214386" y="133630"/>
                        <a:pt x="241223" y="138623"/>
                        <a:pt x="267749" y="142680"/>
                      </a:cubicBezTo>
                      <a:cubicBezTo>
                        <a:pt x="304260" y="148297"/>
                        <a:pt x="341396" y="149545"/>
                        <a:pt x="378219" y="147985"/>
                      </a:cubicBezTo>
                      <a:cubicBezTo>
                        <a:pt x="413170" y="146425"/>
                        <a:pt x="448433" y="143616"/>
                        <a:pt x="482136" y="132694"/>
                      </a:cubicBezTo>
                      <a:cubicBezTo>
                        <a:pt x="494306" y="128637"/>
                        <a:pt x="506476" y="124892"/>
                        <a:pt x="516150" y="112098"/>
                      </a:cubicBezTo>
                      <a:close/>
                      <a:moveTo>
                        <a:pt x="914342" y="380"/>
                      </a:moveTo>
                      <a:cubicBezTo>
                        <a:pt x="914342" y="13487"/>
                        <a:pt x="914654" y="26593"/>
                        <a:pt x="914654" y="39700"/>
                      </a:cubicBezTo>
                      <a:cubicBezTo>
                        <a:pt x="914654" y="59984"/>
                        <a:pt x="913717" y="79956"/>
                        <a:pt x="914654" y="100240"/>
                      </a:cubicBezTo>
                      <a:cubicBezTo>
                        <a:pt x="915277" y="111474"/>
                        <a:pt x="910285" y="117715"/>
                        <a:pt x="901859" y="123332"/>
                      </a:cubicBezTo>
                      <a:cubicBezTo>
                        <a:pt x="876270" y="140184"/>
                        <a:pt x="847248" y="147674"/>
                        <a:pt x="817290" y="152354"/>
                      </a:cubicBezTo>
                      <a:cubicBezTo>
                        <a:pt x="759247" y="161716"/>
                        <a:pt x="701203" y="160468"/>
                        <a:pt x="643784" y="145177"/>
                      </a:cubicBezTo>
                      <a:cubicBezTo>
                        <a:pt x="626933" y="140496"/>
                        <a:pt x="610393" y="134567"/>
                        <a:pt x="596039" y="123957"/>
                      </a:cubicBezTo>
                      <a:cubicBezTo>
                        <a:pt x="590421" y="119900"/>
                        <a:pt x="588549" y="115531"/>
                        <a:pt x="588861" y="108978"/>
                      </a:cubicBezTo>
                      <a:cubicBezTo>
                        <a:pt x="589173" y="90878"/>
                        <a:pt x="588861" y="73090"/>
                        <a:pt x="588861" y="54991"/>
                      </a:cubicBezTo>
                      <a:cubicBezTo>
                        <a:pt x="588861" y="41572"/>
                        <a:pt x="588861" y="27841"/>
                        <a:pt x="589485" y="14423"/>
                      </a:cubicBezTo>
                      <a:cubicBezTo>
                        <a:pt x="589485" y="10366"/>
                        <a:pt x="587301" y="5997"/>
                        <a:pt x="591670" y="2564"/>
                      </a:cubicBezTo>
                      <a:cubicBezTo>
                        <a:pt x="595102" y="692"/>
                        <a:pt x="598535" y="2253"/>
                        <a:pt x="601344" y="3813"/>
                      </a:cubicBezTo>
                      <a:cubicBezTo>
                        <a:pt x="636919" y="22536"/>
                        <a:pt x="675927" y="26281"/>
                        <a:pt x="715246" y="27841"/>
                      </a:cubicBezTo>
                      <a:cubicBezTo>
                        <a:pt x="756126" y="29714"/>
                        <a:pt x="796694" y="29714"/>
                        <a:pt x="837262" y="23473"/>
                      </a:cubicBezTo>
                      <a:cubicBezTo>
                        <a:pt x="861603" y="19728"/>
                        <a:pt x="885632" y="15047"/>
                        <a:pt x="906852" y="1628"/>
                      </a:cubicBezTo>
                      <a:cubicBezTo>
                        <a:pt x="909037" y="380"/>
                        <a:pt x="911533" y="-556"/>
                        <a:pt x="914342" y="38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 w="64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54" name="Group 353">
                <a:extLst>
                  <a:ext uri="{FF2B5EF4-FFF2-40B4-BE49-F238E27FC236}">
                    <a16:creationId xmlns:a16="http://schemas.microsoft.com/office/drawing/2014/main" id="{9C708F38-2DB0-4370-BDBD-F3186291112D}"/>
                  </a:ext>
                </a:extLst>
              </p:cNvPr>
              <p:cNvGrpSpPr/>
              <p:nvPr/>
            </p:nvGrpSpPr>
            <p:grpSpPr>
              <a:xfrm>
                <a:off x="6752527" y="3915968"/>
                <a:ext cx="1426846" cy="1098682"/>
                <a:chOff x="7607865" y="2965768"/>
                <a:chExt cx="1007571" cy="775837"/>
              </a:xfrm>
            </p:grpSpPr>
            <p:sp>
              <p:nvSpPr>
                <p:cNvPr id="361" name="Freeform: Shape 360">
                  <a:extLst>
                    <a:ext uri="{FF2B5EF4-FFF2-40B4-BE49-F238E27FC236}">
                      <a16:creationId xmlns:a16="http://schemas.microsoft.com/office/drawing/2014/main" id="{B7267FB9-31AC-4B2D-B721-4A478C65538F}"/>
                    </a:ext>
                  </a:extLst>
                </p:cNvPr>
                <p:cNvSpPr/>
                <p:nvPr/>
              </p:nvSpPr>
              <p:spPr>
                <a:xfrm>
                  <a:off x="7607865" y="2965768"/>
                  <a:ext cx="1007571" cy="775392"/>
                </a:xfrm>
                <a:custGeom>
                  <a:avLst/>
                  <a:gdLst>
                    <a:gd name="connsiteX0" fmla="*/ 2942011 w 2978923"/>
                    <a:gd name="connsiteY0" fmla="*/ 593862 h 2292475"/>
                    <a:gd name="connsiteX1" fmla="*/ 2629224 w 2978923"/>
                    <a:gd name="connsiteY1" fmla="*/ 467582 h 2292475"/>
                    <a:gd name="connsiteX2" fmla="*/ 2599435 w 2978923"/>
                    <a:gd name="connsiteY2" fmla="*/ 463696 h 2292475"/>
                    <a:gd name="connsiteX3" fmla="*/ 2597492 w 2978923"/>
                    <a:gd name="connsiteY3" fmla="*/ 395051 h 2292475"/>
                    <a:gd name="connsiteX4" fmla="*/ 2602025 w 2978923"/>
                    <a:gd name="connsiteY4" fmla="*/ 386633 h 2292475"/>
                    <a:gd name="connsiteX5" fmla="*/ 2580007 w 2978923"/>
                    <a:gd name="connsiteY5" fmla="*/ 341949 h 2292475"/>
                    <a:gd name="connsiteX6" fmla="*/ 2523667 w 2978923"/>
                    <a:gd name="connsiteY6" fmla="*/ 318636 h 2292475"/>
                    <a:gd name="connsiteX7" fmla="*/ 2216708 w 2978923"/>
                    <a:gd name="connsiteY7" fmla="*/ 287551 h 2292475"/>
                    <a:gd name="connsiteX8" fmla="*/ 2164900 w 2978923"/>
                    <a:gd name="connsiteY8" fmla="*/ 278485 h 2292475"/>
                    <a:gd name="connsiteX9" fmla="*/ 1924644 w 2978923"/>
                    <a:gd name="connsiteY9" fmla="*/ 181346 h 2292475"/>
                    <a:gd name="connsiteX10" fmla="*/ 1898093 w 2978923"/>
                    <a:gd name="connsiteY10" fmla="*/ 175518 h 2292475"/>
                    <a:gd name="connsiteX11" fmla="*/ 1897445 w 2978923"/>
                    <a:gd name="connsiteY11" fmla="*/ 95216 h 2292475"/>
                    <a:gd name="connsiteX12" fmla="*/ 1870246 w 2978923"/>
                    <a:gd name="connsiteY12" fmla="*/ 49237 h 2292475"/>
                    <a:gd name="connsiteX13" fmla="*/ 1786707 w 2978923"/>
                    <a:gd name="connsiteY13" fmla="*/ 21391 h 2292475"/>
                    <a:gd name="connsiteX14" fmla="*/ 1390380 w 2978923"/>
                    <a:gd name="connsiteY14" fmla="*/ 11677 h 2292475"/>
                    <a:gd name="connsiteX15" fmla="*/ 1251796 w 2978923"/>
                    <a:gd name="connsiteY15" fmla="*/ 49237 h 2292475"/>
                    <a:gd name="connsiteX16" fmla="*/ 1227835 w 2978923"/>
                    <a:gd name="connsiteY16" fmla="*/ 99750 h 2292475"/>
                    <a:gd name="connsiteX17" fmla="*/ 1227835 w 2978923"/>
                    <a:gd name="connsiteY17" fmla="*/ 99750 h 2292475"/>
                    <a:gd name="connsiteX18" fmla="*/ 1223302 w 2978923"/>
                    <a:gd name="connsiteY18" fmla="*/ 124358 h 2292475"/>
                    <a:gd name="connsiteX19" fmla="*/ 1222006 w 2978923"/>
                    <a:gd name="connsiteY19" fmla="*/ 207250 h 2292475"/>
                    <a:gd name="connsiteX20" fmla="*/ 1191570 w 2978923"/>
                    <a:gd name="connsiteY20" fmla="*/ 210488 h 2292475"/>
                    <a:gd name="connsiteX21" fmla="*/ 1034852 w 2978923"/>
                    <a:gd name="connsiteY21" fmla="*/ 256467 h 2292475"/>
                    <a:gd name="connsiteX22" fmla="*/ 979807 w 2978923"/>
                    <a:gd name="connsiteY22" fmla="*/ 257762 h 2292475"/>
                    <a:gd name="connsiteX23" fmla="*/ 810785 w 2978923"/>
                    <a:gd name="connsiteY23" fmla="*/ 233801 h 2292475"/>
                    <a:gd name="connsiteX24" fmla="*/ 491523 w 2978923"/>
                    <a:gd name="connsiteY24" fmla="*/ 255172 h 2292475"/>
                    <a:gd name="connsiteX25" fmla="*/ 452019 w 2978923"/>
                    <a:gd name="connsiteY25" fmla="*/ 273304 h 2292475"/>
                    <a:gd name="connsiteX26" fmla="*/ 422230 w 2978923"/>
                    <a:gd name="connsiteY26" fmla="*/ 288847 h 2292475"/>
                    <a:gd name="connsiteX27" fmla="*/ 398917 w 2978923"/>
                    <a:gd name="connsiteY27" fmla="*/ 337416 h 2292475"/>
                    <a:gd name="connsiteX28" fmla="*/ 394384 w 2978923"/>
                    <a:gd name="connsiteY28" fmla="*/ 362024 h 2292475"/>
                    <a:gd name="connsiteX29" fmla="*/ 392441 w 2978923"/>
                    <a:gd name="connsiteY29" fmla="*/ 454630 h 2292475"/>
                    <a:gd name="connsiteX30" fmla="*/ 338691 w 2978923"/>
                    <a:gd name="connsiteY30" fmla="*/ 469525 h 2292475"/>
                    <a:gd name="connsiteX31" fmla="*/ 5828 w 2978923"/>
                    <a:gd name="connsiteY31" fmla="*/ 562131 h 2292475"/>
                    <a:gd name="connsiteX32" fmla="*/ 1295 w 2978923"/>
                    <a:gd name="connsiteY32" fmla="*/ 572492 h 2292475"/>
                    <a:gd name="connsiteX33" fmla="*/ 648 w 2978923"/>
                    <a:gd name="connsiteY33" fmla="*/ 577672 h 2292475"/>
                    <a:gd name="connsiteX34" fmla="*/ 0 w 2978923"/>
                    <a:gd name="connsiteY34" fmla="*/ 1732329 h 2292475"/>
                    <a:gd name="connsiteX35" fmla="*/ 19428 w 2978923"/>
                    <a:gd name="connsiteY35" fmla="*/ 1758233 h 2292475"/>
                    <a:gd name="connsiteX36" fmla="*/ 1329507 w 2978923"/>
                    <a:gd name="connsiteY36" fmla="*/ 2287316 h 2292475"/>
                    <a:gd name="connsiteX37" fmla="*/ 1329507 w 2978923"/>
                    <a:gd name="connsiteY37" fmla="*/ 2287316 h 2292475"/>
                    <a:gd name="connsiteX38" fmla="*/ 1330154 w 2978923"/>
                    <a:gd name="connsiteY38" fmla="*/ 2297677 h 2292475"/>
                    <a:gd name="connsiteX39" fmla="*/ 1341164 w 2978923"/>
                    <a:gd name="connsiteY39" fmla="*/ 2297677 h 2292475"/>
                    <a:gd name="connsiteX40" fmla="*/ 1390380 w 2978923"/>
                    <a:gd name="connsiteY40" fmla="*/ 2286668 h 2292475"/>
                    <a:gd name="connsiteX41" fmla="*/ 2421995 w 2978923"/>
                    <a:gd name="connsiteY41" fmla="*/ 1955101 h 2292475"/>
                    <a:gd name="connsiteX42" fmla="*/ 2942011 w 2978923"/>
                    <a:gd name="connsiteY42" fmla="*/ 1788022 h 2292475"/>
                    <a:gd name="connsiteX43" fmla="*/ 2982810 w 2978923"/>
                    <a:gd name="connsiteY43" fmla="*/ 1732977 h 2292475"/>
                    <a:gd name="connsiteX44" fmla="*/ 2982810 w 2978923"/>
                    <a:gd name="connsiteY44" fmla="*/ 651498 h 2292475"/>
                    <a:gd name="connsiteX45" fmla="*/ 2942011 w 2978923"/>
                    <a:gd name="connsiteY45" fmla="*/ 593862 h 22924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</a:cxnLst>
                  <a:rect l="l" t="t" r="r" b="b"/>
                  <a:pathLst>
                    <a:path w="2978923" h="2292475">
                      <a:moveTo>
                        <a:pt x="2942011" y="593862"/>
                      </a:moveTo>
                      <a:cubicBezTo>
                        <a:pt x="2838396" y="550474"/>
                        <a:pt x="2733487" y="510323"/>
                        <a:pt x="2629224" y="467582"/>
                      </a:cubicBezTo>
                      <a:cubicBezTo>
                        <a:pt x="2619510" y="463696"/>
                        <a:pt x="2609796" y="458516"/>
                        <a:pt x="2599435" y="463696"/>
                      </a:cubicBezTo>
                      <a:cubicBezTo>
                        <a:pt x="2598787" y="441031"/>
                        <a:pt x="2598140" y="417717"/>
                        <a:pt x="2597492" y="395051"/>
                      </a:cubicBezTo>
                      <a:cubicBezTo>
                        <a:pt x="2599435" y="392461"/>
                        <a:pt x="2600730" y="389871"/>
                        <a:pt x="2602025" y="386633"/>
                      </a:cubicBezTo>
                      <a:cubicBezTo>
                        <a:pt x="2606558" y="365910"/>
                        <a:pt x="2595549" y="352311"/>
                        <a:pt x="2580007" y="341949"/>
                      </a:cubicBezTo>
                      <a:cubicBezTo>
                        <a:pt x="2562522" y="330940"/>
                        <a:pt x="2543094" y="323816"/>
                        <a:pt x="2523667" y="318636"/>
                      </a:cubicBezTo>
                      <a:cubicBezTo>
                        <a:pt x="2423290" y="291437"/>
                        <a:pt x="2320323" y="285609"/>
                        <a:pt x="2216708" y="287551"/>
                      </a:cubicBezTo>
                      <a:cubicBezTo>
                        <a:pt x="2198575" y="288199"/>
                        <a:pt x="2181738" y="284961"/>
                        <a:pt x="2164900" y="278485"/>
                      </a:cubicBezTo>
                      <a:cubicBezTo>
                        <a:pt x="2084599" y="246753"/>
                        <a:pt x="2004945" y="212431"/>
                        <a:pt x="1924644" y="181346"/>
                      </a:cubicBezTo>
                      <a:cubicBezTo>
                        <a:pt x="1916225" y="178108"/>
                        <a:pt x="1907807" y="170985"/>
                        <a:pt x="1898093" y="175518"/>
                      </a:cubicBezTo>
                      <a:cubicBezTo>
                        <a:pt x="1898093" y="148966"/>
                        <a:pt x="1897445" y="121768"/>
                        <a:pt x="1897445" y="95216"/>
                      </a:cubicBezTo>
                      <a:cubicBezTo>
                        <a:pt x="1903273" y="71255"/>
                        <a:pt x="1888379" y="58304"/>
                        <a:pt x="1870246" y="49237"/>
                      </a:cubicBezTo>
                      <a:cubicBezTo>
                        <a:pt x="1843695" y="35638"/>
                        <a:pt x="1815849" y="27219"/>
                        <a:pt x="1786707" y="21391"/>
                      </a:cubicBezTo>
                      <a:cubicBezTo>
                        <a:pt x="1655246" y="-4513"/>
                        <a:pt x="1523137" y="-5808"/>
                        <a:pt x="1390380" y="11677"/>
                      </a:cubicBezTo>
                      <a:cubicBezTo>
                        <a:pt x="1342458" y="18153"/>
                        <a:pt x="1295184" y="27219"/>
                        <a:pt x="1251796" y="49237"/>
                      </a:cubicBezTo>
                      <a:cubicBezTo>
                        <a:pt x="1231073" y="59599"/>
                        <a:pt x="1216178" y="73846"/>
                        <a:pt x="1227835" y="99750"/>
                      </a:cubicBezTo>
                      <a:cubicBezTo>
                        <a:pt x="1227835" y="99750"/>
                        <a:pt x="1227835" y="99750"/>
                        <a:pt x="1227835" y="99750"/>
                      </a:cubicBezTo>
                      <a:cubicBezTo>
                        <a:pt x="1218769" y="106226"/>
                        <a:pt x="1223302" y="115939"/>
                        <a:pt x="1223302" y="124358"/>
                      </a:cubicBezTo>
                      <a:cubicBezTo>
                        <a:pt x="1222654" y="152204"/>
                        <a:pt x="1222654" y="179403"/>
                        <a:pt x="1222006" y="207250"/>
                      </a:cubicBezTo>
                      <a:cubicBezTo>
                        <a:pt x="1211645" y="202717"/>
                        <a:pt x="1201283" y="207250"/>
                        <a:pt x="1191570" y="210488"/>
                      </a:cubicBezTo>
                      <a:cubicBezTo>
                        <a:pt x="1139115" y="225383"/>
                        <a:pt x="1086660" y="240277"/>
                        <a:pt x="1034852" y="256467"/>
                      </a:cubicBezTo>
                      <a:cubicBezTo>
                        <a:pt x="1016720" y="262295"/>
                        <a:pt x="998587" y="262943"/>
                        <a:pt x="979807" y="257762"/>
                      </a:cubicBezTo>
                      <a:cubicBezTo>
                        <a:pt x="924114" y="243515"/>
                        <a:pt x="867773" y="235096"/>
                        <a:pt x="810785" y="233801"/>
                      </a:cubicBezTo>
                      <a:cubicBezTo>
                        <a:pt x="703933" y="231211"/>
                        <a:pt x="597080" y="230563"/>
                        <a:pt x="491523" y="255172"/>
                      </a:cubicBezTo>
                      <a:cubicBezTo>
                        <a:pt x="477275" y="258410"/>
                        <a:pt x="461733" y="259705"/>
                        <a:pt x="452019" y="273304"/>
                      </a:cubicBezTo>
                      <a:cubicBezTo>
                        <a:pt x="442305" y="278485"/>
                        <a:pt x="431944" y="284313"/>
                        <a:pt x="422230" y="288847"/>
                      </a:cubicBezTo>
                      <a:cubicBezTo>
                        <a:pt x="400860" y="298560"/>
                        <a:pt x="391146" y="314102"/>
                        <a:pt x="398917" y="337416"/>
                      </a:cubicBezTo>
                      <a:cubicBezTo>
                        <a:pt x="391146" y="344539"/>
                        <a:pt x="395031" y="354253"/>
                        <a:pt x="394384" y="362024"/>
                      </a:cubicBezTo>
                      <a:cubicBezTo>
                        <a:pt x="393089" y="393109"/>
                        <a:pt x="393089" y="423546"/>
                        <a:pt x="392441" y="454630"/>
                      </a:cubicBezTo>
                      <a:cubicBezTo>
                        <a:pt x="374308" y="459811"/>
                        <a:pt x="356824" y="464344"/>
                        <a:pt x="338691" y="469525"/>
                      </a:cubicBezTo>
                      <a:cubicBezTo>
                        <a:pt x="227305" y="498666"/>
                        <a:pt x="119157" y="540760"/>
                        <a:pt x="5828" y="562131"/>
                      </a:cubicBezTo>
                      <a:cubicBezTo>
                        <a:pt x="0" y="563425"/>
                        <a:pt x="0" y="567959"/>
                        <a:pt x="1295" y="572492"/>
                      </a:cubicBezTo>
                      <a:cubicBezTo>
                        <a:pt x="1295" y="574435"/>
                        <a:pt x="648" y="575730"/>
                        <a:pt x="648" y="577672"/>
                      </a:cubicBezTo>
                      <a:cubicBezTo>
                        <a:pt x="648" y="962342"/>
                        <a:pt x="648" y="1347012"/>
                        <a:pt x="0" y="1732329"/>
                      </a:cubicBezTo>
                      <a:cubicBezTo>
                        <a:pt x="0" y="1747871"/>
                        <a:pt x="6476" y="1753052"/>
                        <a:pt x="19428" y="1758233"/>
                      </a:cubicBezTo>
                      <a:cubicBezTo>
                        <a:pt x="455905" y="1934378"/>
                        <a:pt x="893030" y="2111171"/>
                        <a:pt x="1329507" y="2287316"/>
                      </a:cubicBezTo>
                      <a:lnTo>
                        <a:pt x="1329507" y="2287316"/>
                      </a:lnTo>
                      <a:cubicBezTo>
                        <a:pt x="1329507" y="2290554"/>
                        <a:pt x="1329507" y="2294439"/>
                        <a:pt x="1330154" y="2297677"/>
                      </a:cubicBezTo>
                      <a:cubicBezTo>
                        <a:pt x="1334040" y="2297677"/>
                        <a:pt x="1337278" y="2297677"/>
                        <a:pt x="1341164" y="2297677"/>
                      </a:cubicBezTo>
                      <a:cubicBezTo>
                        <a:pt x="1357353" y="2291849"/>
                        <a:pt x="1374191" y="2291849"/>
                        <a:pt x="1390380" y="2286668"/>
                      </a:cubicBezTo>
                      <a:cubicBezTo>
                        <a:pt x="1734252" y="2175930"/>
                        <a:pt x="2078123" y="2065839"/>
                        <a:pt x="2421995" y="1955101"/>
                      </a:cubicBezTo>
                      <a:cubicBezTo>
                        <a:pt x="2595549" y="1899408"/>
                        <a:pt x="2768456" y="1844363"/>
                        <a:pt x="2942011" y="1788022"/>
                      </a:cubicBezTo>
                      <a:cubicBezTo>
                        <a:pt x="2977629" y="1776366"/>
                        <a:pt x="2982810" y="1771185"/>
                        <a:pt x="2982810" y="1732977"/>
                      </a:cubicBezTo>
                      <a:cubicBezTo>
                        <a:pt x="2982810" y="1372268"/>
                        <a:pt x="2982810" y="1012207"/>
                        <a:pt x="2982810" y="651498"/>
                      </a:cubicBezTo>
                      <a:cubicBezTo>
                        <a:pt x="2980867" y="612643"/>
                        <a:pt x="2977629" y="608757"/>
                        <a:pt x="2942011" y="593862"/>
                      </a:cubicBezTo>
                      <a:close/>
                    </a:path>
                  </a:pathLst>
                </a:custGeom>
                <a:solidFill>
                  <a:schemeClr val="accent3">
                    <a:lumMod val="60000"/>
                    <a:lumOff val="40000"/>
                  </a:schemeClr>
                </a:solidFill>
                <a:ln w="64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  <p:sp>
              <p:nvSpPr>
                <p:cNvPr id="362" name="Freeform: Shape 361">
                  <a:extLst>
                    <a:ext uri="{FF2B5EF4-FFF2-40B4-BE49-F238E27FC236}">
                      <a16:creationId xmlns:a16="http://schemas.microsoft.com/office/drawing/2014/main" id="{863C465D-F514-4660-BCBA-E35BB0187102}"/>
                    </a:ext>
                  </a:extLst>
                </p:cNvPr>
                <p:cNvSpPr/>
                <p:nvPr/>
              </p:nvSpPr>
              <p:spPr>
                <a:xfrm>
                  <a:off x="7610056" y="2999678"/>
                  <a:ext cx="879435" cy="741927"/>
                </a:xfrm>
                <a:custGeom>
                  <a:avLst/>
                  <a:gdLst>
                    <a:gd name="connsiteX0" fmla="*/ 844440 w 1252929"/>
                    <a:gd name="connsiteY0" fmla="*/ 260328 h 1057022"/>
                    <a:gd name="connsiteX1" fmla="*/ 846312 w 1252929"/>
                    <a:gd name="connsiteY1" fmla="*/ 269690 h 1057022"/>
                    <a:gd name="connsiteX2" fmla="*/ 846624 w 1252929"/>
                    <a:gd name="connsiteY2" fmla="*/ 358628 h 1057022"/>
                    <a:gd name="connsiteX3" fmla="*/ 833517 w 1252929"/>
                    <a:gd name="connsiteY3" fmla="*/ 382969 h 1057022"/>
                    <a:gd name="connsiteX4" fmla="*/ 748012 w 1252929"/>
                    <a:gd name="connsiteY4" fmla="*/ 412927 h 1057022"/>
                    <a:gd name="connsiteX5" fmla="*/ 577002 w 1252929"/>
                    <a:gd name="connsiteY5" fmla="*/ 406061 h 1057022"/>
                    <a:gd name="connsiteX6" fmla="*/ 567016 w 1252929"/>
                    <a:gd name="connsiteY6" fmla="*/ 403565 h 1057022"/>
                    <a:gd name="connsiteX7" fmla="*/ 520519 w 1252929"/>
                    <a:gd name="connsiteY7" fmla="*/ 340216 h 1057022"/>
                    <a:gd name="connsiteX8" fmla="*/ 520519 w 1252929"/>
                    <a:gd name="connsiteY8" fmla="*/ 266881 h 1057022"/>
                    <a:gd name="connsiteX9" fmla="*/ 522392 w 1252929"/>
                    <a:gd name="connsiteY9" fmla="*/ 262825 h 1057022"/>
                    <a:gd name="connsiteX10" fmla="*/ 611954 w 1252929"/>
                    <a:gd name="connsiteY10" fmla="*/ 289662 h 1057022"/>
                    <a:gd name="connsiteX11" fmla="*/ 754254 w 1252929"/>
                    <a:gd name="connsiteY11" fmla="*/ 289662 h 1057022"/>
                    <a:gd name="connsiteX12" fmla="*/ 816978 w 1252929"/>
                    <a:gd name="connsiteY12" fmla="*/ 276556 h 1057022"/>
                    <a:gd name="connsiteX13" fmla="*/ 844440 w 1252929"/>
                    <a:gd name="connsiteY13" fmla="*/ 260328 h 1057022"/>
                    <a:gd name="connsiteX14" fmla="*/ 312 w 1252929"/>
                    <a:gd name="connsiteY14" fmla="*/ 230370 h 1057022"/>
                    <a:gd name="connsiteX15" fmla="*/ 93619 w 1252929"/>
                    <a:gd name="connsiteY15" fmla="*/ 267505 h 1057022"/>
                    <a:gd name="connsiteX16" fmla="*/ 629742 w 1252929"/>
                    <a:gd name="connsiteY16" fmla="*/ 486885 h 1057022"/>
                    <a:gd name="connsiteX17" fmla="*/ 641288 w 1252929"/>
                    <a:gd name="connsiteY17" fmla="*/ 501240 h 1057022"/>
                    <a:gd name="connsiteX18" fmla="*/ 640664 w 1252929"/>
                    <a:gd name="connsiteY18" fmla="*/ 1057022 h 1057022"/>
                    <a:gd name="connsiteX19" fmla="*/ 9362 w 1252929"/>
                    <a:gd name="connsiteY19" fmla="*/ 802067 h 1057022"/>
                    <a:gd name="connsiteX20" fmla="*/ 0 w 1252929"/>
                    <a:gd name="connsiteY20" fmla="*/ 789585 h 1057022"/>
                    <a:gd name="connsiteX21" fmla="*/ 312 w 1252929"/>
                    <a:gd name="connsiteY21" fmla="*/ 233179 h 1057022"/>
                    <a:gd name="connsiteX22" fmla="*/ 312 w 1252929"/>
                    <a:gd name="connsiteY22" fmla="*/ 230370 h 1057022"/>
                    <a:gd name="connsiteX23" fmla="*/ 1251992 w 1252929"/>
                    <a:gd name="connsiteY23" fmla="*/ 140808 h 1057022"/>
                    <a:gd name="connsiteX24" fmla="*/ 1252929 w 1252929"/>
                    <a:gd name="connsiteY24" fmla="*/ 178255 h 1057022"/>
                    <a:gd name="connsiteX25" fmla="*/ 1252616 w 1252929"/>
                    <a:gd name="connsiteY25" fmla="*/ 245349 h 1057022"/>
                    <a:gd name="connsiteX26" fmla="*/ 1244815 w 1252929"/>
                    <a:gd name="connsiteY26" fmla="*/ 261577 h 1057022"/>
                    <a:gd name="connsiteX27" fmla="*/ 1155253 w 1252929"/>
                    <a:gd name="connsiteY27" fmla="*/ 294656 h 1057022"/>
                    <a:gd name="connsiteX28" fmla="*/ 1001719 w 1252929"/>
                    <a:gd name="connsiteY28" fmla="*/ 292159 h 1057022"/>
                    <a:gd name="connsiteX29" fmla="*/ 938994 w 1252929"/>
                    <a:gd name="connsiteY29" fmla="*/ 269690 h 1057022"/>
                    <a:gd name="connsiteX30" fmla="*/ 927136 w 1252929"/>
                    <a:gd name="connsiteY30" fmla="*/ 249095 h 1057022"/>
                    <a:gd name="connsiteX31" fmla="*/ 927448 w 1252929"/>
                    <a:gd name="connsiteY31" fmla="*/ 156099 h 1057022"/>
                    <a:gd name="connsiteX32" fmla="*/ 937746 w 1252929"/>
                    <a:gd name="connsiteY32" fmla="*/ 149233 h 1057022"/>
                    <a:gd name="connsiteX33" fmla="*/ 1013889 w 1252929"/>
                    <a:gd name="connsiteY33" fmla="*/ 170454 h 1057022"/>
                    <a:gd name="connsiteX34" fmla="*/ 1143707 w 1252929"/>
                    <a:gd name="connsiteY34" fmla="*/ 172950 h 1057022"/>
                    <a:gd name="connsiteX35" fmla="*/ 1231396 w 1252929"/>
                    <a:gd name="connsiteY35" fmla="*/ 154851 h 1057022"/>
                    <a:gd name="connsiteX36" fmla="*/ 1251992 w 1252929"/>
                    <a:gd name="connsiteY36" fmla="*/ 140808 h 1057022"/>
                    <a:gd name="connsiteX37" fmla="*/ 516150 w 1252929"/>
                    <a:gd name="connsiteY37" fmla="*/ 112098 h 1057022"/>
                    <a:gd name="connsiteX38" fmla="*/ 516150 w 1252929"/>
                    <a:gd name="connsiteY38" fmla="*/ 221008 h 1057022"/>
                    <a:gd name="connsiteX39" fmla="*/ 510221 w 1252929"/>
                    <a:gd name="connsiteY39" fmla="*/ 231619 h 1057022"/>
                    <a:gd name="connsiteX40" fmla="*/ 426900 w 1252929"/>
                    <a:gd name="connsiteY40" fmla="*/ 265633 h 1057022"/>
                    <a:gd name="connsiteX41" fmla="*/ 242160 w 1252929"/>
                    <a:gd name="connsiteY41" fmla="*/ 259080 h 1057022"/>
                    <a:gd name="connsiteX42" fmla="*/ 235919 w 1252929"/>
                    <a:gd name="connsiteY42" fmla="*/ 257520 h 1057022"/>
                    <a:gd name="connsiteX43" fmla="*/ 189109 w 1252929"/>
                    <a:gd name="connsiteY43" fmla="*/ 192610 h 1057022"/>
                    <a:gd name="connsiteX44" fmla="*/ 188797 w 1252929"/>
                    <a:gd name="connsiteY44" fmla="*/ 173262 h 1057022"/>
                    <a:gd name="connsiteX45" fmla="*/ 189733 w 1252929"/>
                    <a:gd name="connsiteY45" fmla="*/ 128637 h 1057022"/>
                    <a:gd name="connsiteX46" fmla="*/ 191918 w 1252929"/>
                    <a:gd name="connsiteY46" fmla="*/ 117091 h 1057022"/>
                    <a:gd name="connsiteX47" fmla="*/ 267749 w 1252929"/>
                    <a:gd name="connsiteY47" fmla="*/ 142680 h 1057022"/>
                    <a:gd name="connsiteX48" fmla="*/ 378219 w 1252929"/>
                    <a:gd name="connsiteY48" fmla="*/ 147985 h 1057022"/>
                    <a:gd name="connsiteX49" fmla="*/ 482136 w 1252929"/>
                    <a:gd name="connsiteY49" fmla="*/ 132694 h 1057022"/>
                    <a:gd name="connsiteX50" fmla="*/ 516150 w 1252929"/>
                    <a:gd name="connsiteY50" fmla="*/ 112098 h 1057022"/>
                    <a:gd name="connsiteX51" fmla="*/ 914342 w 1252929"/>
                    <a:gd name="connsiteY51" fmla="*/ 380 h 1057022"/>
                    <a:gd name="connsiteX52" fmla="*/ 914654 w 1252929"/>
                    <a:gd name="connsiteY52" fmla="*/ 39700 h 1057022"/>
                    <a:gd name="connsiteX53" fmla="*/ 914654 w 1252929"/>
                    <a:gd name="connsiteY53" fmla="*/ 100240 h 1057022"/>
                    <a:gd name="connsiteX54" fmla="*/ 901859 w 1252929"/>
                    <a:gd name="connsiteY54" fmla="*/ 123332 h 1057022"/>
                    <a:gd name="connsiteX55" fmla="*/ 817290 w 1252929"/>
                    <a:gd name="connsiteY55" fmla="*/ 152354 h 1057022"/>
                    <a:gd name="connsiteX56" fmla="*/ 643784 w 1252929"/>
                    <a:gd name="connsiteY56" fmla="*/ 145177 h 1057022"/>
                    <a:gd name="connsiteX57" fmla="*/ 596039 w 1252929"/>
                    <a:gd name="connsiteY57" fmla="*/ 123957 h 1057022"/>
                    <a:gd name="connsiteX58" fmla="*/ 588861 w 1252929"/>
                    <a:gd name="connsiteY58" fmla="*/ 108978 h 1057022"/>
                    <a:gd name="connsiteX59" fmla="*/ 588861 w 1252929"/>
                    <a:gd name="connsiteY59" fmla="*/ 54991 h 1057022"/>
                    <a:gd name="connsiteX60" fmla="*/ 589485 w 1252929"/>
                    <a:gd name="connsiteY60" fmla="*/ 14423 h 1057022"/>
                    <a:gd name="connsiteX61" fmla="*/ 591670 w 1252929"/>
                    <a:gd name="connsiteY61" fmla="*/ 2564 h 1057022"/>
                    <a:gd name="connsiteX62" fmla="*/ 601344 w 1252929"/>
                    <a:gd name="connsiteY62" fmla="*/ 3813 h 1057022"/>
                    <a:gd name="connsiteX63" fmla="*/ 715246 w 1252929"/>
                    <a:gd name="connsiteY63" fmla="*/ 27841 h 1057022"/>
                    <a:gd name="connsiteX64" fmla="*/ 837262 w 1252929"/>
                    <a:gd name="connsiteY64" fmla="*/ 23473 h 1057022"/>
                    <a:gd name="connsiteX65" fmla="*/ 906852 w 1252929"/>
                    <a:gd name="connsiteY65" fmla="*/ 1628 h 1057022"/>
                    <a:gd name="connsiteX66" fmla="*/ 914342 w 1252929"/>
                    <a:gd name="connsiteY66" fmla="*/ 380 h 10570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</a:cxnLst>
                  <a:rect l="l" t="t" r="r" b="b"/>
                  <a:pathLst>
                    <a:path w="1252929" h="1057022">
                      <a:moveTo>
                        <a:pt x="844440" y="260328"/>
                      </a:moveTo>
                      <a:cubicBezTo>
                        <a:pt x="848497" y="263137"/>
                        <a:pt x="846312" y="266881"/>
                        <a:pt x="846312" y="269690"/>
                      </a:cubicBezTo>
                      <a:cubicBezTo>
                        <a:pt x="846624" y="299336"/>
                        <a:pt x="845688" y="328982"/>
                        <a:pt x="846624" y="358628"/>
                      </a:cubicBezTo>
                      <a:cubicBezTo>
                        <a:pt x="846936" y="370174"/>
                        <a:pt x="842255" y="377040"/>
                        <a:pt x="833517" y="382969"/>
                      </a:cubicBezTo>
                      <a:cubicBezTo>
                        <a:pt x="807928" y="400756"/>
                        <a:pt x="778282" y="408246"/>
                        <a:pt x="748012" y="412927"/>
                      </a:cubicBezTo>
                      <a:cubicBezTo>
                        <a:pt x="690593" y="421977"/>
                        <a:pt x="633485" y="421040"/>
                        <a:pt x="577002" y="406061"/>
                      </a:cubicBezTo>
                      <a:cubicBezTo>
                        <a:pt x="573570" y="405125"/>
                        <a:pt x="570449" y="404501"/>
                        <a:pt x="567016" y="403565"/>
                      </a:cubicBezTo>
                      <a:cubicBezTo>
                        <a:pt x="521768" y="388898"/>
                        <a:pt x="520519" y="387338"/>
                        <a:pt x="520519" y="340216"/>
                      </a:cubicBezTo>
                      <a:cubicBezTo>
                        <a:pt x="520519" y="315875"/>
                        <a:pt x="520519" y="291223"/>
                        <a:pt x="520519" y="266881"/>
                      </a:cubicBezTo>
                      <a:cubicBezTo>
                        <a:pt x="521455" y="265946"/>
                        <a:pt x="521768" y="265321"/>
                        <a:pt x="522392" y="262825"/>
                      </a:cubicBezTo>
                      <a:cubicBezTo>
                        <a:pt x="550165" y="281237"/>
                        <a:pt x="581059" y="285918"/>
                        <a:pt x="611954" y="289662"/>
                      </a:cubicBezTo>
                      <a:cubicBezTo>
                        <a:pt x="659387" y="295279"/>
                        <a:pt x="706820" y="294655"/>
                        <a:pt x="754254" y="289662"/>
                      </a:cubicBezTo>
                      <a:cubicBezTo>
                        <a:pt x="775474" y="287478"/>
                        <a:pt x="796694" y="283421"/>
                        <a:pt x="816978" y="276556"/>
                      </a:cubicBezTo>
                      <a:cubicBezTo>
                        <a:pt x="827276" y="273123"/>
                        <a:pt x="836950" y="268754"/>
                        <a:pt x="844440" y="260328"/>
                      </a:cubicBezTo>
                      <a:close/>
                      <a:moveTo>
                        <a:pt x="312" y="230370"/>
                      </a:moveTo>
                      <a:cubicBezTo>
                        <a:pt x="32142" y="240668"/>
                        <a:pt x="62725" y="254711"/>
                        <a:pt x="93619" y="267505"/>
                      </a:cubicBezTo>
                      <a:cubicBezTo>
                        <a:pt x="272430" y="340528"/>
                        <a:pt x="450930" y="413862"/>
                        <a:pt x="629742" y="486885"/>
                      </a:cubicBezTo>
                      <a:cubicBezTo>
                        <a:pt x="636295" y="489694"/>
                        <a:pt x="641288" y="491878"/>
                        <a:pt x="641288" y="501240"/>
                      </a:cubicBezTo>
                      <a:cubicBezTo>
                        <a:pt x="640976" y="686604"/>
                        <a:pt x="640976" y="871657"/>
                        <a:pt x="640664" y="1057022"/>
                      </a:cubicBezTo>
                      <a:cubicBezTo>
                        <a:pt x="430334" y="971829"/>
                        <a:pt x="220004" y="886948"/>
                        <a:pt x="9362" y="802067"/>
                      </a:cubicBezTo>
                      <a:cubicBezTo>
                        <a:pt x="3121" y="799571"/>
                        <a:pt x="0" y="797074"/>
                        <a:pt x="0" y="789585"/>
                      </a:cubicBezTo>
                      <a:cubicBezTo>
                        <a:pt x="312" y="604220"/>
                        <a:pt x="312" y="418855"/>
                        <a:pt x="312" y="233179"/>
                      </a:cubicBezTo>
                      <a:cubicBezTo>
                        <a:pt x="0" y="231931"/>
                        <a:pt x="312" y="230994"/>
                        <a:pt x="312" y="230370"/>
                      </a:cubicBezTo>
                      <a:close/>
                      <a:moveTo>
                        <a:pt x="1251992" y="140808"/>
                      </a:moveTo>
                      <a:cubicBezTo>
                        <a:pt x="1252304" y="153290"/>
                        <a:pt x="1252616" y="165773"/>
                        <a:pt x="1252929" y="178255"/>
                      </a:cubicBezTo>
                      <a:cubicBezTo>
                        <a:pt x="1252616" y="200724"/>
                        <a:pt x="1252304" y="222881"/>
                        <a:pt x="1252616" y="245349"/>
                      </a:cubicBezTo>
                      <a:cubicBezTo>
                        <a:pt x="1252616" y="252527"/>
                        <a:pt x="1250432" y="257208"/>
                        <a:pt x="1244815" y="261577"/>
                      </a:cubicBezTo>
                      <a:cubicBezTo>
                        <a:pt x="1218290" y="281861"/>
                        <a:pt x="1187083" y="289351"/>
                        <a:pt x="1155253" y="294656"/>
                      </a:cubicBezTo>
                      <a:cubicBezTo>
                        <a:pt x="1104075" y="303081"/>
                        <a:pt x="1052584" y="302457"/>
                        <a:pt x="1001719" y="292159"/>
                      </a:cubicBezTo>
                      <a:cubicBezTo>
                        <a:pt x="979874" y="287790"/>
                        <a:pt x="958654" y="280925"/>
                        <a:pt x="938994" y="269690"/>
                      </a:cubicBezTo>
                      <a:cubicBezTo>
                        <a:pt x="930881" y="265010"/>
                        <a:pt x="926824" y="259392"/>
                        <a:pt x="927136" y="249095"/>
                      </a:cubicBezTo>
                      <a:cubicBezTo>
                        <a:pt x="927760" y="218200"/>
                        <a:pt x="927448" y="187305"/>
                        <a:pt x="927448" y="156099"/>
                      </a:cubicBezTo>
                      <a:cubicBezTo>
                        <a:pt x="927448" y="148297"/>
                        <a:pt x="926200" y="142368"/>
                        <a:pt x="937746" y="149233"/>
                      </a:cubicBezTo>
                      <a:cubicBezTo>
                        <a:pt x="960839" y="163277"/>
                        <a:pt x="987676" y="167021"/>
                        <a:pt x="1013889" y="170454"/>
                      </a:cubicBezTo>
                      <a:cubicBezTo>
                        <a:pt x="1056954" y="176071"/>
                        <a:pt x="1100330" y="177007"/>
                        <a:pt x="1143707" y="172950"/>
                      </a:cubicBezTo>
                      <a:cubicBezTo>
                        <a:pt x="1173665" y="170141"/>
                        <a:pt x="1203311" y="166085"/>
                        <a:pt x="1231396" y="154851"/>
                      </a:cubicBezTo>
                      <a:cubicBezTo>
                        <a:pt x="1239198" y="152354"/>
                        <a:pt x="1246687" y="147985"/>
                        <a:pt x="1251992" y="140808"/>
                      </a:cubicBezTo>
                      <a:close/>
                      <a:moveTo>
                        <a:pt x="516150" y="112098"/>
                      </a:moveTo>
                      <a:cubicBezTo>
                        <a:pt x="516150" y="150169"/>
                        <a:pt x="516150" y="185745"/>
                        <a:pt x="516150" y="221008"/>
                      </a:cubicBezTo>
                      <a:cubicBezTo>
                        <a:pt x="516150" y="226001"/>
                        <a:pt x="513654" y="228498"/>
                        <a:pt x="510221" y="231619"/>
                      </a:cubicBezTo>
                      <a:cubicBezTo>
                        <a:pt x="486504" y="252839"/>
                        <a:pt x="456859" y="260953"/>
                        <a:pt x="426900" y="265633"/>
                      </a:cubicBezTo>
                      <a:cubicBezTo>
                        <a:pt x="365112" y="275932"/>
                        <a:pt x="303324" y="276556"/>
                        <a:pt x="242160" y="259080"/>
                      </a:cubicBezTo>
                      <a:cubicBezTo>
                        <a:pt x="239975" y="258456"/>
                        <a:pt x="238103" y="258144"/>
                        <a:pt x="235919" y="257520"/>
                      </a:cubicBezTo>
                      <a:cubicBezTo>
                        <a:pt x="190046" y="241917"/>
                        <a:pt x="189109" y="240669"/>
                        <a:pt x="189109" y="192610"/>
                      </a:cubicBezTo>
                      <a:cubicBezTo>
                        <a:pt x="189109" y="186057"/>
                        <a:pt x="188797" y="179816"/>
                        <a:pt x="188797" y="173262"/>
                      </a:cubicBezTo>
                      <a:cubicBezTo>
                        <a:pt x="189109" y="158283"/>
                        <a:pt x="189109" y="143616"/>
                        <a:pt x="189733" y="128637"/>
                      </a:cubicBezTo>
                      <a:cubicBezTo>
                        <a:pt x="190046" y="124892"/>
                        <a:pt x="188173" y="120523"/>
                        <a:pt x="191918" y="117091"/>
                      </a:cubicBezTo>
                      <a:cubicBezTo>
                        <a:pt x="214386" y="133630"/>
                        <a:pt x="241223" y="138623"/>
                        <a:pt x="267749" y="142680"/>
                      </a:cubicBezTo>
                      <a:cubicBezTo>
                        <a:pt x="304260" y="148297"/>
                        <a:pt x="341396" y="149545"/>
                        <a:pt x="378219" y="147985"/>
                      </a:cubicBezTo>
                      <a:cubicBezTo>
                        <a:pt x="413170" y="146425"/>
                        <a:pt x="448433" y="143616"/>
                        <a:pt x="482136" y="132694"/>
                      </a:cubicBezTo>
                      <a:cubicBezTo>
                        <a:pt x="494306" y="128637"/>
                        <a:pt x="506476" y="124892"/>
                        <a:pt x="516150" y="112098"/>
                      </a:cubicBezTo>
                      <a:close/>
                      <a:moveTo>
                        <a:pt x="914342" y="380"/>
                      </a:moveTo>
                      <a:cubicBezTo>
                        <a:pt x="914342" y="13487"/>
                        <a:pt x="914654" y="26593"/>
                        <a:pt x="914654" y="39700"/>
                      </a:cubicBezTo>
                      <a:cubicBezTo>
                        <a:pt x="914654" y="59984"/>
                        <a:pt x="913717" y="79956"/>
                        <a:pt x="914654" y="100240"/>
                      </a:cubicBezTo>
                      <a:cubicBezTo>
                        <a:pt x="915277" y="111474"/>
                        <a:pt x="910285" y="117715"/>
                        <a:pt x="901859" y="123332"/>
                      </a:cubicBezTo>
                      <a:cubicBezTo>
                        <a:pt x="876270" y="140184"/>
                        <a:pt x="847248" y="147674"/>
                        <a:pt x="817290" y="152354"/>
                      </a:cubicBezTo>
                      <a:cubicBezTo>
                        <a:pt x="759247" y="161716"/>
                        <a:pt x="701203" y="160468"/>
                        <a:pt x="643784" y="145177"/>
                      </a:cubicBezTo>
                      <a:cubicBezTo>
                        <a:pt x="626933" y="140496"/>
                        <a:pt x="610393" y="134567"/>
                        <a:pt x="596039" y="123957"/>
                      </a:cubicBezTo>
                      <a:cubicBezTo>
                        <a:pt x="590421" y="119900"/>
                        <a:pt x="588549" y="115531"/>
                        <a:pt x="588861" y="108978"/>
                      </a:cubicBezTo>
                      <a:cubicBezTo>
                        <a:pt x="589173" y="90878"/>
                        <a:pt x="588861" y="73090"/>
                        <a:pt x="588861" y="54991"/>
                      </a:cubicBezTo>
                      <a:cubicBezTo>
                        <a:pt x="588861" y="41572"/>
                        <a:pt x="588861" y="27841"/>
                        <a:pt x="589485" y="14423"/>
                      </a:cubicBezTo>
                      <a:cubicBezTo>
                        <a:pt x="589485" y="10366"/>
                        <a:pt x="587301" y="5997"/>
                        <a:pt x="591670" y="2564"/>
                      </a:cubicBezTo>
                      <a:cubicBezTo>
                        <a:pt x="595102" y="692"/>
                        <a:pt x="598535" y="2253"/>
                        <a:pt x="601344" y="3813"/>
                      </a:cubicBezTo>
                      <a:cubicBezTo>
                        <a:pt x="636919" y="22536"/>
                        <a:pt x="675927" y="26281"/>
                        <a:pt x="715246" y="27841"/>
                      </a:cubicBezTo>
                      <a:cubicBezTo>
                        <a:pt x="756126" y="29714"/>
                        <a:pt x="796694" y="29714"/>
                        <a:pt x="837262" y="23473"/>
                      </a:cubicBezTo>
                      <a:cubicBezTo>
                        <a:pt x="861603" y="19728"/>
                        <a:pt x="885632" y="15047"/>
                        <a:pt x="906852" y="1628"/>
                      </a:cubicBezTo>
                      <a:cubicBezTo>
                        <a:pt x="909037" y="380"/>
                        <a:pt x="911533" y="-556"/>
                        <a:pt x="914342" y="38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 w="64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55" name="Group 354">
                <a:extLst>
                  <a:ext uri="{FF2B5EF4-FFF2-40B4-BE49-F238E27FC236}">
                    <a16:creationId xmlns:a16="http://schemas.microsoft.com/office/drawing/2014/main" id="{674C96A1-C5EC-4E8C-9FFC-1AF4C0BE32C9}"/>
                  </a:ext>
                </a:extLst>
              </p:cNvPr>
              <p:cNvGrpSpPr/>
              <p:nvPr/>
            </p:nvGrpSpPr>
            <p:grpSpPr>
              <a:xfrm>
                <a:off x="7259075" y="3214731"/>
                <a:ext cx="1426846" cy="1098682"/>
                <a:chOff x="7607865" y="2965768"/>
                <a:chExt cx="1007571" cy="775837"/>
              </a:xfrm>
            </p:grpSpPr>
            <p:sp>
              <p:nvSpPr>
                <p:cNvPr id="359" name="Freeform: Shape 358">
                  <a:extLst>
                    <a:ext uri="{FF2B5EF4-FFF2-40B4-BE49-F238E27FC236}">
                      <a16:creationId xmlns:a16="http://schemas.microsoft.com/office/drawing/2014/main" id="{FAF294BD-7DE8-4D64-9EEC-BF5304E03FFA}"/>
                    </a:ext>
                  </a:extLst>
                </p:cNvPr>
                <p:cNvSpPr/>
                <p:nvPr/>
              </p:nvSpPr>
              <p:spPr>
                <a:xfrm>
                  <a:off x="7607865" y="2965768"/>
                  <a:ext cx="1007571" cy="775392"/>
                </a:xfrm>
                <a:custGeom>
                  <a:avLst/>
                  <a:gdLst>
                    <a:gd name="connsiteX0" fmla="*/ 2942011 w 2978923"/>
                    <a:gd name="connsiteY0" fmla="*/ 593862 h 2292475"/>
                    <a:gd name="connsiteX1" fmla="*/ 2629224 w 2978923"/>
                    <a:gd name="connsiteY1" fmla="*/ 467582 h 2292475"/>
                    <a:gd name="connsiteX2" fmla="*/ 2599435 w 2978923"/>
                    <a:gd name="connsiteY2" fmla="*/ 463696 h 2292475"/>
                    <a:gd name="connsiteX3" fmla="*/ 2597492 w 2978923"/>
                    <a:gd name="connsiteY3" fmla="*/ 395051 h 2292475"/>
                    <a:gd name="connsiteX4" fmla="*/ 2602025 w 2978923"/>
                    <a:gd name="connsiteY4" fmla="*/ 386633 h 2292475"/>
                    <a:gd name="connsiteX5" fmla="*/ 2580007 w 2978923"/>
                    <a:gd name="connsiteY5" fmla="*/ 341949 h 2292475"/>
                    <a:gd name="connsiteX6" fmla="*/ 2523667 w 2978923"/>
                    <a:gd name="connsiteY6" fmla="*/ 318636 h 2292475"/>
                    <a:gd name="connsiteX7" fmla="*/ 2216708 w 2978923"/>
                    <a:gd name="connsiteY7" fmla="*/ 287551 h 2292475"/>
                    <a:gd name="connsiteX8" fmla="*/ 2164900 w 2978923"/>
                    <a:gd name="connsiteY8" fmla="*/ 278485 h 2292475"/>
                    <a:gd name="connsiteX9" fmla="*/ 1924644 w 2978923"/>
                    <a:gd name="connsiteY9" fmla="*/ 181346 h 2292475"/>
                    <a:gd name="connsiteX10" fmla="*/ 1898093 w 2978923"/>
                    <a:gd name="connsiteY10" fmla="*/ 175518 h 2292475"/>
                    <a:gd name="connsiteX11" fmla="*/ 1897445 w 2978923"/>
                    <a:gd name="connsiteY11" fmla="*/ 95216 h 2292475"/>
                    <a:gd name="connsiteX12" fmla="*/ 1870246 w 2978923"/>
                    <a:gd name="connsiteY12" fmla="*/ 49237 h 2292475"/>
                    <a:gd name="connsiteX13" fmla="*/ 1786707 w 2978923"/>
                    <a:gd name="connsiteY13" fmla="*/ 21391 h 2292475"/>
                    <a:gd name="connsiteX14" fmla="*/ 1390380 w 2978923"/>
                    <a:gd name="connsiteY14" fmla="*/ 11677 h 2292475"/>
                    <a:gd name="connsiteX15" fmla="*/ 1251796 w 2978923"/>
                    <a:gd name="connsiteY15" fmla="*/ 49237 h 2292475"/>
                    <a:gd name="connsiteX16" fmla="*/ 1227835 w 2978923"/>
                    <a:gd name="connsiteY16" fmla="*/ 99750 h 2292475"/>
                    <a:gd name="connsiteX17" fmla="*/ 1227835 w 2978923"/>
                    <a:gd name="connsiteY17" fmla="*/ 99750 h 2292475"/>
                    <a:gd name="connsiteX18" fmla="*/ 1223302 w 2978923"/>
                    <a:gd name="connsiteY18" fmla="*/ 124358 h 2292475"/>
                    <a:gd name="connsiteX19" fmla="*/ 1222006 w 2978923"/>
                    <a:gd name="connsiteY19" fmla="*/ 207250 h 2292475"/>
                    <a:gd name="connsiteX20" fmla="*/ 1191570 w 2978923"/>
                    <a:gd name="connsiteY20" fmla="*/ 210488 h 2292475"/>
                    <a:gd name="connsiteX21" fmla="*/ 1034852 w 2978923"/>
                    <a:gd name="connsiteY21" fmla="*/ 256467 h 2292475"/>
                    <a:gd name="connsiteX22" fmla="*/ 979807 w 2978923"/>
                    <a:gd name="connsiteY22" fmla="*/ 257762 h 2292475"/>
                    <a:gd name="connsiteX23" fmla="*/ 810785 w 2978923"/>
                    <a:gd name="connsiteY23" fmla="*/ 233801 h 2292475"/>
                    <a:gd name="connsiteX24" fmla="*/ 491523 w 2978923"/>
                    <a:gd name="connsiteY24" fmla="*/ 255172 h 2292475"/>
                    <a:gd name="connsiteX25" fmla="*/ 452019 w 2978923"/>
                    <a:gd name="connsiteY25" fmla="*/ 273304 h 2292475"/>
                    <a:gd name="connsiteX26" fmla="*/ 422230 w 2978923"/>
                    <a:gd name="connsiteY26" fmla="*/ 288847 h 2292475"/>
                    <a:gd name="connsiteX27" fmla="*/ 398917 w 2978923"/>
                    <a:gd name="connsiteY27" fmla="*/ 337416 h 2292475"/>
                    <a:gd name="connsiteX28" fmla="*/ 394384 w 2978923"/>
                    <a:gd name="connsiteY28" fmla="*/ 362024 h 2292475"/>
                    <a:gd name="connsiteX29" fmla="*/ 392441 w 2978923"/>
                    <a:gd name="connsiteY29" fmla="*/ 454630 h 2292475"/>
                    <a:gd name="connsiteX30" fmla="*/ 338691 w 2978923"/>
                    <a:gd name="connsiteY30" fmla="*/ 469525 h 2292475"/>
                    <a:gd name="connsiteX31" fmla="*/ 5828 w 2978923"/>
                    <a:gd name="connsiteY31" fmla="*/ 562131 h 2292475"/>
                    <a:gd name="connsiteX32" fmla="*/ 1295 w 2978923"/>
                    <a:gd name="connsiteY32" fmla="*/ 572492 h 2292475"/>
                    <a:gd name="connsiteX33" fmla="*/ 648 w 2978923"/>
                    <a:gd name="connsiteY33" fmla="*/ 577672 h 2292475"/>
                    <a:gd name="connsiteX34" fmla="*/ 0 w 2978923"/>
                    <a:gd name="connsiteY34" fmla="*/ 1732329 h 2292475"/>
                    <a:gd name="connsiteX35" fmla="*/ 19428 w 2978923"/>
                    <a:gd name="connsiteY35" fmla="*/ 1758233 h 2292475"/>
                    <a:gd name="connsiteX36" fmla="*/ 1329507 w 2978923"/>
                    <a:gd name="connsiteY36" fmla="*/ 2287316 h 2292475"/>
                    <a:gd name="connsiteX37" fmla="*/ 1329507 w 2978923"/>
                    <a:gd name="connsiteY37" fmla="*/ 2287316 h 2292475"/>
                    <a:gd name="connsiteX38" fmla="*/ 1330154 w 2978923"/>
                    <a:gd name="connsiteY38" fmla="*/ 2297677 h 2292475"/>
                    <a:gd name="connsiteX39" fmla="*/ 1341164 w 2978923"/>
                    <a:gd name="connsiteY39" fmla="*/ 2297677 h 2292475"/>
                    <a:gd name="connsiteX40" fmla="*/ 1390380 w 2978923"/>
                    <a:gd name="connsiteY40" fmla="*/ 2286668 h 2292475"/>
                    <a:gd name="connsiteX41" fmla="*/ 2421995 w 2978923"/>
                    <a:gd name="connsiteY41" fmla="*/ 1955101 h 2292475"/>
                    <a:gd name="connsiteX42" fmla="*/ 2942011 w 2978923"/>
                    <a:gd name="connsiteY42" fmla="*/ 1788022 h 2292475"/>
                    <a:gd name="connsiteX43" fmla="*/ 2982810 w 2978923"/>
                    <a:gd name="connsiteY43" fmla="*/ 1732977 h 2292475"/>
                    <a:gd name="connsiteX44" fmla="*/ 2982810 w 2978923"/>
                    <a:gd name="connsiteY44" fmla="*/ 651498 h 2292475"/>
                    <a:gd name="connsiteX45" fmla="*/ 2942011 w 2978923"/>
                    <a:gd name="connsiteY45" fmla="*/ 593862 h 22924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</a:cxnLst>
                  <a:rect l="l" t="t" r="r" b="b"/>
                  <a:pathLst>
                    <a:path w="2978923" h="2292475">
                      <a:moveTo>
                        <a:pt x="2942011" y="593862"/>
                      </a:moveTo>
                      <a:cubicBezTo>
                        <a:pt x="2838396" y="550474"/>
                        <a:pt x="2733487" y="510323"/>
                        <a:pt x="2629224" y="467582"/>
                      </a:cubicBezTo>
                      <a:cubicBezTo>
                        <a:pt x="2619510" y="463696"/>
                        <a:pt x="2609796" y="458516"/>
                        <a:pt x="2599435" y="463696"/>
                      </a:cubicBezTo>
                      <a:cubicBezTo>
                        <a:pt x="2598787" y="441031"/>
                        <a:pt x="2598140" y="417717"/>
                        <a:pt x="2597492" y="395051"/>
                      </a:cubicBezTo>
                      <a:cubicBezTo>
                        <a:pt x="2599435" y="392461"/>
                        <a:pt x="2600730" y="389871"/>
                        <a:pt x="2602025" y="386633"/>
                      </a:cubicBezTo>
                      <a:cubicBezTo>
                        <a:pt x="2606558" y="365910"/>
                        <a:pt x="2595549" y="352311"/>
                        <a:pt x="2580007" y="341949"/>
                      </a:cubicBezTo>
                      <a:cubicBezTo>
                        <a:pt x="2562522" y="330940"/>
                        <a:pt x="2543094" y="323816"/>
                        <a:pt x="2523667" y="318636"/>
                      </a:cubicBezTo>
                      <a:cubicBezTo>
                        <a:pt x="2423290" y="291437"/>
                        <a:pt x="2320323" y="285609"/>
                        <a:pt x="2216708" y="287551"/>
                      </a:cubicBezTo>
                      <a:cubicBezTo>
                        <a:pt x="2198575" y="288199"/>
                        <a:pt x="2181738" y="284961"/>
                        <a:pt x="2164900" y="278485"/>
                      </a:cubicBezTo>
                      <a:cubicBezTo>
                        <a:pt x="2084599" y="246753"/>
                        <a:pt x="2004945" y="212431"/>
                        <a:pt x="1924644" y="181346"/>
                      </a:cubicBezTo>
                      <a:cubicBezTo>
                        <a:pt x="1916225" y="178108"/>
                        <a:pt x="1907807" y="170985"/>
                        <a:pt x="1898093" y="175518"/>
                      </a:cubicBezTo>
                      <a:cubicBezTo>
                        <a:pt x="1898093" y="148966"/>
                        <a:pt x="1897445" y="121768"/>
                        <a:pt x="1897445" y="95216"/>
                      </a:cubicBezTo>
                      <a:cubicBezTo>
                        <a:pt x="1903273" y="71255"/>
                        <a:pt x="1888379" y="58304"/>
                        <a:pt x="1870246" y="49237"/>
                      </a:cubicBezTo>
                      <a:cubicBezTo>
                        <a:pt x="1843695" y="35638"/>
                        <a:pt x="1815849" y="27219"/>
                        <a:pt x="1786707" y="21391"/>
                      </a:cubicBezTo>
                      <a:cubicBezTo>
                        <a:pt x="1655246" y="-4513"/>
                        <a:pt x="1523137" y="-5808"/>
                        <a:pt x="1390380" y="11677"/>
                      </a:cubicBezTo>
                      <a:cubicBezTo>
                        <a:pt x="1342458" y="18153"/>
                        <a:pt x="1295184" y="27219"/>
                        <a:pt x="1251796" y="49237"/>
                      </a:cubicBezTo>
                      <a:cubicBezTo>
                        <a:pt x="1231073" y="59599"/>
                        <a:pt x="1216178" y="73846"/>
                        <a:pt x="1227835" y="99750"/>
                      </a:cubicBezTo>
                      <a:cubicBezTo>
                        <a:pt x="1227835" y="99750"/>
                        <a:pt x="1227835" y="99750"/>
                        <a:pt x="1227835" y="99750"/>
                      </a:cubicBezTo>
                      <a:cubicBezTo>
                        <a:pt x="1218769" y="106226"/>
                        <a:pt x="1223302" y="115939"/>
                        <a:pt x="1223302" y="124358"/>
                      </a:cubicBezTo>
                      <a:cubicBezTo>
                        <a:pt x="1222654" y="152204"/>
                        <a:pt x="1222654" y="179403"/>
                        <a:pt x="1222006" y="207250"/>
                      </a:cubicBezTo>
                      <a:cubicBezTo>
                        <a:pt x="1211645" y="202717"/>
                        <a:pt x="1201283" y="207250"/>
                        <a:pt x="1191570" y="210488"/>
                      </a:cubicBezTo>
                      <a:cubicBezTo>
                        <a:pt x="1139115" y="225383"/>
                        <a:pt x="1086660" y="240277"/>
                        <a:pt x="1034852" y="256467"/>
                      </a:cubicBezTo>
                      <a:cubicBezTo>
                        <a:pt x="1016720" y="262295"/>
                        <a:pt x="998587" y="262943"/>
                        <a:pt x="979807" y="257762"/>
                      </a:cubicBezTo>
                      <a:cubicBezTo>
                        <a:pt x="924114" y="243515"/>
                        <a:pt x="867773" y="235096"/>
                        <a:pt x="810785" y="233801"/>
                      </a:cubicBezTo>
                      <a:cubicBezTo>
                        <a:pt x="703933" y="231211"/>
                        <a:pt x="597080" y="230563"/>
                        <a:pt x="491523" y="255172"/>
                      </a:cubicBezTo>
                      <a:cubicBezTo>
                        <a:pt x="477275" y="258410"/>
                        <a:pt x="461733" y="259705"/>
                        <a:pt x="452019" y="273304"/>
                      </a:cubicBezTo>
                      <a:cubicBezTo>
                        <a:pt x="442305" y="278485"/>
                        <a:pt x="431944" y="284313"/>
                        <a:pt x="422230" y="288847"/>
                      </a:cubicBezTo>
                      <a:cubicBezTo>
                        <a:pt x="400860" y="298560"/>
                        <a:pt x="391146" y="314102"/>
                        <a:pt x="398917" y="337416"/>
                      </a:cubicBezTo>
                      <a:cubicBezTo>
                        <a:pt x="391146" y="344539"/>
                        <a:pt x="395031" y="354253"/>
                        <a:pt x="394384" y="362024"/>
                      </a:cubicBezTo>
                      <a:cubicBezTo>
                        <a:pt x="393089" y="393109"/>
                        <a:pt x="393089" y="423546"/>
                        <a:pt x="392441" y="454630"/>
                      </a:cubicBezTo>
                      <a:cubicBezTo>
                        <a:pt x="374308" y="459811"/>
                        <a:pt x="356824" y="464344"/>
                        <a:pt x="338691" y="469525"/>
                      </a:cubicBezTo>
                      <a:cubicBezTo>
                        <a:pt x="227305" y="498666"/>
                        <a:pt x="119157" y="540760"/>
                        <a:pt x="5828" y="562131"/>
                      </a:cubicBezTo>
                      <a:cubicBezTo>
                        <a:pt x="0" y="563425"/>
                        <a:pt x="0" y="567959"/>
                        <a:pt x="1295" y="572492"/>
                      </a:cubicBezTo>
                      <a:cubicBezTo>
                        <a:pt x="1295" y="574435"/>
                        <a:pt x="648" y="575730"/>
                        <a:pt x="648" y="577672"/>
                      </a:cubicBezTo>
                      <a:cubicBezTo>
                        <a:pt x="648" y="962342"/>
                        <a:pt x="648" y="1347012"/>
                        <a:pt x="0" y="1732329"/>
                      </a:cubicBezTo>
                      <a:cubicBezTo>
                        <a:pt x="0" y="1747871"/>
                        <a:pt x="6476" y="1753052"/>
                        <a:pt x="19428" y="1758233"/>
                      </a:cubicBezTo>
                      <a:cubicBezTo>
                        <a:pt x="455905" y="1934378"/>
                        <a:pt x="893030" y="2111171"/>
                        <a:pt x="1329507" y="2287316"/>
                      </a:cubicBezTo>
                      <a:lnTo>
                        <a:pt x="1329507" y="2287316"/>
                      </a:lnTo>
                      <a:cubicBezTo>
                        <a:pt x="1329507" y="2290554"/>
                        <a:pt x="1329507" y="2294439"/>
                        <a:pt x="1330154" y="2297677"/>
                      </a:cubicBezTo>
                      <a:cubicBezTo>
                        <a:pt x="1334040" y="2297677"/>
                        <a:pt x="1337278" y="2297677"/>
                        <a:pt x="1341164" y="2297677"/>
                      </a:cubicBezTo>
                      <a:cubicBezTo>
                        <a:pt x="1357353" y="2291849"/>
                        <a:pt x="1374191" y="2291849"/>
                        <a:pt x="1390380" y="2286668"/>
                      </a:cubicBezTo>
                      <a:cubicBezTo>
                        <a:pt x="1734252" y="2175930"/>
                        <a:pt x="2078123" y="2065839"/>
                        <a:pt x="2421995" y="1955101"/>
                      </a:cubicBezTo>
                      <a:cubicBezTo>
                        <a:pt x="2595549" y="1899408"/>
                        <a:pt x="2768456" y="1844363"/>
                        <a:pt x="2942011" y="1788022"/>
                      </a:cubicBezTo>
                      <a:cubicBezTo>
                        <a:pt x="2977629" y="1776366"/>
                        <a:pt x="2982810" y="1771185"/>
                        <a:pt x="2982810" y="1732977"/>
                      </a:cubicBezTo>
                      <a:cubicBezTo>
                        <a:pt x="2982810" y="1372268"/>
                        <a:pt x="2982810" y="1012207"/>
                        <a:pt x="2982810" y="651498"/>
                      </a:cubicBezTo>
                      <a:cubicBezTo>
                        <a:pt x="2980867" y="612643"/>
                        <a:pt x="2977629" y="608757"/>
                        <a:pt x="2942011" y="593862"/>
                      </a:cubicBez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 w="64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  <p:sp>
              <p:nvSpPr>
                <p:cNvPr id="360" name="Freeform: Shape 359">
                  <a:extLst>
                    <a:ext uri="{FF2B5EF4-FFF2-40B4-BE49-F238E27FC236}">
                      <a16:creationId xmlns:a16="http://schemas.microsoft.com/office/drawing/2014/main" id="{59EB826C-3BEC-482C-8AEA-CFE8B00CF487}"/>
                    </a:ext>
                  </a:extLst>
                </p:cNvPr>
                <p:cNvSpPr/>
                <p:nvPr/>
              </p:nvSpPr>
              <p:spPr>
                <a:xfrm>
                  <a:off x="7610056" y="2999678"/>
                  <a:ext cx="879435" cy="741927"/>
                </a:xfrm>
                <a:custGeom>
                  <a:avLst/>
                  <a:gdLst>
                    <a:gd name="connsiteX0" fmla="*/ 844440 w 1252929"/>
                    <a:gd name="connsiteY0" fmla="*/ 260328 h 1057022"/>
                    <a:gd name="connsiteX1" fmla="*/ 846312 w 1252929"/>
                    <a:gd name="connsiteY1" fmla="*/ 269690 h 1057022"/>
                    <a:gd name="connsiteX2" fmla="*/ 846624 w 1252929"/>
                    <a:gd name="connsiteY2" fmla="*/ 358628 h 1057022"/>
                    <a:gd name="connsiteX3" fmla="*/ 833517 w 1252929"/>
                    <a:gd name="connsiteY3" fmla="*/ 382969 h 1057022"/>
                    <a:gd name="connsiteX4" fmla="*/ 748012 w 1252929"/>
                    <a:gd name="connsiteY4" fmla="*/ 412927 h 1057022"/>
                    <a:gd name="connsiteX5" fmla="*/ 577002 w 1252929"/>
                    <a:gd name="connsiteY5" fmla="*/ 406061 h 1057022"/>
                    <a:gd name="connsiteX6" fmla="*/ 567016 w 1252929"/>
                    <a:gd name="connsiteY6" fmla="*/ 403565 h 1057022"/>
                    <a:gd name="connsiteX7" fmla="*/ 520519 w 1252929"/>
                    <a:gd name="connsiteY7" fmla="*/ 340216 h 1057022"/>
                    <a:gd name="connsiteX8" fmla="*/ 520519 w 1252929"/>
                    <a:gd name="connsiteY8" fmla="*/ 266881 h 1057022"/>
                    <a:gd name="connsiteX9" fmla="*/ 522392 w 1252929"/>
                    <a:gd name="connsiteY9" fmla="*/ 262825 h 1057022"/>
                    <a:gd name="connsiteX10" fmla="*/ 611954 w 1252929"/>
                    <a:gd name="connsiteY10" fmla="*/ 289662 h 1057022"/>
                    <a:gd name="connsiteX11" fmla="*/ 754254 w 1252929"/>
                    <a:gd name="connsiteY11" fmla="*/ 289662 h 1057022"/>
                    <a:gd name="connsiteX12" fmla="*/ 816978 w 1252929"/>
                    <a:gd name="connsiteY12" fmla="*/ 276556 h 1057022"/>
                    <a:gd name="connsiteX13" fmla="*/ 844440 w 1252929"/>
                    <a:gd name="connsiteY13" fmla="*/ 260328 h 1057022"/>
                    <a:gd name="connsiteX14" fmla="*/ 312 w 1252929"/>
                    <a:gd name="connsiteY14" fmla="*/ 230370 h 1057022"/>
                    <a:gd name="connsiteX15" fmla="*/ 93619 w 1252929"/>
                    <a:gd name="connsiteY15" fmla="*/ 267505 h 1057022"/>
                    <a:gd name="connsiteX16" fmla="*/ 629742 w 1252929"/>
                    <a:gd name="connsiteY16" fmla="*/ 486885 h 1057022"/>
                    <a:gd name="connsiteX17" fmla="*/ 641288 w 1252929"/>
                    <a:gd name="connsiteY17" fmla="*/ 501240 h 1057022"/>
                    <a:gd name="connsiteX18" fmla="*/ 640664 w 1252929"/>
                    <a:gd name="connsiteY18" fmla="*/ 1057022 h 1057022"/>
                    <a:gd name="connsiteX19" fmla="*/ 9362 w 1252929"/>
                    <a:gd name="connsiteY19" fmla="*/ 802067 h 1057022"/>
                    <a:gd name="connsiteX20" fmla="*/ 0 w 1252929"/>
                    <a:gd name="connsiteY20" fmla="*/ 789585 h 1057022"/>
                    <a:gd name="connsiteX21" fmla="*/ 312 w 1252929"/>
                    <a:gd name="connsiteY21" fmla="*/ 233179 h 1057022"/>
                    <a:gd name="connsiteX22" fmla="*/ 312 w 1252929"/>
                    <a:gd name="connsiteY22" fmla="*/ 230370 h 1057022"/>
                    <a:gd name="connsiteX23" fmla="*/ 1251992 w 1252929"/>
                    <a:gd name="connsiteY23" fmla="*/ 140808 h 1057022"/>
                    <a:gd name="connsiteX24" fmla="*/ 1252929 w 1252929"/>
                    <a:gd name="connsiteY24" fmla="*/ 178255 h 1057022"/>
                    <a:gd name="connsiteX25" fmla="*/ 1252616 w 1252929"/>
                    <a:gd name="connsiteY25" fmla="*/ 245349 h 1057022"/>
                    <a:gd name="connsiteX26" fmla="*/ 1244815 w 1252929"/>
                    <a:gd name="connsiteY26" fmla="*/ 261577 h 1057022"/>
                    <a:gd name="connsiteX27" fmla="*/ 1155253 w 1252929"/>
                    <a:gd name="connsiteY27" fmla="*/ 294656 h 1057022"/>
                    <a:gd name="connsiteX28" fmla="*/ 1001719 w 1252929"/>
                    <a:gd name="connsiteY28" fmla="*/ 292159 h 1057022"/>
                    <a:gd name="connsiteX29" fmla="*/ 938994 w 1252929"/>
                    <a:gd name="connsiteY29" fmla="*/ 269690 h 1057022"/>
                    <a:gd name="connsiteX30" fmla="*/ 927136 w 1252929"/>
                    <a:gd name="connsiteY30" fmla="*/ 249095 h 1057022"/>
                    <a:gd name="connsiteX31" fmla="*/ 927448 w 1252929"/>
                    <a:gd name="connsiteY31" fmla="*/ 156099 h 1057022"/>
                    <a:gd name="connsiteX32" fmla="*/ 937746 w 1252929"/>
                    <a:gd name="connsiteY32" fmla="*/ 149233 h 1057022"/>
                    <a:gd name="connsiteX33" fmla="*/ 1013889 w 1252929"/>
                    <a:gd name="connsiteY33" fmla="*/ 170454 h 1057022"/>
                    <a:gd name="connsiteX34" fmla="*/ 1143707 w 1252929"/>
                    <a:gd name="connsiteY34" fmla="*/ 172950 h 1057022"/>
                    <a:gd name="connsiteX35" fmla="*/ 1231396 w 1252929"/>
                    <a:gd name="connsiteY35" fmla="*/ 154851 h 1057022"/>
                    <a:gd name="connsiteX36" fmla="*/ 1251992 w 1252929"/>
                    <a:gd name="connsiteY36" fmla="*/ 140808 h 1057022"/>
                    <a:gd name="connsiteX37" fmla="*/ 516150 w 1252929"/>
                    <a:gd name="connsiteY37" fmla="*/ 112098 h 1057022"/>
                    <a:gd name="connsiteX38" fmla="*/ 516150 w 1252929"/>
                    <a:gd name="connsiteY38" fmla="*/ 221008 h 1057022"/>
                    <a:gd name="connsiteX39" fmla="*/ 510221 w 1252929"/>
                    <a:gd name="connsiteY39" fmla="*/ 231619 h 1057022"/>
                    <a:gd name="connsiteX40" fmla="*/ 426900 w 1252929"/>
                    <a:gd name="connsiteY40" fmla="*/ 265633 h 1057022"/>
                    <a:gd name="connsiteX41" fmla="*/ 242160 w 1252929"/>
                    <a:gd name="connsiteY41" fmla="*/ 259080 h 1057022"/>
                    <a:gd name="connsiteX42" fmla="*/ 235919 w 1252929"/>
                    <a:gd name="connsiteY42" fmla="*/ 257520 h 1057022"/>
                    <a:gd name="connsiteX43" fmla="*/ 189109 w 1252929"/>
                    <a:gd name="connsiteY43" fmla="*/ 192610 h 1057022"/>
                    <a:gd name="connsiteX44" fmla="*/ 188797 w 1252929"/>
                    <a:gd name="connsiteY44" fmla="*/ 173262 h 1057022"/>
                    <a:gd name="connsiteX45" fmla="*/ 189733 w 1252929"/>
                    <a:gd name="connsiteY45" fmla="*/ 128637 h 1057022"/>
                    <a:gd name="connsiteX46" fmla="*/ 191918 w 1252929"/>
                    <a:gd name="connsiteY46" fmla="*/ 117091 h 1057022"/>
                    <a:gd name="connsiteX47" fmla="*/ 267749 w 1252929"/>
                    <a:gd name="connsiteY47" fmla="*/ 142680 h 1057022"/>
                    <a:gd name="connsiteX48" fmla="*/ 378219 w 1252929"/>
                    <a:gd name="connsiteY48" fmla="*/ 147985 h 1057022"/>
                    <a:gd name="connsiteX49" fmla="*/ 482136 w 1252929"/>
                    <a:gd name="connsiteY49" fmla="*/ 132694 h 1057022"/>
                    <a:gd name="connsiteX50" fmla="*/ 516150 w 1252929"/>
                    <a:gd name="connsiteY50" fmla="*/ 112098 h 1057022"/>
                    <a:gd name="connsiteX51" fmla="*/ 914342 w 1252929"/>
                    <a:gd name="connsiteY51" fmla="*/ 380 h 1057022"/>
                    <a:gd name="connsiteX52" fmla="*/ 914654 w 1252929"/>
                    <a:gd name="connsiteY52" fmla="*/ 39700 h 1057022"/>
                    <a:gd name="connsiteX53" fmla="*/ 914654 w 1252929"/>
                    <a:gd name="connsiteY53" fmla="*/ 100240 h 1057022"/>
                    <a:gd name="connsiteX54" fmla="*/ 901859 w 1252929"/>
                    <a:gd name="connsiteY54" fmla="*/ 123332 h 1057022"/>
                    <a:gd name="connsiteX55" fmla="*/ 817290 w 1252929"/>
                    <a:gd name="connsiteY55" fmla="*/ 152354 h 1057022"/>
                    <a:gd name="connsiteX56" fmla="*/ 643784 w 1252929"/>
                    <a:gd name="connsiteY56" fmla="*/ 145177 h 1057022"/>
                    <a:gd name="connsiteX57" fmla="*/ 596039 w 1252929"/>
                    <a:gd name="connsiteY57" fmla="*/ 123957 h 1057022"/>
                    <a:gd name="connsiteX58" fmla="*/ 588861 w 1252929"/>
                    <a:gd name="connsiteY58" fmla="*/ 108978 h 1057022"/>
                    <a:gd name="connsiteX59" fmla="*/ 588861 w 1252929"/>
                    <a:gd name="connsiteY59" fmla="*/ 54991 h 1057022"/>
                    <a:gd name="connsiteX60" fmla="*/ 589485 w 1252929"/>
                    <a:gd name="connsiteY60" fmla="*/ 14423 h 1057022"/>
                    <a:gd name="connsiteX61" fmla="*/ 591670 w 1252929"/>
                    <a:gd name="connsiteY61" fmla="*/ 2564 h 1057022"/>
                    <a:gd name="connsiteX62" fmla="*/ 601344 w 1252929"/>
                    <a:gd name="connsiteY62" fmla="*/ 3813 h 1057022"/>
                    <a:gd name="connsiteX63" fmla="*/ 715246 w 1252929"/>
                    <a:gd name="connsiteY63" fmla="*/ 27841 h 1057022"/>
                    <a:gd name="connsiteX64" fmla="*/ 837262 w 1252929"/>
                    <a:gd name="connsiteY64" fmla="*/ 23473 h 1057022"/>
                    <a:gd name="connsiteX65" fmla="*/ 906852 w 1252929"/>
                    <a:gd name="connsiteY65" fmla="*/ 1628 h 1057022"/>
                    <a:gd name="connsiteX66" fmla="*/ 914342 w 1252929"/>
                    <a:gd name="connsiteY66" fmla="*/ 380 h 10570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</a:cxnLst>
                  <a:rect l="l" t="t" r="r" b="b"/>
                  <a:pathLst>
                    <a:path w="1252929" h="1057022">
                      <a:moveTo>
                        <a:pt x="844440" y="260328"/>
                      </a:moveTo>
                      <a:cubicBezTo>
                        <a:pt x="848497" y="263137"/>
                        <a:pt x="846312" y="266881"/>
                        <a:pt x="846312" y="269690"/>
                      </a:cubicBezTo>
                      <a:cubicBezTo>
                        <a:pt x="846624" y="299336"/>
                        <a:pt x="845688" y="328982"/>
                        <a:pt x="846624" y="358628"/>
                      </a:cubicBezTo>
                      <a:cubicBezTo>
                        <a:pt x="846936" y="370174"/>
                        <a:pt x="842255" y="377040"/>
                        <a:pt x="833517" y="382969"/>
                      </a:cubicBezTo>
                      <a:cubicBezTo>
                        <a:pt x="807928" y="400756"/>
                        <a:pt x="778282" y="408246"/>
                        <a:pt x="748012" y="412927"/>
                      </a:cubicBezTo>
                      <a:cubicBezTo>
                        <a:pt x="690593" y="421977"/>
                        <a:pt x="633485" y="421040"/>
                        <a:pt x="577002" y="406061"/>
                      </a:cubicBezTo>
                      <a:cubicBezTo>
                        <a:pt x="573570" y="405125"/>
                        <a:pt x="570449" y="404501"/>
                        <a:pt x="567016" y="403565"/>
                      </a:cubicBezTo>
                      <a:cubicBezTo>
                        <a:pt x="521768" y="388898"/>
                        <a:pt x="520519" y="387338"/>
                        <a:pt x="520519" y="340216"/>
                      </a:cubicBezTo>
                      <a:cubicBezTo>
                        <a:pt x="520519" y="315875"/>
                        <a:pt x="520519" y="291223"/>
                        <a:pt x="520519" y="266881"/>
                      </a:cubicBezTo>
                      <a:cubicBezTo>
                        <a:pt x="521455" y="265946"/>
                        <a:pt x="521768" y="265321"/>
                        <a:pt x="522392" y="262825"/>
                      </a:cubicBezTo>
                      <a:cubicBezTo>
                        <a:pt x="550165" y="281237"/>
                        <a:pt x="581059" y="285918"/>
                        <a:pt x="611954" y="289662"/>
                      </a:cubicBezTo>
                      <a:cubicBezTo>
                        <a:pt x="659387" y="295279"/>
                        <a:pt x="706820" y="294655"/>
                        <a:pt x="754254" y="289662"/>
                      </a:cubicBezTo>
                      <a:cubicBezTo>
                        <a:pt x="775474" y="287478"/>
                        <a:pt x="796694" y="283421"/>
                        <a:pt x="816978" y="276556"/>
                      </a:cubicBezTo>
                      <a:cubicBezTo>
                        <a:pt x="827276" y="273123"/>
                        <a:pt x="836950" y="268754"/>
                        <a:pt x="844440" y="260328"/>
                      </a:cubicBezTo>
                      <a:close/>
                      <a:moveTo>
                        <a:pt x="312" y="230370"/>
                      </a:moveTo>
                      <a:cubicBezTo>
                        <a:pt x="32142" y="240668"/>
                        <a:pt x="62725" y="254711"/>
                        <a:pt x="93619" y="267505"/>
                      </a:cubicBezTo>
                      <a:cubicBezTo>
                        <a:pt x="272430" y="340528"/>
                        <a:pt x="450930" y="413862"/>
                        <a:pt x="629742" y="486885"/>
                      </a:cubicBezTo>
                      <a:cubicBezTo>
                        <a:pt x="636295" y="489694"/>
                        <a:pt x="641288" y="491878"/>
                        <a:pt x="641288" y="501240"/>
                      </a:cubicBezTo>
                      <a:cubicBezTo>
                        <a:pt x="640976" y="686604"/>
                        <a:pt x="640976" y="871657"/>
                        <a:pt x="640664" y="1057022"/>
                      </a:cubicBezTo>
                      <a:cubicBezTo>
                        <a:pt x="430334" y="971829"/>
                        <a:pt x="220004" y="886948"/>
                        <a:pt x="9362" y="802067"/>
                      </a:cubicBezTo>
                      <a:cubicBezTo>
                        <a:pt x="3121" y="799571"/>
                        <a:pt x="0" y="797074"/>
                        <a:pt x="0" y="789585"/>
                      </a:cubicBezTo>
                      <a:cubicBezTo>
                        <a:pt x="312" y="604220"/>
                        <a:pt x="312" y="418855"/>
                        <a:pt x="312" y="233179"/>
                      </a:cubicBezTo>
                      <a:cubicBezTo>
                        <a:pt x="0" y="231931"/>
                        <a:pt x="312" y="230994"/>
                        <a:pt x="312" y="230370"/>
                      </a:cubicBezTo>
                      <a:close/>
                      <a:moveTo>
                        <a:pt x="1251992" y="140808"/>
                      </a:moveTo>
                      <a:cubicBezTo>
                        <a:pt x="1252304" y="153290"/>
                        <a:pt x="1252616" y="165773"/>
                        <a:pt x="1252929" y="178255"/>
                      </a:cubicBezTo>
                      <a:cubicBezTo>
                        <a:pt x="1252616" y="200724"/>
                        <a:pt x="1252304" y="222881"/>
                        <a:pt x="1252616" y="245349"/>
                      </a:cubicBezTo>
                      <a:cubicBezTo>
                        <a:pt x="1252616" y="252527"/>
                        <a:pt x="1250432" y="257208"/>
                        <a:pt x="1244815" y="261577"/>
                      </a:cubicBezTo>
                      <a:cubicBezTo>
                        <a:pt x="1218290" y="281861"/>
                        <a:pt x="1187083" y="289351"/>
                        <a:pt x="1155253" y="294656"/>
                      </a:cubicBezTo>
                      <a:cubicBezTo>
                        <a:pt x="1104075" y="303081"/>
                        <a:pt x="1052584" y="302457"/>
                        <a:pt x="1001719" y="292159"/>
                      </a:cubicBezTo>
                      <a:cubicBezTo>
                        <a:pt x="979874" y="287790"/>
                        <a:pt x="958654" y="280925"/>
                        <a:pt x="938994" y="269690"/>
                      </a:cubicBezTo>
                      <a:cubicBezTo>
                        <a:pt x="930881" y="265010"/>
                        <a:pt x="926824" y="259392"/>
                        <a:pt x="927136" y="249095"/>
                      </a:cubicBezTo>
                      <a:cubicBezTo>
                        <a:pt x="927760" y="218200"/>
                        <a:pt x="927448" y="187305"/>
                        <a:pt x="927448" y="156099"/>
                      </a:cubicBezTo>
                      <a:cubicBezTo>
                        <a:pt x="927448" y="148297"/>
                        <a:pt x="926200" y="142368"/>
                        <a:pt x="937746" y="149233"/>
                      </a:cubicBezTo>
                      <a:cubicBezTo>
                        <a:pt x="960839" y="163277"/>
                        <a:pt x="987676" y="167021"/>
                        <a:pt x="1013889" y="170454"/>
                      </a:cubicBezTo>
                      <a:cubicBezTo>
                        <a:pt x="1056954" y="176071"/>
                        <a:pt x="1100330" y="177007"/>
                        <a:pt x="1143707" y="172950"/>
                      </a:cubicBezTo>
                      <a:cubicBezTo>
                        <a:pt x="1173665" y="170141"/>
                        <a:pt x="1203311" y="166085"/>
                        <a:pt x="1231396" y="154851"/>
                      </a:cubicBezTo>
                      <a:cubicBezTo>
                        <a:pt x="1239198" y="152354"/>
                        <a:pt x="1246687" y="147985"/>
                        <a:pt x="1251992" y="140808"/>
                      </a:cubicBezTo>
                      <a:close/>
                      <a:moveTo>
                        <a:pt x="516150" y="112098"/>
                      </a:moveTo>
                      <a:cubicBezTo>
                        <a:pt x="516150" y="150169"/>
                        <a:pt x="516150" y="185745"/>
                        <a:pt x="516150" y="221008"/>
                      </a:cubicBezTo>
                      <a:cubicBezTo>
                        <a:pt x="516150" y="226001"/>
                        <a:pt x="513654" y="228498"/>
                        <a:pt x="510221" y="231619"/>
                      </a:cubicBezTo>
                      <a:cubicBezTo>
                        <a:pt x="486504" y="252839"/>
                        <a:pt x="456859" y="260953"/>
                        <a:pt x="426900" y="265633"/>
                      </a:cubicBezTo>
                      <a:cubicBezTo>
                        <a:pt x="365112" y="275932"/>
                        <a:pt x="303324" y="276556"/>
                        <a:pt x="242160" y="259080"/>
                      </a:cubicBezTo>
                      <a:cubicBezTo>
                        <a:pt x="239975" y="258456"/>
                        <a:pt x="238103" y="258144"/>
                        <a:pt x="235919" y="257520"/>
                      </a:cubicBezTo>
                      <a:cubicBezTo>
                        <a:pt x="190046" y="241917"/>
                        <a:pt x="189109" y="240669"/>
                        <a:pt x="189109" y="192610"/>
                      </a:cubicBezTo>
                      <a:cubicBezTo>
                        <a:pt x="189109" y="186057"/>
                        <a:pt x="188797" y="179816"/>
                        <a:pt x="188797" y="173262"/>
                      </a:cubicBezTo>
                      <a:cubicBezTo>
                        <a:pt x="189109" y="158283"/>
                        <a:pt x="189109" y="143616"/>
                        <a:pt x="189733" y="128637"/>
                      </a:cubicBezTo>
                      <a:cubicBezTo>
                        <a:pt x="190046" y="124892"/>
                        <a:pt x="188173" y="120523"/>
                        <a:pt x="191918" y="117091"/>
                      </a:cubicBezTo>
                      <a:cubicBezTo>
                        <a:pt x="214386" y="133630"/>
                        <a:pt x="241223" y="138623"/>
                        <a:pt x="267749" y="142680"/>
                      </a:cubicBezTo>
                      <a:cubicBezTo>
                        <a:pt x="304260" y="148297"/>
                        <a:pt x="341396" y="149545"/>
                        <a:pt x="378219" y="147985"/>
                      </a:cubicBezTo>
                      <a:cubicBezTo>
                        <a:pt x="413170" y="146425"/>
                        <a:pt x="448433" y="143616"/>
                        <a:pt x="482136" y="132694"/>
                      </a:cubicBezTo>
                      <a:cubicBezTo>
                        <a:pt x="494306" y="128637"/>
                        <a:pt x="506476" y="124892"/>
                        <a:pt x="516150" y="112098"/>
                      </a:cubicBezTo>
                      <a:close/>
                      <a:moveTo>
                        <a:pt x="914342" y="380"/>
                      </a:moveTo>
                      <a:cubicBezTo>
                        <a:pt x="914342" y="13487"/>
                        <a:pt x="914654" y="26593"/>
                        <a:pt x="914654" y="39700"/>
                      </a:cubicBezTo>
                      <a:cubicBezTo>
                        <a:pt x="914654" y="59984"/>
                        <a:pt x="913717" y="79956"/>
                        <a:pt x="914654" y="100240"/>
                      </a:cubicBezTo>
                      <a:cubicBezTo>
                        <a:pt x="915277" y="111474"/>
                        <a:pt x="910285" y="117715"/>
                        <a:pt x="901859" y="123332"/>
                      </a:cubicBezTo>
                      <a:cubicBezTo>
                        <a:pt x="876270" y="140184"/>
                        <a:pt x="847248" y="147674"/>
                        <a:pt x="817290" y="152354"/>
                      </a:cubicBezTo>
                      <a:cubicBezTo>
                        <a:pt x="759247" y="161716"/>
                        <a:pt x="701203" y="160468"/>
                        <a:pt x="643784" y="145177"/>
                      </a:cubicBezTo>
                      <a:cubicBezTo>
                        <a:pt x="626933" y="140496"/>
                        <a:pt x="610393" y="134567"/>
                        <a:pt x="596039" y="123957"/>
                      </a:cubicBezTo>
                      <a:cubicBezTo>
                        <a:pt x="590421" y="119900"/>
                        <a:pt x="588549" y="115531"/>
                        <a:pt x="588861" y="108978"/>
                      </a:cubicBezTo>
                      <a:cubicBezTo>
                        <a:pt x="589173" y="90878"/>
                        <a:pt x="588861" y="73090"/>
                        <a:pt x="588861" y="54991"/>
                      </a:cubicBezTo>
                      <a:cubicBezTo>
                        <a:pt x="588861" y="41572"/>
                        <a:pt x="588861" y="27841"/>
                        <a:pt x="589485" y="14423"/>
                      </a:cubicBezTo>
                      <a:cubicBezTo>
                        <a:pt x="589485" y="10366"/>
                        <a:pt x="587301" y="5997"/>
                        <a:pt x="591670" y="2564"/>
                      </a:cubicBezTo>
                      <a:cubicBezTo>
                        <a:pt x="595102" y="692"/>
                        <a:pt x="598535" y="2253"/>
                        <a:pt x="601344" y="3813"/>
                      </a:cubicBezTo>
                      <a:cubicBezTo>
                        <a:pt x="636919" y="22536"/>
                        <a:pt x="675927" y="26281"/>
                        <a:pt x="715246" y="27841"/>
                      </a:cubicBezTo>
                      <a:cubicBezTo>
                        <a:pt x="756126" y="29714"/>
                        <a:pt x="796694" y="29714"/>
                        <a:pt x="837262" y="23473"/>
                      </a:cubicBezTo>
                      <a:cubicBezTo>
                        <a:pt x="861603" y="19728"/>
                        <a:pt x="885632" y="15047"/>
                        <a:pt x="906852" y="1628"/>
                      </a:cubicBezTo>
                      <a:cubicBezTo>
                        <a:pt x="909037" y="380"/>
                        <a:pt x="911533" y="-556"/>
                        <a:pt x="914342" y="38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64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56" name="Group 355">
                <a:extLst>
                  <a:ext uri="{FF2B5EF4-FFF2-40B4-BE49-F238E27FC236}">
                    <a16:creationId xmlns:a16="http://schemas.microsoft.com/office/drawing/2014/main" id="{BD6F61CF-2DB3-440D-B814-40A49C0745BE}"/>
                  </a:ext>
                </a:extLst>
              </p:cNvPr>
              <p:cNvGrpSpPr/>
              <p:nvPr/>
            </p:nvGrpSpPr>
            <p:grpSpPr>
              <a:xfrm>
                <a:off x="7765623" y="2513494"/>
                <a:ext cx="1426846" cy="1098682"/>
                <a:chOff x="7607865" y="2965768"/>
                <a:chExt cx="1007571" cy="775837"/>
              </a:xfrm>
            </p:grpSpPr>
            <p:sp>
              <p:nvSpPr>
                <p:cNvPr id="357" name="Freeform: Shape 356">
                  <a:extLst>
                    <a:ext uri="{FF2B5EF4-FFF2-40B4-BE49-F238E27FC236}">
                      <a16:creationId xmlns:a16="http://schemas.microsoft.com/office/drawing/2014/main" id="{B977E614-E850-451B-96A7-1D09494BE32C}"/>
                    </a:ext>
                  </a:extLst>
                </p:cNvPr>
                <p:cNvSpPr/>
                <p:nvPr/>
              </p:nvSpPr>
              <p:spPr>
                <a:xfrm>
                  <a:off x="7607865" y="2965768"/>
                  <a:ext cx="1007571" cy="775392"/>
                </a:xfrm>
                <a:custGeom>
                  <a:avLst/>
                  <a:gdLst>
                    <a:gd name="connsiteX0" fmla="*/ 2942011 w 2978923"/>
                    <a:gd name="connsiteY0" fmla="*/ 593862 h 2292475"/>
                    <a:gd name="connsiteX1" fmla="*/ 2629224 w 2978923"/>
                    <a:gd name="connsiteY1" fmla="*/ 467582 h 2292475"/>
                    <a:gd name="connsiteX2" fmla="*/ 2599435 w 2978923"/>
                    <a:gd name="connsiteY2" fmla="*/ 463696 h 2292475"/>
                    <a:gd name="connsiteX3" fmla="*/ 2597492 w 2978923"/>
                    <a:gd name="connsiteY3" fmla="*/ 395051 h 2292475"/>
                    <a:gd name="connsiteX4" fmla="*/ 2602025 w 2978923"/>
                    <a:gd name="connsiteY4" fmla="*/ 386633 h 2292475"/>
                    <a:gd name="connsiteX5" fmla="*/ 2580007 w 2978923"/>
                    <a:gd name="connsiteY5" fmla="*/ 341949 h 2292475"/>
                    <a:gd name="connsiteX6" fmla="*/ 2523667 w 2978923"/>
                    <a:gd name="connsiteY6" fmla="*/ 318636 h 2292475"/>
                    <a:gd name="connsiteX7" fmla="*/ 2216708 w 2978923"/>
                    <a:gd name="connsiteY7" fmla="*/ 287551 h 2292475"/>
                    <a:gd name="connsiteX8" fmla="*/ 2164900 w 2978923"/>
                    <a:gd name="connsiteY8" fmla="*/ 278485 h 2292475"/>
                    <a:gd name="connsiteX9" fmla="*/ 1924644 w 2978923"/>
                    <a:gd name="connsiteY9" fmla="*/ 181346 h 2292475"/>
                    <a:gd name="connsiteX10" fmla="*/ 1898093 w 2978923"/>
                    <a:gd name="connsiteY10" fmla="*/ 175518 h 2292475"/>
                    <a:gd name="connsiteX11" fmla="*/ 1897445 w 2978923"/>
                    <a:gd name="connsiteY11" fmla="*/ 95216 h 2292475"/>
                    <a:gd name="connsiteX12" fmla="*/ 1870246 w 2978923"/>
                    <a:gd name="connsiteY12" fmla="*/ 49237 h 2292475"/>
                    <a:gd name="connsiteX13" fmla="*/ 1786707 w 2978923"/>
                    <a:gd name="connsiteY13" fmla="*/ 21391 h 2292475"/>
                    <a:gd name="connsiteX14" fmla="*/ 1390380 w 2978923"/>
                    <a:gd name="connsiteY14" fmla="*/ 11677 h 2292475"/>
                    <a:gd name="connsiteX15" fmla="*/ 1251796 w 2978923"/>
                    <a:gd name="connsiteY15" fmla="*/ 49237 h 2292475"/>
                    <a:gd name="connsiteX16" fmla="*/ 1227835 w 2978923"/>
                    <a:gd name="connsiteY16" fmla="*/ 99750 h 2292475"/>
                    <a:gd name="connsiteX17" fmla="*/ 1227835 w 2978923"/>
                    <a:gd name="connsiteY17" fmla="*/ 99750 h 2292475"/>
                    <a:gd name="connsiteX18" fmla="*/ 1223302 w 2978923"/>
                    <a:gd name="connsiteY18" fmla="*/ 124358 h 2292475"/>
                    <a:gd name="connsiteX19" fmla="*/ 1222006 w 2978923"/>
                    <a:gd name="connsiteY19" fmla="*/ 207250 h 2292475"/>
                    <a:gd name="connsiteX20" fmla="*/ 1191570 w 2978923"/>
                    <a:gd name="connsiteY20" fmla="*/ 210488 h 2292475"/>
                    <a:gd name="connsiteX21" fmla="*/ 1034852 w 2978923"/>
                    <a:gd name="connsiteY21" fmla="*/ 256467 h 2292475"/>
                    <a:gd name="connsiteX22" fmla="*/ 979807 w 2978923"/>
                    <a:gd name="connsiteY22" fmla="*/ 257762 h 2292475"/>
                    <a:gd name="connsiteX23" fmla="*/ 810785 w 2978923"/>
                    <a:gd name="connsiteY23" fmla="*/ 233801 h 2292475"/>
                    <a:gd name="connsiteX24" fmla="*/ 491523 w 2978923"/>
                    <a:gd name="connsiteY24" fmla="*/ 255172 h 2292475"/>
                    <a:gd name="connsiteX25" fmla="*/ 452019 w 2978923"/>
                    <a:gd name="connsiteY25" fmla="*/ 273304 h 2292475"/>
                    <a:gd name="connsiteX26" fmla="*/ 422230 w 2978923"/>
                    <a:gd name="connsiteY26" fmla="*/ 288847 h 2292475"/>
                    <a:gd name="connsiteX27" fmla="*/ 398917 w 2978923"/>
                    <a:gd name="connsiteY27" fmla="*/ 337416 h 2292475"/>
                    <a:gd name="connsiteX28" fmla="*/ 394384 w 2978923"/>
                    <a:gd name="connsiteY28" fmla="*/ 362024 h 2292475"/>
                    <a:gd name="connsiteX29" fmla="*/ 392441 w 2978923"/>
                    <a:gd name="connsiteY29" fmla="*/ 454630 h 2292475"/>
                    <a:gd name="connsiteX30" fmla="*/ 338691 w 2978923"/>
                    <a:gd name="connsiteY30" fmla="*/ 469525 h 2292475"/>
                    <a:gd name="connsiteX31" fmla="*/ 5828 w 2978923"/>
                    <a:gd name="connsiteY31" fmla="*/ 562131 h 2292475"/>
                    <a:gd name="connsiteX32" fmla="*/ 1295 w 2978923"/>
                    <a:gd name="connsiteY32" fmla="*/ 572492 h 2292475"/>
                    <a:gd name="connsiteX33" fmla="*/ 648 w 2978923"/>
                    <a:gd name="connsiteY33" fmla="*/ 577672 h 2292475"/>
                    <a:gd name="connsiteX34" fmla="*/ 0 w 2978923"/>
                    <a:gd name="connsiteY34" fmla="*/ 1732329 h 2292475"/>
                    <a:gd name="connsiteX35" fmla="*/ 19428 w 2978923"/>
                    <a:gd name="connsiteY35" fmla="*/ 1758233 h 2292475"/>
                    <a:gd name="connsiteX36" fmla="*/ 1329507 w 2978923"/>
                    <a:gd name="connsiteY36" fmla="*/ 2287316 h 2292475"/>
                    <a:gd name="connsiteX37" fmla="*/ 1329507 w 2978923"/>
                    <a:gd name="connsiteY37" fmla="*/ 2287316 h 2292475"/>
                    <a:gd name="connsiteX38" fmla="*/ 1330154 w 2978923"/>
                    <a:gd name="connsiteY38" fmla="*/ 2297677 h 2292475"/>
                    <a:gd name="connsiteX39" fmla="*/ 1341164 w 2978923"/>
                    <a:gd name="connsiteY39" fmla="*/ 2297677 h 2292475"/>
                    <a:gd name="connsiteX40" fmla="*/ 1390380 w 2978923"/>
                    <a:gd name="connsiteY40" fmla="*/ 2286668 h 2292475"/>
                    <a:gd name="connsiteX41" fmla="*/ 2421995 w 2978923"/>
                    <a:gd name="connsiteY41" fmla="*/ 1955101 h 2292475"/>
                    <a:gd name="connsiteX42" fmla="*/ 2942011 w 2978923"/>
                    <a:gd name="connsiteY42" fmla="*/ 1788022 h 2292475"/>
                    <a:gd name="connsiteX43" fmla="*/ 2982810 w 2978923"/>
                    <a:gd name="connsiteY43" fmla="*/ 1732977 h 2292475"/>
                    <a:gd name="connsiteX44" fmla="*/ 2982810 w 2978923"/>
                    <a:gd name="connsiteY44" fmla="*/ 651498 h 2292475"/>
                    <a:gd name="connsiteX45" fmla="*/ 2942011 w 2978923"/>
                    <a:gd name="connsiteY45" fmla="*/ 593862 h 22924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</a:cxnLst>
                  <a:rect l="l" t="t" r="r" b="b"/>
                  <a:pathLst>
                    <a:path w="2978923" h="2292475">
                      <a:moveTo>
                        <a:pt x="2942011" y="593862"/>
                      </a:moveTo>
                      <a:cubicBezTo>
                        <a:pt x="2838396" y="550474"/>
                        <a:pt x="2733487" y="510323"/>
                        <a:pt x="2629224" y="467582"/>
                      </a:cubicBezTo>
                      <a:cubicBezTo>
                        <a:pt x="2619510" y="463696"/>
                        <a:pt x="2609796" y="458516"/>
                        <a:pt x="2599435" y="463696"/>
                      </a:cubicBezTo>
                      <a:cubicBezTo>
                        <a:pt x="2598787" y="441031"/>
                        <a:pt x="2598140" y="417717"/>
                        <a:pt x="2597492" y="395051"/>
                      </a:cubicBezTo>
                      <a:cubicBezTo>
                        <a:pt x="2599435" y="392461"/>
                        <a:pt x="2600730" y="389871"/>
                        <a:pt x="2602025" y="386633"/>
                      </a:cubicBezTo>
                      <a:cubicBezTo>
                        <a:pt x="2606558" y="365910"/>
                        <a:pt x="2595549" y="352311"/>
                        <a:pt x="2580007" y="341949"/>
                      </a:cubicBezTo>
                      <a:cubicBezTo>
                        <a:pt x="2562522" y="330940"/>
                        <a:pt x="2543094" y="323816"/>
                        <a:pt x="2523667" y="318636"/>
                      </a:cubicBezTo>
                      <a:cubicBezTo>
                        <a:pt x="2423290" y="291437"/>
                        <a:pt x="2320323" y="285609"/>
                        <a:pt x="2216708" y="287551"/>
                      </a:cubicBezTo>
                      <a:cubicBezTo>
                        <a:pt x="2198575" y="288199"/>
                        <a:pt x="2181738" y="284961"/>
                        <a:pt x="2164900" y="278485"/>
                      </a:cubicBezTo>
                      <a:cubicBezTo>
                        <a:pt x="2084599" y="246753"/>
                        <a:pt x="2004945" y="212431"/>
                        <a:pt x="1924644" y="181346"/>
                      </a:cubicBezTo>
                      <a:cubicBezTo>
                        <a:pt x="1916225" y="178108"/>
                        <a:pt x="1907807" y="170985"/>
                        <a:pt x="1898093" y="175518"/>
                      </a:cubicBezTo>
                      <a:cubicBezTo>
                        <a:pt x="1898093" y="148966"/>
                        <a:pt x="1897445" y="121768"/>
                        <a:pt x="1897445" y="95216"/>
                      </a:cubicBezTo>
                      <a:cubicBezTo>
                        <a:pt x="1903273" y="71255"/>
                        <a:pt x="1888379" y="58304"/>
                        <a:pt x="1870246" y="49237"/>
                      </a:cubicBezTo>
                      <a:cubicBezTo>
                        <a:pt x="1843695" y="35638"/>
                        <a:pt x="1815849" y="27219"/>
                        <a:pt x="1786707" y="21391"/>
                      </a:cubicBezTo>
                      <a:cubicBezTo>
                        <a:pt x="1655246" y="-4513"/>
                        <a:pt x="1523137" y="-5808"/>
                        <a:pt x="1390380" y="11677"/>
                      </a:cubicBezTo>
                      <a:cubicBezTo>
                        <a:pt x="1342458" y="18153"/>
                        <a:pt x="1295184" y="27219"/>
                        <a:pt x="1251796" y="49237"/>
                      </a:cubicBezTo>
                      <a:cubicBezTo>
                        <a:pt x="1231073" y="59599"/>
                        <a:pt x="1216178" y="73846"/>
                        <a:pt x="1227835" y="99750"/>
                      </a:cubicBezTo>
                      <a:cubicBezTo>
                        <a:pt x="1227835" y="99750"/>
                        <a:pt x="1227835" y="99750"/>
                        <a:pt x="1227835" y="99750"/>
                      </a:cubicBezTo>
                      <a:cubicBezTo>
                        <a:pt x="1218769" y="106226"/>
                        <a:pt x="1223302" y="115939"/>
                        <a:pt x="1223302" y="124358"/>
                      </a:cubicBezTo>
                      <a:cubicBezTo>
                        <a:pt x="1222654" y="152204"/>
                        <a:pt x="1222654" y="179403"/>
                        <a:pt x="1222006" y="207250"/>
                      </a:cubicBezTo>
                      <a:cubicBezTo>
                        <a:pt x="1211645" y="202717"/>
                        <a:pt x="1201283" y="207250"/>
                        <a:pt x="1191570" y="210488"/>
                      </a:cubicBezTo>
                      <a:cubicBezTo>
                        <a:pt x="1139115" y="225383"/>
                        <a:pt x="1086660" y="240277"/>
                        <a:pt x="1034852" y="256467"/>
                      </a:cubicBezTo>
                      <a:cubicBezTo>
                        <a:pt x="1016720" y="262295"/>
                        <a:pt x="998587" y="262943"/>
                        <a:pt x="979807" y="257762"/>
                      </a:cubicBezTo>
                      <a:cubicBezTo>
                        <a:pt x="924114" y="243515"/>
                        <a:pt x="867773" y="235096"/>
                        <a:pt x="810785" y="233801"/>
                      </a:cubicBezTo>
                      <a:cubicBezTo>
                        <a:pt x="703933" y="231211"/>
                        <a:pt x="597080" y="230563"/>
                        <a:pt x="491523" y="255172"/>
                      </a:cubicBezTo>
                      <a:cubicBezTo>
                        <a:pt x="477275" y="258410"/>
                        <a:pt x="461733" y="259705"/>
                        <a:pt x="452019" y="273304"/>
                      </a:cubicBezTo>
                      <a:cubicBezTo>
                        <a:pt x="442305" y="278485"/>
                        <a:pt x="431944" y="284313"/>
                        <a:pt x="422230" y="288847"/>
                      </a:cubicBezTo>
                      <a:cubicBezTo>
                        <a:pt x="400860" y="298560"/>
                        <a:pt x="391146" y="314102"/>
                        <a:pt x="398917" y="337416"/>
                      </a:cubicBezTo>
                      <a:cubicBezTo>
                        <a:pt x="391146" y="344539"/>
                        <a:pt x="395031" y="354253"/>
                        <a:pt x="394384" y="362024"/>
                      </a:cubicBezTo>
                      <a:cubicBezTo>
                        <a:pt x="393089" y="393109"/>
                        <a:pt x="393089" y="423546"/>
                        <a:pt x="392441" y="454630"/>
                      </a:cubicBezTo>
                      <a:cubicBezTo>
                        <a:pt x="374308" y="459811"/>
                        <a:pt x="356824" y="464344"/>
                        <a:pt x="338691" y="469525"/>
                      </a:cubicBezTo>
                      <a:cubicBezTo>
                        <a:pt x="227305" y="498666"/>
                        <a:pt x="119157" y="540760"/>
                        <a:pt x="5828" y="562131"/>
                      </a:cubicBezTo>
                      <a:cubicBezTo>
                        <a:pt x="0" y="563425"/>
                        <a:pt x="0" y="567959"/>
                        <a:pt x="1295" y="572492"/>
                      </a:cubicBezTo>
                      <a:cubicBezTo>
                        <a:pt x="1295" y="574435"/>
                        <a:pt x="648" y="575730"/>
                        <a:pt x="648" y="577672"/>
                      </a:cubicBezTo>
                      <a:cubicBezTo>
                        <a:pt x="648" y="962342"/>
                        <a:pt x="648" y="1347012"/>
                        <a:pt x="0" y="1732329"/>
                      </a:cubicBezTo>
                      <a:cubicBezTo>
                        <a:pt x="0" y="1747871"/>
                        <a:pt x="6476" y="1753052"/>
                        <a:pt x="19428" y="1758233"/>
                      </a:cubicBezTo>
                      <a:cubicBezTo>
                        <a:pt x="455905" y="1934378"/>
                        <a:pt x="893030" y="2111171"/>
                        <a:pt x="1329507" y="2287316"/>
                      </a:cubicBezTo>
                      <a:lnTo>
                        <a:pt x="1329507" y="2287316"/>
                      </a:lnTo>
                      <a:cubicBezTo>
                        <a:pt x="1329507" y="2290554"/>
                        <a:pt x="1329507" y="2294439"/>
                        <a:pt x="1330154" y="2297677"/>
                      </a:cubicBezTo>
                      <a:cubicBezTo>
                        <a:pt x="1334040" y="2297677"/>
                        <a:pt x="1337278" y="2297677"/>
                        <a:pt x="1341164" y="2297677"/>
                      </a:cubicBezTo>
                      <a:cubicBezTo>
                        <a:pt x="1357353" y="2291849"/>
                        <a:pt x="1374191" y="2291849"/>
                        <a:pt x="1390380" y="2286668"/>
                      </a:cubicBezTo>
                      <a:cubicBezTo>
                        <a:pt x="1734252" y="2175930"/>
                        <a:pt x="2078123" y="2065839"/>
                        <a:pt x="2421995" y="1955101"/>
                      </a:cubicBezTo>
                      <a:cubicBezTo>
                        <a:pt x="2595549" y="1899408"/>
                        <a:pt x="2768456" y="1844363"/>
                        <a:pt x="2942011" y="1788022"/>
                      </a:cubicBezTo>
                      <a:cubicBezTo>
                        <a:pt x="2977629" y="1776366"/>
                        <a:pt x="2982810" y="1771185"/>
                        <a:pt x="2982810" y="1732977"/>
                      </a:cubicBezTo>
                      <a:cubicBezTo>
                        <a:pt x="2982810" y="1372268"/>
                        <a:pt x="2982810" y="1012207"/>
                        <a:pt x="2982810" y="651498"/>
                      </a:cubicBezTo>
                      <a:cubicBezTo>
                        <a:pt x="2980867" y="612643"/>
                        <a:pt x="2977629" y="608757"/>
                        <a:pt x="2942011" y="593862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64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  <p:sp>
              <p:nvSpPr>
                <p:cNvPr id="358" name="Freeform: Shape 357">
                  <a:extLst>
                    <a:ext uri="{FF2B5EF4-FFF2-40B4-BE49-F238E27FC236}">
                      <a16:creationId xmlns:a16="http://schemas.microsoft.com/office/drawing/2014/main" id="{49FFC2B3-5A9E-4502-AB2A-B222E65DF2CA}"/>
                    </a:ext>
                  </a:extLst>
                </p:cNvPr>
                <p:cNvSpPr/>
                <p:nvPr/>
              </p:nvSpPr>
              <p:spPr>
                <a:xfrm>
                  <a:off x="7610056" y="2999678"/>
                  <a:ext cx="879435" cy="741927"/>
                </a:xfrm>
                <a:custGeom>
                  <a:avLst/>
                  <a:gdLst>
                    <a:gd name="connsiteX0" fmla="*/ 844440 w 1252929"/>
                    <a:gd name="connsiteY0" fmla="*/ 260328 h 1057022"/>
                    <a:gd name="connsiteX1" fmla="*/ 846312 w 1252929"/>
                    <a:gd name="connsiteY1" fmla="*/ 269690 h 1057022"/>
                    <a:gd name="connsiteX2" fmla="*/ 846624 w 1252929"/>
                    <a:gd name="connsiteY2" fmla="*/ 358628 h 1057022"/>
                    <a:gd name="connsiteX3" fmla="*/ 833517 w 1252929"/>
                    <a:gd name="connsiteY3" fmla="*/ 382969 h 1057022"/>
                    <a:gd name="connsiteX4" fmla="*/ 748012 w 1252929"/>
                    <a:gd name="connsiteY4" fmla="*/ 412927 h 1057022"/>
                    <a:gd name="connsiteX5" fmla="*/ 577002 w 1252929"/>
                    <a:gd name="connsiteY5" fmla="*/ 406061 h 1057022"/>
                    <a:gd name="connsiteX6" fmla="*/ 567016 w 1252929"/>
                    <a:gd name="connsiteY6" fmla="*/ 403565 h 1057022"/>
                    <a:gd name="connsiteX7" fmla="*/ 520519 w 1252929"/>
                    <a:gd name="connsiteY7" fmla="*/ 340216 h 1057022"/>
                    <a:gd name="connsiteX8" fmla="*/ 520519 w 1252929"/>
                    <a:gd name="connsiteY8" fmla="*/ 266881 h 1057022"/>
                    <a:gd name="connsiteX9" fmla="*/ 522392 w 1252929"/>
                    <a:gd name="connsiteY9" fmla="*/ 262825 h 1057022"/>
                    <a:gd name="connsiteX10" fmla="*/ 611954 w 1252929"/>
                    <a:gd name="connsiteY10" fmla="*/ 289662 h 1057022"/>
                    <a:gd name="connsiteX11" fmla="*/ 754254 w 1252929"/>
                    <a:gd name="connsiteY11" fmla="*/ 289662 h 1057022"/>
                    <a:gd name="connsiteX12" fmla="*/ 816978 w 1252929"/>
                    <a:gd name="connsiteY12" fmla="*/ 276556 h 1057022"/>
                    <a:gd name="connsiteX13" fmla="*/ 844440 w 1252929"/>
                    <a:gd name="connsiteY13" fmla="*/ 260328 h 1057022"/>
                    <a:gd name="connsiteX14" fmla="*/ 312 w 1252929"/>
                    <a:gd name="connsiteY14" fmla="*/ 230370 h 1057022"/>
                    <a:gd name="connsiteX15" fmla="*/ 93619 w 1252929"/>
                    <a:gd name="connsiteY15" fmla="*/ 267505 h 1057022"/>
                    <a:gd name="connsiteX16" fmla="*/ 629742 w 1252929"/>
                    <a:gd name="connsiteY16" fmla="*/ 486885 h 1057022"/>
                    <a:gd name="connsiteX17" fmla="*/ 641288 w 1252929"/>
                    <a:gd name="connsiteY17" fmla="*/ 501240 h 1057022"/>
                    <a:gd name="connsiteX18" fmla="*/ 640664 w 1252929"/>
                    <a:gd name="connsiteY18" fmla="*/ 1057022 h 1057022"/>
                    <a:gd name="connsiteX19" fmla="*/ 9362 w 1252929"/>
                    <a:gd name="connsiteY19" fmla="*/ 802067 h 1057022"/>
                    <a:gd name="connsiteX20" fmla="*/ 0 w 1252929"/>
                    <a:gd name="connsiteY20" fmla="*/ 789585 h 1057022"/>
                    <a:gd name="connsiteX21" fmla="*/ 312 w 1252929"/>
                    <a:gd name="connsiteY21" fmla="*/ 233179 h 1057022"/>
                    <a:gd name="connsiteX22" fmla="*/ 312 w 1252929"/>
                    <a:gd name="connsiteY22" fmla="*/ 230370 h 1057022"/>
                    <a:gd name="connsiteX23" fmla="*/ 1251992 w 1252929"/>
                    <a:gd name="connsiteY23" fmla="*/ 140808 h 1057022"/>
                    <a:gd name="connsiteX24" fmla="*/ 1252929 w 1252929"/>
                    <a:gd name="connsiteY24" fmla="*/ 178255 h 1057022"/>
                    <a:gd name="connsiteX25" fmla="*/ 1252616 w 1252929"/>
                    <a:gd name="connsiteY25" fmla="*/ 245349 h 1057022"/>
                    <a:gd name="connsiteX26" fmla="*/ 1244815 w 1252929"/>
                    <a:gd name="connsiteY26" fmla="*/ 261577 h 1057022"/>
                    <a:gd name="connsiteX27" fmla="*/ 1155253 w 1252929"/>
                    <a:gd name="connsiteY27" fmla="*/ 294656 h 1057022"/>
                    <a:gd name="connsiteX28" fmla="*/ 1001719 w 1252929"/>
                    <a:gd name="connsiteY28" fmla="*/ 292159 h 1057022"/>
                    <a:gd name="connsiteX29" fmla="*/ 938994 w 1252929"/>
                    <a:gd name="connsiteY29" fmla="*/ 269690 h 1057022"/>
                    <a:gd name="connsiteX30" fmla="*/ 927136 w 1252929"/>
                    <a:gd name="connsiteY30" fmla="*/ 249095 h 1057022"/>
                    <a:gd name="connsiteX31" fmla="*/ 927448 w 1252929"/>
                    <a:gd name="connsiteY31" fmla="*/ 156099 h 1057022"/>
                    <a:gd name="connsiteX32" fmla="*/ 937746 w 1252929"/>
                    <a:gd name="connsiteY32" fmla="*/ 149233 h 1057022"/>
                    <a:gd name="connsiteX33" fmla="*/ 1013889 w 1252929"/>
                    <a:gd name="connsiteY33" fmla="*/ 170454 h 1057022"/>
                    <a:gd name="connsiteX34" fmla="*/ 1143707 w 1252929"/>
                    <a:gd name="connsiteY34" fmla="*/ 172950 h 1057022"/>
                    <a:gd name="connsiteX35" fmla="*/ 1231396 w 1252929"/>
                    <a:gd name="connsiteY35" fmla="*/ 154851 h 1057022"/>
                    <a:gd name="connsiteX36" fmla="*/ 1251992 w 1252929"/>
                    <a:gd name="connsiteY36" fmla="*/ 140808 h 1057022"/>
                    <a:gd name="connsiteX37" fmla="*/ 516150 w 1252929"/>
                    <a:gd name="connsiteY37" fmla="*/ 112098 h 1057022"/>
                    <a:gd name="connsiteX38" fmla="*/ 516150 w 1252929"/>
                    <a:gd name="connsiteY38" fmla="*/ 221008 h 1057022"/>
                    <a:gd name="connsiteX39" fmla="*/ 510221 w 1252929"/>
                    <a:gd name="connsiteY39" fmla="*/ 231619 h 1057022"/>
                    <a:gd name="connsiteX40" fmla="*/ 426900 w 1252929"/>
                    <a:gd name="connsiteY40" fmla="*/ 265633 h 1057022"/>
                    <a:gd name="connsiteX41" fmla="*/ 242160 w 1252929"/>
                    <a:gd name="connsiteY41" fmla="*/ 259080 h 1057022"/>
                    <a:gd name="connsiteX42" fmla="*/ 235919 w 1252929"/>
                    <a:gd name="connsiteY42" fmla="*/ 257520 h 1057022"/>
                    <a:gd name="connsiteX43" fmla="*/ 189109 w 1252929"/>
                    <a:gd name="connsiteY43" fmla="*/ 192610 h 1057022"/>
                    <a:gd name="connsiteX44" fmla="*/ 188797 w 1252929"/>
                    <a:gd name="connsiteY44" fmla="*/ 173262 h 1057022"/>
                    <a:gd name="connsiteX45" fmla="*/ 189733 w 1252929"/>
                    <a:gd name="connsiteY45" fmla="*/ 128637 h 1057022"/>
                    <a:gd name="connsiteX46" fmla="*/ 191918 w 1252929"/>
                    <a:gd name="connsiteY46" fmla="*/ 117091 h 1057022"/>
                    <a:gd name="connsiteX47" fmla="*/ 267749 w 1252929"/>
                    <a:gd name="connsiteY47" fmla="*/ 142680 h 1057022"/>
                    <a:gd name="connsiteX48" fmla="*/ 378219 w 1252929"/>
                    <a:gd name="connsiteY48" fmla="*/ 147985 h 1057022"/>
                    <a:gd name="connsiteX49" fmla="*/ 482136 w 1252929"/>
                    <a:gd name="connsiteY49" fmla="*/ 132694 h 1057022"/>
                    <a:gd name="connsiteX50" fmla="*/ 516150 w 1252929"/>
                    <a:gd name="connsiteY50" fmla="*/ 112098 h 1057022"/>
                    <a:gd name="connsiteX51" fmla="*/ 914342 w 1252929"/>
                    <a:gd name="connsiteY51" fmla="*/ 380 h 1057022"/>
                    <a:gd name="connsiteX52" fmla="*/ 914654 w 1252929"/>
                    <a:gd name="connsiteY52" fmla="*/ 39700 h 1057022"/>
                    <a:gd name="connsiteX53" fmla="*/ 914654 w 1252929"/>
                    <a:gd name="connsiteY53" fmla="*/ 100240 h 1057022"/>
                    <a:gd name="connsiteX54" fmla="*/ 901859 w 1252929"/>
                    <a:gd name="connsiteY54" fmla="*/ 123332 h 1057022"/>
                    <a:gd name="connsiteX55" fmla="*/ 817290 w 1252929"/>
                    <a:gd name="connsiteY55" fmla="*/ 152354 h 1057022"/>
                    <a:gd name="connsiteX56" fmla="*/ 643784 w 1252929"/>
                    <a:gd name="connsiteY56" fmla="*/ 145177 h 1057022"/>
                    <a:gd name="connsiteX57" fmla="*/ 596039 w 1252929"/>
                    <a:gd name="connsiteY57" fmla="*/ 123957 h 1057022"/>
                    <a:gd name="connsiteX58" fmla="*/ 588861 w 1252929"/>
                    <a:gd name="connsiteY58" fmla="*/ 108978 h 1057022"/>
                    <a:gd name="connsiteX59" fmla="*/ 588861 w 1252929"/>
                    <a:gd name="connsiteY59" fmla="*/ 54991 h 1057022"/>
                    <a:gd name="connsiteX60" fmla="*/ 589485 w 1252929"/>
                    <a:gd name="connsiteY60" fmla="*/ 14423 h 1057022"/>
                    <a:gd name="connsiteX61" fmla="*/ 591670 w 1252929"/>
                    <a:gd name="connsiteY61" fmla="*/ 2564 h 1057022"/>
                    <a:gd name="connsiteX62" fmla="*/ 601344 w 1252929"/>
                    <a:gd name="connsiteY62" fmla="*/ 3813 h 1057022"/>
                    <a:gd name="connsiteX63" fmla="*/ 715246 w 1252929"/>
                    <a:gd name="connsiteY63" fmla="*/ 27841 h 1057022"/>
                    <a:gd name="connsiteX64" fmla="*/ 837262 w 1252929"/>
                    <a:gd name="connsiteY64" fmla="*/ 23473 h 1057022"/>
                    <a:gd name="connsiteX65" fmla="*/ 906852 w 1252929"/>
                    <a:gd name="connsiteY65" fmla="*/ 1628 h 1057022"/>
                    <a:gd name="connsiteX66" fmla="*/ 914342 w 1252929"/>
                    <a:gd name="connsiteY66" fmla="*/ 380 h 10570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</a:cxnLst>
                  <a:rect l="l" t="t" r="r" b="b"/>
                  <a:pathLst>
                    <a:path w="1252929" h="1057022">
                      <a:moveTo>
                        <a:pt x="844440" y="260328"/>
                      </a:moveTo>
                      <a:cubicBezTo>
                        <a:pt x="848497" y="263137"/>
                        <a:pt x="846312" y="266881"/>
                        <a:pt x="846312" y="269690"/>
                      </a:cubicBezTo>
                      <a:cubicBezTo>
                        <a:pt x="846624" y="299336"/>
                        <a:pt x="845688" y="328982"/>
                        <a:pt x="846624" y="358628"/>
                      </a:cubicBezTo>
                      <a:cubicBezTo>
                        <a:pt x="846936" y="370174"/>
                        <a:pt x="842255" y="377040"/>
                        <a:pt x="833517" y="382969"/>
                      </a:cubicBezTo>
                      <a:cubicBezTo>
                        <a:pt x="807928" y="400756"/>
                        <a:pt x="778282" y="408246"/>
                        <a:pt x="748012" y="412927"/>
                      </a:cubicBezTo>
                      <a:cubicBezTo>
                        <a:pt x="690593" y="421977"/>
                        <a:pt x="633485" y="421040"/>
                        <a:pt x="577002" y="406061"/>
                      </a:cubicBezTo>
                      <a:cubicBezTo>
                        <a:pt x="573570" y="405125"/>
                        <a:pt x="570449" y="404501"/>
                        <a:pt x="567016" y="403565"/>
                      </a:cubicBezTo>
                      <a:cubicBezTo>
                        <a:pt x="521768" y="388898"/>
                        <a:pt x="520519" y="387338"/>
                        <a:pt x="520519" y="340216"/>
                      </a:cubicBezTo>
                      <a:cubicBezTo>
                        <a:pt x="520519" y="315875"/>
                        <a:pt x="520519" y="291223"/>
                        <a:pt x="520519" y="266881"/>
                      </a:cubicBezTo>
                      <a:cubicBezTo>
                        <a:pt x="521455" y="265946"/>
                        <a:pt x="521768" y="265321"/>
                        <a:pt x="522392" y="262825"/>
                      </a:cubicBezTo>
                      <a:cubicBezTo>
                        <a:pt x="550165" y="281237"/>
                        <a:pt x="581059" y="285918"/>
                        <a:pt x="611954" y="289662"/>
                      </a:cubicBezTo>
                      <a:cubicBezTo>
                        <a:pt x="659387" y="295279"/>
                        <a:pt x="706820" y="294655"/>
                        <a:pt x="754254" y="289662"/>
                      </a:cubicBezTo>
                      <a:cubicBezTo>
                        <a:pt x="775474" y="287478"/>
                        <a:pt x="796694" y="283421"/>
                        <a:pt x="816978" y="276556"/>
                      </a:cubicBezTo>
                      <a:cubicBezTo>
                        <a:pt x="827276" y="273123"/>
                        <a:pt x="836950" y="268754"/>
                        <a:pt x="844440" y="260328"/>
                      </a:cubicBezTo>
                      <a:close/>
                      <a:moveTo>
                        <a:pt x="312" y="230370"/>
                      </a:moveTo>
                      <a:cubicBezTo>
                        <a:pt x="32142" y="240668"/>
                        <a:pt x="62725" y="254711"/>
                        <a:pt x="93619" y="267505"/>
                      </a:cubicBezTo>
                      <a:cubicBezTo>
                        <a:pt x="272430" y="340528"/>
                        <a:pt x="450930" y="413862"/>
                        <a:pt x="629742" y="486885"/>
                      </a:cubicBezTo>
                      <a:cubicBezTo>
                        <a:pt x="636295" y="489694"/>
                        <a:pt x="641288" y="491878"/>
                        <a:pt x="641288" y="501240"/>
                      </a:cubicBezTo>
                      <a:cubicBezTo>
                        <a:pt x="640976" y="686604"/>
                        <a:pt x="640976" y="871657"/>
                        <a:pt x="640664" y="1057022"/>
                      </a:cubicBezTo>
                      <a:cubicBezTo>
                        <a:pt x="430334" y="971829"/>
                        <a:pt x="220004" y="886948"/>
                        <a:pt x="9362" y="802067"/>
                      </a:cubicBezTo>
                      <a:cubicBezTo>
                        <a:pt x="3121" y="799571"/>
                        <a:pt x="0" y="797074"/>
                        <a:pt x="0" y="789585"/>
                      </a:cubicBezTo>
                      <a:cubicBezTo>
                        <a:pt x="312" y="604220"/>
                        <a:pt x="312" y="418855"/>
                        <a:pt x="312" y="233179"/>
                      </a:cubicBezTo>
                      <a:cubicBezTo>
                        <a:pt x="0" y="231931"/>
                        <a:pt x="312" y="230994"/>
                        <a:pt x="312" y="230370"/>
                      </a:cubicBezTo>
                      <a:close/>
                      <a:moveTo>
                        <a:pt x="1251992" y="140808"/>
                      </a:moveTo>
                      <a:cubicBezTo>
                        <a:pt x="1252304" y="153290"/>
                        <a:pt x="1252616" y="165773"/>
                        <a:pt x="1252929" y="178255"/>
                      </a:cubicBezTo>
                      <a:cubicBezTo>
                        <a:pt x="1252616" y="200724"/>
                        <a:pt x="1252304" y="222881"/>
                        <a:pt x="1252616" y="245349"/>
                      </a:cubicBezTo>
                      <a:cubicBezTo>
                        <a:pt x="1252616" y="252527"/>
                        <a:pt x="1250432" y="257208"/>
                        <a:pt x="1244815" y="261577"/>
                      </a:cubicBezTo>
                      <a:cubicBezTo>
                        <a:pt x="1218290" y="281861"/>
                        <a:pt x="1187083" y="289351"/>
                        <a:pt x="1155253" y="294656"/>
                      </a:cubicBezTo>
                      <a:cubicBezTo>
                        <a:pt x="1104075" y="303081"/>
                        <a:pt x="1052584" y="302457"/>
                        <a:pt x="1001719" y="292159"/>
                      </a:cubicBezTo>
                      <a:cubicBezTo>
                        <a:pt x="979874" y="287790"/>
                        <a:pt x="958654" y="280925"/>
                        <a:pt x="938994" y="269690"/>
                      </a:cubicBezTo>
                      <a:cubicBezTo>
                        <a:pt x="930881" y="265010"/>
                        <a:pt x="926824" y="259392"/>
                        <a:pt x="927136" y="249095"/>
                      </a:cubicBezTo>
                      <a:cubicBezTo>
                        <a:pt x="927760" y="218200"/>
                        <a:pt x="927448" y="187305"/>
                        <a:pt x="927448" y="156099"/>
                      </a:cubicBezTo>
                      <a:cubicBezTo>
                        <a:pt x="927448" y="148297"/>
                        <a:pt x="926200" y="142368"/>
                        <a:pt x="937746" y="149233"/>
                      </a:cubicBezTo>
                      <a:cubicBezTo>
                        <a:pt x="960839" y="163277"/>
                        <a:pt x="987676" y="167021"/>
                        <a:pt x="1013889" y="170454"/>
                      </a:cubicBezTo>
                      <a:cubicBezTo>
                        <a:pt x="1056954" y="176071"/>
                        <a:pt x="1100330" y="177007"/>
                        <a:pt x="1143707" y="172950"/>
                      </a:cubicBezTo>
                      <a:cubicBezTo>
                        <a:pt x="1173665" y="170141"/>
                        <a:pt x="1203311" y="166085"/>
                        <a:pt x="1231396" y="154851"/>
                      </a:cubicBezTo>
                      <a:cubicBezTo>
                        <a:pt x="1239198" y="152354"/>
                        <a:pt x="1246687" y="147985"/>
                        <a:pt x="1251992" y="140808"/>
                      </a:cubicBezTo>
                      <a:close/>
                      <a:moveTo>
                        <a:pt x="516150" y="112098"/>
                      </a:moveTo>
                      <a:cubicBezTo>
                        <a:pt x="516150" y="150169"/>
                        <a:pt x="516150" y="185745"/>
                        <a:pt x="516150" y="221008"/>
                      </a:cubicBezTo>
                      <a:cubicBezTo>
                        <a:pt x="516150" y="226001"/>
                        <a:pt x="513654" y="228498"/>
                        <a:pt x="510221" y="231619"/>
                      </a:cubicBezTo>
                      <a:cubicBezTo>
                        <a:pt x="486504" y="252839"/>
                        <a:pt x="456859" y="260953"/>
                        <a:pt x="426900" y="265633"/>
                      </a:cubicBezTo>
                      <a:cubicBezTo>
                        <a:pt x="365112" y="275932"/>
                        <a:pt x="303324" y="276556"/>
                        <a:pt x="242160" y="259080"/>
                      </a:cubicBezTo>
                      <a:cubicBezTo>
                        <a:pt x="239975" y="258456"/>
                        <a:pt x="238103" y="258144"/>
                        <a:pt x="235919" y="257520"/>
                      </a:cubicBezTo>
                      <a:cubicBezTo>
                        <a:pt x="190046" y="241917"/>
                        <a:pt x="189109" y="240669"/>
                        <a:pt x="189109" y="192610"/>
                      </a:cubicBezTo>
                      <a:cubicBezTo>
                        <a:pt x="189109" y="186057"/>
                        <a:pt x="188797" y="179816"/>
                        <a:pt x="188797" y="173262"/>
                      </a:cubicBezTo>
                      <a:cubicBezTo>
                        <a:pt x="189109" y="158283"/>
                        <a:pt x="189109" y="143616"/>
                        <a:pt x="189733" y="128637"/>
                      </a:cubicBezTo>
                      <a:cubicBezTo>
                        <a:pt x="190046" y="124892"/>
                        <a:pt x="188173" y="120523"/>
                        <a:pt x="191918" y="117091"/>
                      </a:cubicBezTo>
                      <a:cubicBezTo>
                        <a:pt x="214386" y="133630"/>
                        <a:pt x="241223" y="138623"/>
                        <a:pt x="267749" y="142680"/>
                      </a:cubicBezTo>
                      <a:cubicBezTo>
                        <a:pt x="304260" y="148297"/>
                        <a:pt x="341396" y="149545"/>
                        <a:pt x="378219" y="147985"/>
                      </a:cubicBezTo>
                      <a:cubicBezTo>
                        <a:pt x="413170" y="146425"/>
                        <a:pt x="448433" y="143616"/>
                        <a:pt x="482136" y="132694"/>
                      </a:cubicBezTo>
                      <a:cubicBezTo>
                        <a:pt x="494306" y="128637"/>
                        <a:pt x="506476" y="124892"/>
                        <a:pt x="516150" y="112098"/>
                      </a:cubicBezTo>
                      <a:close/>
                      <a:moveTo>
                        <a:pt x="914342" y="380"/>
                      </a:moveTo>
                      <a:cubicBezTo>
                        <a:pt x="914342" y="13487"/>
                        <a:pt x="914654" y="26593"/>
                        <a:pt x="914654" y="39700"/>
                      </a:cubicBezTo>
                      <a:cubicBezTo>
                        <a:pt x="914654" y="59984"/>
                        <a:pt x="913717" y="79956"/>
                        <a:pt x="914654" y="100240"/>
                      </a:cubicBezTo>
                      <a:cubicBezTo>
                        <a:pt x="915277" y="111474"/>
                        <a:pt x="910285" y="117715"/>
                        <a:pt x="901859" y="123332"/>
                      </a:cubicBezTo>
                      <a:cubicBezTo>
                        <a:pt x="876270" y="140184"/>
                        <a:pt x="847248" y="147674"/>
                        <a:pt x="817290" y="152354"/>
                      </a:cubicBezTo>
                      <a:cubicBezTo>
                        <a:pt x="759247" y="161716"/>
                        <a:pt x="701203" y="160468"/>
                        <a:pt x="643784" y="145177"/>
                      </a:cubicBezTo>
                      <a:cubicBezTo>
                        <a:pt x="626933" y="140496"/>
                        <a:pt x="610393" y="134567"/>
                        <a:pt x="596039" y="123957"/>
                      </a:cubicBezTo>
                      <a:cubicBezTo>
                        <a:pt x="590421" y="119900"/>
                        <a:pt x="588549" y="115531"/>
                        <a:pt x="588861" y="108978"/>
                      </a:cubicBezTo>
                      <a:cubicBezTo>
                        <a:pt x="589173" y="90878"/>
                        <a:pt x="588861" y="73090"/>
                        <a:pt x="588861" y="54991"/>
                      </a:cubicBezTo>
                      <a:cubicBezTo>
                        <a:pt x="588861" y="41572"/>
                        <a:pt x="588861" y="27841"/>
                        <a:pt x="589485" y="14423"/>
                      </a:cubicBezTo>
                      <a:cubicBezTo>
                        <a:pt x="589485" y="10366"/>
                        <a:pt x="587301" y="5997"/>
                        <a:pt x="591670" y="2564"/>
                      </a:cubicBezTo>
                      <a:cubicBezTo>
                        <a:pt x="595102" y="692"/>
                        <a:pt x="598535" y="2253"/>
                        <a:pt x="601344" y="3813"/>
                      </a:cubicBezTo>
                      <a:cubicBezTo>
                        <a:pt x="636919" y="22536"/>
                        <a:pt x="675927" y="26281"/>
                        <a:pt x="715246" y="27841"/>
                      </a:cubicBezTo>
                      <a:cubicBezTo>
                        <a:pt x="756126" y="29714"/>
                        <a:pt x="796694" y="29714"/>
                        <a:pt x="837262" y="23473"/>
                      </a:cubicBezTo>
                      <a:cubicBezTo>
                        <a:pt x="861603" y="19728"/>
                        <a:pt x="885632" y="15047"/>
                        <a:pt x="906852" y="1628"/>
                      </a:cubicBezTo>
                      <a:cubicBezTo>
                        <a:pt x="909037" y="380"/>
                        <a:pt x="911533" y="-556"/>
                        <a:pt x="914342" y="380"/>
                      </a:cubicBez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 w="64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367" name="TextBox 366">
              <a:extLst>
                <a:ext uri="{FF2B5EF4-FFF2-40B4-BE49-F238E27FC236}">
                  <a16:creationId xmlns:a16="http://schemas.microsoft.com/office/drawing/2014/main" id="{24541CE1-C989-4999-B722-6BDB092549DE}"/>
                </a:ext>
              </a:extLst>
            </p:cNvPr>
            <p:cNvSpPr txBox="1"/>
            <p:nvPr/>
          </p:nvSpPr>
          <p:spPr>
            <a:xfrm>
              <a:off x="1824792" y="5581092"/>
              <a:ext cx="618974" cy="584775"/>
            </a:xfrm>
            <a:prstGeom prst="rect">
              <a:avLst/>
            </a:prstGeom>
            <a:noFill/>
            <a:scene3d>
              <a:camera prst="orthographicFront">
                <a:rot lat="20400000" lon="2400000" rev="0"/>
              </a:camera>
              <a:lightRig rig="threePt" dir="t"/>
            </a:scene3d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3200" b="1" dirty="0">
                  <a:solidFill>
                    <a:schemeClr val="bg1"/>
                  </a:solidFill>
                  <a:cs typeface="Arial" pitchFamily="34" charset="0"/>
                </a:rPr>
                <a:t>A</a:t>
              </a:r>
              <a:endParaRPr lang="ko-KR" altLang="en-US" sz="3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68" name="TextBox 367">
              <a:extLst>
                <a:ext uri="{FF2B5EF4-FFF2-40B4-BE49-F238E27FC236}">
                  <a16:creationId xmlns:a16="http://schemas.microsoft.com/office/drawing/2014/main" id="{EBD48DD6-D3ED-4340-AC49-9F2A6850EB62}"/>
                </a:ext>
              </a:extLst>
            </p:cNvPr>
            <p:cNvSpPr txBox="1"/>
            <p:nvPr/>
          </p:nvSpPr>
          <p:spPr>
            <a:xfrm>
              <a:off x="2448464" y="4717715"/>
              <a:ext cx="618974" cy="584775"/>
            </a:xfrm>
            <a:prstGeom prst="rect">
              <a:avLst/>
            </a:prstGeom>
            <a:noFill/>
            <a:scene3d>
              <a:camera prst="orthographicFront">
                <a:rot lat="20400000" lon="2400000" rev="0"/>
              </a:camera>
              <a:lightRig rig="threePt" dir="t"/>
            </a:scene3d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3200" b="1" dirty="0">
                  <a:solidFill>
                    <a:schemeClr val="bg1"/>
                  </a:solidFill>
                  <a:cs typeface="Arial" pitchFamily="34" charset="0"/>
                </a:rPr>
                <a:t>B</a:t>
              </a:r>
              <a:endParaRPr lang="ko-KR" altLang="en-US" sz="3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69" name="TextBox 368">
              <a:extLst>
                <a:ext uri="{FF2B5EF4-FFF2-40B4-BE49-F238E27FC236}">
                  <a16:creationId xmlns:a16="http://schemas.microsoft.com/office/drawing/2014/main" id="{AD515A85-57A3-4E1E-8F04-8ED63E16F81D}"/>
                </a:ext>
              </a:extLst>
            </p:cNvPr>
            <p:cNvSpPr txBox="1"/>
            <p:nvPr/>
          </p:nvSpPr>
          <p:spPr>
            <a:xfrm>
              <a:off x="3072136" y="3854338"/>
              <a:ext cx="618974" cy="584775"/>
            </a:xfrm>
            <a:prstGeom prst="rect">
              <a:avLst/>
            </a:prstGeom>
            <a:noFill/>
            <a:scene3d>
              <a:camera prst="orthographicFront">
                <a:rot lat="20400000" lon="2400000" rev="0"/>
              </a:camera>
              <a:lightRig rig="threePt" dir="t"/>
            </a:scene3d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3200" b="1" dirty="0">
                  <a:solidFill>
                    <a:schemeClr val="bg1"/>
                  </a:solidFill>
                  <a:cs typeface="Arial" pitchFamily="34" charset="0"/>
                </a:rPr>
                <a:t>C</a:t>
              </a:r>
              <a:endParaRPr lang="ko-KR" altLang="en-US" sz="3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70" name="TextBox 369">
              <a:extLst>
                <a:ext uri="{FF2B5EF4-FFF2-40B4-BE49-F238E27FC236}">
                  <a16:creationId xmlns:a16="http://schemas.microsoft.com/office/drawing/2014/main" id="{DB671FF9-B312-4DF0-840D-7C0B8032FB2B}"/>
                </a:ext>
              </a:extLst>
            </p:cNvPr>
            <p:cNvSpPr txBox="1"/>
            <p:nvPr/>
          </p:nvSpPr>
          <p:spPr>
            <a:xfrm>
              <a:off x="3695808" y="2990961"/>
              <a:ext cx="618974" cy="584775"/>
            </a:xfrm>
            <a:prstGeom prst="rect">
              <a:avLst/>
            </a:prstGeom>
            <a:noFill/>
            <a:scene3d>
              <a:camera prst="orthographicFront">
                <a:rot lat="20400000" lon="2400000" rev="0"/>
              </a:camera>
              <a:lightRig rig="threePt" dir="t"/>
            </a:scene3d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3200" b="1" dirty="0">
                  <a:solidFill>
                    <a:schemeClr val="bg1"/>
                  </a:solidFill>
                  <a:cs typeface="Arial" pitchFamily="34" charset="0"/>
                </a:rPr>
                <a:t>D</a:t>
              </a:r>
              <a:endParaRPr lang="ko-KR" altLang="en-US" sz="3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71" name="TextBox 370">
              <a:extLst>
                <a:ext uri="{FF2B5EF4-FFF2-40B4-BE49-F238E27FC236}">
                  <a16:creationId xmlns:a16="http://schemas.microsoft.com/office/drawing/2014/main" id="{D4528912-34B8-4A03-A090-344BF2B472B7}"/>
                </a:ext>
              </a:extLst>
            </p:cNvPr>
            <p:cNvSpPr txBox="1"/>
            <p:nvPr/>
          </p:nvSpPr>
          <p:spPr>
            <a:xfrm>
              <a:off x="4319480" y="2127584"/>
              <a:ext cx="618974" cy="584775"/>
            </a:xfrm>
            <a:prstGeom prst="rect">
              <a:avLst/>
            </a:prstGeom>
            <a:noFill/>
            <a:scene3d>
              <a:camera prst="orthographicFront">
                <a:rot lat="20400000" lon="2400000" rev="0"/>
              </a:camera>
              <a:lightRig rig="threePt" dir="t"/>
            </a:scene3d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3200" b="1" dirty="0">
                  <a:solidFill>
                    <a:schemeClr val="bg1"/>
                  </a:solidFill>
                  <a:cs typeface="Arial" pitchFamily="34" charset="0"/>
                </a:rPr>
                <a:t>E</a:t>
              </a:r>
              <a:endParaRPr lang="ko-KR" altLang="en-US" sz="3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372" name="TextBox 371">
            <a:extLst>
              <a:ext uri="{FF2B5EF4-FFF2-40B4-BE49-F238E27FC236}">
                <a16:creationId xmlns:a16="http://schemas.microsoft.com/office/drawing/2014/main" id="{3E78DA00-B95D-4FD3-9AD7-2242796DE234}"/>
              </a:ext>
            </a:extLst>
          </p:cNvPr>
          <p:cNvSpPr txBox="1"/>
          <p:nvPr/>
        </p:nvSpPr>
        <p:spPr>
          <a:xfrm>
            <a:off x="3585133" y="5495367"/>
            <a:ext cx="6189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5"/>
                </a:solidFill>
                <a:cs typeface="Arial" pitchFamily="34" charset="0"/>
              </a:rPr>
              <a:t>A</a:t>
            </a:r>
            <a:endParaRPr lang="ko-KR" altLang="en-US" sz="3200" b="1" dirty="0">
              <a:solidFill>
                <a:schemeClr val="accent5"/>
              </a:solidFill>
              <a:cs typeface="Arial" pitchFamily="34" charset="0"/>
            </a:endParaRPr>
          </a:p>
        </p:txBody>
      </p:sp>
      <p:sp>
        <p:nvSpPr>
          <p:cNvPr id="373" name="TextBox 372">
            <a:extLst>
              <a:ext uri="{FF2B5EF4-FFF2-40B4-BE49-F238E27FC236}">
                <a16:creationId xmlns:a16="http://schemas.microsoft.com/office/drawing/2014/main" id="{F43178E1-B451-4021-BF90-01BF3A783CB1}"/>
              </a:ext>
            </a:extLst>
          </p:cNvPr>
          <p:cNvSpPr txBox="1"/>
          <p:nvPr/>
        </p:nvSpPr>
        <p:spPr>
          <a:xfrm>
            <a:off x="4208805" y="4631990"/>
            <a:ext cx="6189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4"/>
                </a:solidFill>
                <a:cs typeface="Arial" pitchFamily="34" charset="0"/>
              </a:rPr>
              <a:t>B</a:t>
            </a:r>
            <a:endParaRPr lang="ko-KR" altLang="en-US" sz="32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374" name="TextBox 373">
            <a:extLst>
              <a:ext uri="{FF2B5EF4-FFF2-40B4-BE49-F238E27FC236}">
                <a16:creationId xmlns:a16="http://schemas.microsoft.com/office/drawing/2014/main" id="{8DF92112-45D5-4A7B-9194-BBA6BB7B3CE4}"/>
              </a:ext>
            </a:extLst>
          </p:cNvPr>
          <p:cNvSpPr txBox="1"/>
          <p:nvPr/>
        </p:nvSpPr>
        <p:spPr>
          <a:xfrm>
            <a:off x="4832477" y="3768613"/>
            <a:ext cx="6189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3"/>
                </a:solidFill>
                <a:cs typeface="Arial" pitchFamily="34" charset="0"/>
              </a:rPr>
              <a:t>C</a:t>
            </a:r>
            <a:endParaRPr lang="ko-KR" altLang="en-US" sz="32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375" name="TextBox 374">
            <a:extLst>
              <a:ext uri="{FF2B5EF4-FFF2-40B4-BE49-F238E27FC236}">
                <a16:creationId xmlns:a16="http://schemas.microsoft.com/office/drawing/2014/main" id="{2B1E5A08-7F42-46EA-9728-DB987AF8F802}"/>
              </a:ext>
            </a:extLst>
          </p:cNvPr>
          <p:cNvSpPr txBox="1"/>
          <p:nvPr/>
        </p:nvSpPr>
        <p:spPr>
          <a:xfrm>
            <a:off x="5456149" y="2905236"/>
            <a:ext cx="6189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2"/>
                </a:solidFill>
                <a:cs typeface="Arial" pitchFamily="34" charset="0"/>
              </a:rPr>
              <a:t>D</a:t>
            </a:r>
            <a:endParaRPr lang="ko-KR" altLang="en-US" sz="32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376" name="TextBox 375">
            <a:extLst>
              <a:ext uri="{FF2B5EF4-FFF2-40B4-BE49-F238E27FC236}">
                <a16:creationId xmlns:a16="http://schemas.microsoft.com/office/drawing/2014/main" id="{CA1C6A39-C59A-425D-8E45-D45FEB073812}"/>
              </a:ext>
            </a:extLst>
          </p:cNvPr>
          <p:cNvSpPr txBox="1"/>
          <p:nvPr/>
        </p:nvSpPr>
        <p:spPr>
          <a:xfrm>
            <a:off x="6079821" y="2041859"/>
            <a:ext cx="6189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1"/>
                </a:solidFill>
                <a:cs typeface="Arial" pitchFamily="34" charset="0"/>
              </a:rPr>
              <a:t>E</a:t>
            </a:r>
            <a:endParaRPr lang="ko-KR" altLang="en-US" sz="3200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377" name="Group 376">
            <a:extLst>
              <a:ext uri="{FF2B5EF4-FFF2-40B4-BE49-F238E27FC236}">
                <a16:creationId xmlns:a16="http://schemas.microsoft.com/office/drawing/2014/main" id="{AB9BB185-DD69-4486-85CA-2F53A49FE6CA}"/>
              </a:ext>
            </a:extLst>
          </p:cNvPr>
          <p:cNvGrpSpPr/>
          <p:nvPr/>
        </p:nvGrpSpPr>
        <p:grpSpPr>
          <a:xfrm>
            <a:off x="6780096" y="1984519"/>
            <a:ext cx="4897554" cy="699454"/>
            <a:chOff x="270023" y="1671305"/>
            <a:chExt cx="2279585" cy="706448"/>
          </a:xfrm>
        </p:grpSpPr>
        <p:sp>
          <p:nvSpPr>
            <p:cNvPr id="378" name="TextBox 377">
              <a:extLst>
                <a:ext uri="{FF2B5EF4-FFF2-40B4-BE49-F238E27FC236}">
                  <a16:creationId xmlns:a16="http://schemas.microsoft.com/office/drawing/2014/main" id="{5D9FA48D-B16B-461C-9BFA-485325D6F063}"/>
                </a:ext>
              </a:extLst>
            </p:cNvPr>
            <p:cNvSpPr txBox="1"/>
            <p:nvPr/>
          </p:nvSpPr>
          <p:spPr>
            <a:xfrm>
              <a:off x="270024" y="1911471"/>
              <a:ext cx="2279584" cy="4662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79" name="TextBox 378">
              <a:extLst>
                <a:ext uri="{FF2B5EF4-FFF2-40B4-BE49-F238E27FC236}">
                  <a16:creationId xmlns:a16="http://schemas.microsoft.com/office/drawing/2014/main" id="{B87A0F19-C2EA-4788-BFDA-FC7FC2DD4990}"/>
                </a:ext>
              </a:extLst>
            </p:cNvPr>
            <p:cNvSpPr txBox="1"/>
            <p:nvPr/>
          </p:nvSpPr>
          <p:spPr>
            <a:xfrm>
              <a:off x="270023" y="1671305"/>
              <a:ext cx="2279584" cy="3108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Add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80" name="Group 379">
            <a:extLst>
              <a:ext uri="{FF2B5EF4-FFF2-40B4-BE49-F238E27FC236}">
                <a16:creationId xmlns:a16="http://schemas.microsoft.com/office/drawing/2014/main" id="{DF449399-2631-45BB-A705-91567F20E0D0}"/>
              </a:ext>
            </a:extLst>
          </p:cNvPr>
          <p:cNvGrpSpPr/>
          <p:nvPr/>
        </p:nvGrpSpPr>
        <p:grpSpPr>
          <a:xfrm>
            <a:off x="6156854" y="2847896"/>
            <a:ext cx="4897554" cy="699454"/>
            <a:chOff x="270023" y="1671305"/>
            <a:chExt cx="2279585" cy="706448"/>
          </a:xfrm>
        </p:grpSpPr>
        <p:sp>
          <p:nvSpPr>
            <p:cNvPr id="381" name="TextBox 380">
              <a:extLst>
                <a:ext uri="{FF2B5EF4-FFF2-40B4-BE49-F238E27FC236}">
                  <a16:creationId xmlns:a16="http://schemas.microsoft.com/office/drawing/2014/main" id="{4B0619B2-A356-4674-AEB0-332B7E130C16}"/>
                </a:ext>
              </a:extLst>
            </p:cNvPr>
            <p:cNvSpPr txBox="1"/>
            <p:nvPr/>
          </p:nvSpPr>
          <p:spPr>
            <a:xfrm>
              <a:off x="270024" y="1911471"/>
              <a:ext cx="2279584" cy="4662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82" name="TextBox 381">
              <a:extLst>
                <a:ext uri="{FF2B5EF4-FFF2-40B4-BE49-F238E27FC236}">
                  <a16:creationId xmlns:a16="http://schemas.microsoft.com/office/drawing/2014/main" id="{16F7C944-468D-4717-9E35-2027BE3FF84F}"/>
                </a:ext>
              </a:extLst>
            </p:cNvPr>
            <p:cNvSpPr txBox="1"/>
            <p:nvPr/>
          </p:nvSpPr>
          <p:spPr>
            <a:xfrm>
              <a:off x="270023" y="1671305"/>
              <a:ext cx="2279584" cy="3108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Add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83" name="Group 382">
            <a:extLst>
              <a:ext uri="{FF2B5EF4-FFF2-40B4-BE49-F238E27FC236}">
                <a16:creationId xmlns:a16="http://schemas.microsoft.com/office/drawing/2014/main" id="{33D42503-695B-42C3-89B7-C1838F4D7014}"/>
              </a:ext>
            </a:extLst>
          </p:cNvPr>
          <p:cNvGrpSpPr/>
          <p:nvPr/>
        </p:nvGrpSpPr>
        <p:grpSpPr>
          <a:xfrm>
            <a:off x="5533613" y="3711273"/>
            <a:ext cx="4897554" cy="699454"/>
            <a:chOff x="270023" y="1671305"/>
            <a:chExt cx="2279585" cy="706448"/>
          </a:xfrm>
        </p:grpSpPr>
        <p:sp>
          <p:nvSpPr>
            <p:cNvPr id="384" name="TextBox 383">
              <a:extLst>
                <a:ext uri="{FF2B5EF4-FFF2-40B4-BE49-F238E27FC236}">
                  <a16:creationId xmlns:a16="http://schemas.microsoft.com/office/drawing/2014/main" id="{0DDC8848-45D9-4607-98B1-2B3536465B15}"/>
                </a:ext>
              </a:extLst>
            </p:cNvPr>
            <p:cNvSpPr txBox="1"/>
            <p:nvPr/>
          </p:nvSpPr>
          <p:spPr>
            <a:xfrm>
              <a:off x="270024" y="1911471"/>
              <a:ext cx="2279584" cy="4662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85" name="TextBox 384">
              <a:extLst>
                <a:ext uri="{FF2B5EF4-FFF2-40B4-BE49-F238E27FC236}">
                  <a16:creationId xmlns:a16="http://schemas.microsoft.com/office/drawing/2014/main" id="{5B6C2B25-3015-4FDE-ACF6-A974AE3D4E00}"/>
                </a:ext>
              </a:extLst>
            </p:cNvPr>
            <p:cNvSpPr txBox="1"/>
            <p:nvPr/>
          </p:nvSpPr>
          <p:spPr>
            <a:xfrm>
              <a:off x="270023" y="1671305"/>
              <a:ext cx="2279584" cy="3108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Add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86" name="Group 385">
            <a:extLst>
              <a:ext uri="{FF2B5EF4-FFF2-40B4-BE49-F238E27FC236}">
                <a16:creationId xmlns:a16="http://schemas.microsoft.com/office/drawing/2014/main" id="{359B3695-FFFF-489D-9193-1092A01F57E3}"/>
              </a:ext>
            </a:extLst>
          </p:cNvPr>
          <p:cNvGrpSpPr/>
          <p:nvPr/>
        </p:nvGrpSpPr>
        <p:grpSpPr>
          <a:xfrm>
            <a:off x="4910372" y="4574650"/>
            <a:ext cx="4897554" cy="699454"/>
            <a:chOff x="270023" y="1671305"/>
            <a:chExt cx="2279585" cy="706448"/>
          </a:xfrm>
        </p:grpSpPr>
        <p:sp>
          <p:nvSpPr>
            <p:cNvPr id="387" name="TextBox 386">
              <a:extLst>
                <a:ext uri="{FF2B5EF4-FFF2-40B4-BE49-F238E27FC236}">
                  <a16:creationId xmlns:a16="http://schemas.microsoft.com/office/drawing/2014/main" id="{684E9787-3BEA-47E3-9F72-6D9D5B090105}"/>
                </a:ext>
              </a:extLst>
            </p:cNvPr>
            <p:cNvSpPr txBox="1"/>
            <p:nvPr/>
          </p:nvSpPr>
          <p:spPr>
            <a:xfrm>
              <a:off x="270024" y="1911471"/>
              <a:ext cx="2279584" cy="4662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88" name="TextBox 387">
              <a:extLst>
                <a:ext uri="{FF2B5EF4-FFF2-40B4-BE49-F238E27FC236}">
                  <a16:creationId xmlns:a16="http://schemas.microsoft.com/office/drawing/2014/main" id="{74D2A260-4E05-4BD0-AAA0-F237F9DAE87B}"/>
                </a:ext>
              </a:extLst>
            </p:cNvPr>
            <p:cNvSpPr txBox="1"/>
            <p:nvPr/>
          </p:nvSpPr>
          <p:spPr>
            <a:xfrm>
              <a:off x="270023" y="1671305"/>
              <a:ext cx="2279584" cy="3108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Add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89" name="Group 388">
            <a:extLst>
              <a:ext uri="{FF2B5EF4-FFF2-40B4-BE49-F238E27FC236}">
                <a16:creationId xmlns:a16="http://schemas.microsoft.com/office/drawing/2014/main" id="{0E3AF745-0228-4E7D-8B70-924CB3A2F55E}"/>
              </a:ext>
            </a:extLst>
          </p:cNvPr>
          <p:cNvGrpSpPr/>
          <p:nvPr/>
        </p:nvGrpSpPr>
        <p:grpSpPr>
          <a:xfrm>
            <a:off x="4287131" y="5438027"/>
            <a:ext cx="4897554" cy="699454"/>
            <a:chOff x="270023" y="1671305"/>
            <a:chExt cx="2279585" cy="706448"/>
          </a:xfrm>
        </p:grpSpPr>
        <p:sp>
          <p:nvSpPr>
            <p:cNvPr id="390" name="TextBox 389">
              <a:extLst>
                <a:ext uri="{FF2B5EF4-FFF2-40B4-BE49-F238E27FC236}">
                  <a16:creationId xmlns:a16="http://schemas.microsoft.com/office/drawing/2014/main" id="{25C1C8C9-B186-4D44-ABFD-C9E48105AA5C}"/>
                </a:ext>
              </a:extLst>
            </p:cNvPr>
            <p:cNvSpPr txBox="1"/>
            <p:nvPr/>
          </p:nvSpPr>
          <p:spPr>
            <a:xfrm>
              <a:off x="270024" y="1911471"/>
              <a:ext cx="2279584" cy="4662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91" name="TextBox 390">
              <a:extLst>
                <a:ext uri="{FF2B5EF4-FFF2-40B4-BE49-F238E27FC236}">
                  <a16:creationId xmlns:a16="http://schemas.microsoft.com/office/drawing/2014/main" id="{D2E45D8F-3B1E-42E4-925E-AD6683798A06}"/>
                </a:ext>
              </a:extLst>
            </p:cNvPr>
            <p:cNvSpPr txBox="1"/>
            <p:nvPr/>
          </p:nvSpPr>
          <p:spPr>
            <a:xfrm>
              <a:off x="270023" y="1671305"/>
              <a:ext cx="2279584" cy="3108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Add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11195</TotalTime>
  <Words>170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25</cp:revision>
  <dcterms:created xsi:type="dcterms:W3CDTF">2018-02-18T19:39:47Z</dcterms:created>
  <dcterms:modified xsi:type="dcterms:W3CDTF">2021-04-13T08:53:34Z</dcterms:modified>
</cp:coreProperties>
</file>