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95" name="Group 494">
            <a:extLst>
              <a:ext uri="{FF2B5EF4-FFF2-40B4-BE49-F238E27FC236}">
                <a16:creationId xmlns:a16="http://schemas.microsoft.com/office/drawing/2014/main" id="{6CB37379-120B-4727-B20A-D0ECC52B8281}"/>
              </a:ext>
            </a:extLst>
          </p:cNvPr>
          <p:cNvGrpSpPr/>
          <p:nvPr/>
        </p:nvGrpSpPr>
        <p:grpSpPr>
          <a:xfrm>
            <a:off x="9601254" y="1480636"/>
            <a:ext cx="1232209" cy="1232205"/>
            <a:chOff x="2886075" y="2781460"/>
            <a:chExt cx="822960" cy="822960"/>
          </a:xfrm>
          <a:solidFill>
            <a:schemeClr val="accent1">
              <a:alpha val="40000"/>
            </a:schemeClr>
          </a:solidFill>
        </p:grpSpPr>
        <p:sp>
          <p:nvSpPr>
            <p:cNvPr id="496" name="Oval 495">
              <a:extLst>
                <a:ext uri="{FF2B5EF4-FFF2-40B4-BE49-F238E27FC236}">
                  <a16:creationId xmlns:a16="http://schemas.microsoft.com/office/drawing/2014/main" id="{ADE480FE-61DB-40A0-89AF-E9D26074AE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86075" y="2781460"/>
              <a:ext cx="822960" cy="822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Oval 496">
              <a:extLst>
                <a:ext uri="{FF2B5EF4-FFF2-40B4-BE49-F238E27FC236}">
                  <a16:creationId xmlns:a16="http://schemas.microsoft.com/office/drawing/2014/main" id="{DD64A047-320D-45FB-B85C-930E46DA2AC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77515" y="2872900"/>
              <a:ext cx="640080" cy="640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Oval 497">
              <a:extLst>
                <a:ext uri="{FF2B5EF4-FFF2-40B4-BE49-F238E27FC236}">
                  <a16:creationId xmlns:a16="http://schemas.microsoft.com/office/drawing/2014/main" id="{4C043820-20F8-498A-B594-2FB1B9FEF7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68955" y="2964340"/>
              <a:ext cx="457200" cy="457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9" name="Freeform: Shape 498">
            <a:extLst>
              <a:ext uri="{FF2B5EF4-FFF2-40B4-BE49-F238E27FC236}">
                <a16:creationId xmlns:a16="http://schemas.microsoft.com/office/drawing/2014/main" id="{46F1DF6E-B5E5-4488-B983-03273DCCA505}"/>
              </a:ext>
            </a:extLst>
          </p:cNvPr>
          <p:cNvSpPr/>
          <p:nvPr/>
        </p:nvSpPr>
        <p:spPr>
          <a:xfrm>
            <a:off x="1028875" y="2034583"/>
            <a:ext cx="9278689" cy="4136133"/>
          </a:xfrm>
          <a:custGeom>
            <a:avLst/>
            <a:gdLst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75314 w 5834742"/>
              <a:gd name="connsiteY10" fmla="*/ 2769326 h 3727269"/>
              <a:gd name="connsiteX11" fmla="*/ 2708365 w 5834742"/>
              <a:gd name="connsiteY11" fmla="*/ 2090057 h 3727269"/>
              <a:gd name="connsiteX12" fmla="*/ 1680754 w 5834742"/>
              <a:gd name="connsiteY12" fmla="*/ 3309257 h 3727269"/>
              <a:gd name="connsiteX13" fmla="*/ 731520 w 5834742"/>
              <a:gd name="connsiteY13" fmla="*/ 2821577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75314 w 5834742"/>
              <a:gd name="connsiteY10" fmla="*/ 2769326 h 3727269"/>
              <a:gd name="connsiteX11" fmla="*/ 2647405 w 5834742"/>
              <a:gd name="connsiteY11" fmla="*/ 2107475 h 3727269"/>
              <a:gd name="connsiteX12" fmla="*/ 1680754 w 5834742"/>
              <a:gd name="connsiteY12" fmla="*/ 3309257 h 3727269"/>
              <a:gd name="connsiteX13" fmla="*/ 731520 w 5834742"/>
              <a:gd name="connsiteY13" fmla="*/ 2821577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47405 w 5834742"/>
              <a:gd name="connsiteY11" fmla="*/ 2107475 h 3727269"/>
              <a:gd name="connsiteX12" fmla="*/ 1680754 w 5834742"/>
              <a:gd name="connsiteY12" fmla="*/ 3309257 h 3727269"/>
              <a:gd name="connsiteX13" fmla="*/ 731520 w 5834742"/>
              <a:gd name="connsiteY13" fmla="*/ 2821577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0754 w 5834742"/>
              <a:gd name="connsiteY12" fmla="*/ 3309257 h 3727269"/>
              <a:gd name="connsiteX13" fmla="*/ 731520 w 5834742"/>
              <a:gd name="connsiteY13" fmla="*/ 2821577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21577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69028 w 5834742"/>
              <a:gd name="connsiteY3" fmla="*/ 1811383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95154 w 5834742"/>
              <a:gd name="connsiteY3" fmla="*/ 1776548 h 3727269"/>
              <a:gd name="connsiteX4" fmla="*/ 3744685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95154 w 5834742"/>
              <a:gd name="connsiteY3" fmla="*/ 1776548 h 3727269"/>
              <a:gd name="connsiteX4" fmla="*/ 3770810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73485 w 5834742"/>
              <a:gd name="connsiteY9" fmla="*/ 836023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95154 w 5834742"/>
              <a:gd name="connsiteY3" fmla="*/ 1776548 h 3727269"/>
              <a:gd name="connsiteX4" fmla="*/ 3770810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166949 h 3727269"/>
              <a:gd name="connsiteX9" fmla="*/ 5503816 w 5834742"/>
              <a:gd name="connsiteY9" fmla="*/ 844732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95154 w 5834742"/>
              <a:gd name="connsiteY3" fmla="*/ 1776548 h 3727269"/>
              <a:gd name="connsiteX4" fmla="*/ 3770810 w 5834742"/>
              <a:gd name="connsiteY4" fmla="*/ 2386149 h 3727269"/>
              <a:gd name="connsiteX5" fmla="*/ 5024845 w 5834742"/>
              <a:gd name="connsiteY5" fmla="*/ 670560 h 3727269"/>
              <a:gd name="connsiteX6" fmla="*/ 4502331 w 5834742"/>
              <a:gd name="connsiteY6" fmla="*/ 670560 h 3727269"/>
              <a:gd name="connsiteX7" fmla="*/ 5660571 w 5834742"/>
              <a:gd name="connsiteY7" fmla="*/ 0 h 3727269"/>
              <a:gd name="connsiteX8" fmla="*/ 5834742 w 5834742"/>
              <a:gd name="connsiteY8" fmla="*/ 1219201 h 3727269"/>
              <a:gd name="connsiteX9" fmla="*/ 5503816 w 5834742"/>
              <a:gd name="connsiteY9" fmla="*/ 844732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27269 h 3727269"/>
              <a:gd name="connsiteX1" fmla="*/ 687977 w 5834742"/>
              <a:gd name="connsiteY1" fmla="*/ 2647406 h 3727269"/>
              <a:gd name="connsiteX2" fmla="*/ 1619794 w 5834742"/>
              <a:gd name="connsiteY2" fmla="*/ 3117669 h 3727269"/>
              <a:gd name="connsiteX3" fmla="*/ 2595154 w 5834742"/>
              <a:gd name="connsiteY3" fmla="*/ 1776548 h 3727269"/>
              <a:gd name="connsiteX4" fmla="*/ 3770810 w 5834742"/>
              <a:gd name="connsiteY4" fmla="*/ 2386149 h 3727269"/>
              <a:gd name="connsiteX5" fmla="*/ 5024845 w 5834742"/>
              <a:gd name="connsiteY5" fmla="*/ 670560 h 3727269"/>
              <a:gd name="connsiteX6" fmla="*/ 4511039 w 5834742"/>
              <a:gd name="connsiteY6" fmla="*/ 618308 h 3727269"/>
              <a:gd name="connsiteX7" fmla="*/ 5660571 w 5834742"/>
              <a:gd name="connsiteY7" fmla="*/ 0 h 3727269"/>
              <a:gd name="connsiteX8" fmla="*/ 5834742 w 5834742"/>
              <a:gd name="connsiteY8" fmla="*/ 1219201 h 3727269"/>
              <a:gd name="connsiteX9" fmla="*/ 5503816 w 5834742"/>
              <a:gd name="connsiteY9" fmla="*/ 844732 h 3727269"/>
              <a:gd name="connsiteX10" fmla="*/ 3831771 w 5834742"/>
              <a:gd name="connsiteY10" fmla="*/ 2838995 h 3727269"/>
              <a:gd name="connsiteX11" fmla="*/ 2656113 w 5834742"/>
              <a:gd name="connsiteY11" fmla="*/ 2159727 h 3727269"/>
              <a:gd name="connsiteX12" fmla="*/ 1689463 w 5834742"/>
              <a:gd name="connsiteY12" fmla="*/ 3378926 h 3727269"/>
              <a:gd name="connsiteX13" fmla="*/ 731520 w 5834742"/>
              <a:gd name="connsiteY13" fmla="*/ 2865119 h 3727269"/>
              <a:gd name="connsiteX14" fmla="*/ 0 w 5834742"/>
              <a:gd name="connsiteY14" fmla="*/ 3727269 h 3727269"/>
              <a:gd name="connsiteX0" fmla="*/ 0 w 5834742"/>
              <a:gd name="connsiteY0" fmla="*/ 3762104 h 3762104"/>
              <a:gd name="connsiteX1" fmla="*/ 687977 w 5834742"/>
              <a:gd name="connsiteY1" fmla="*/ 2682241 h 3762104"/>
              <a:gd name="connsiteX2" fmla="*/ 1619794 w 5834742"/>
              <a:gd name="connsiteY2" fmla="*/ 3152504 h 3762104"/>
              <a:gd name="connsiteX3" fmla="*/ 2595154 w 5834742"/>
              <a:gd name="connsiteY3" fmla="*/ 1811383 h 3762104"/>
              <a:gd name="connsiteX4" fmla="*/ 3770810 w 5834742"/>
              <a:gd name="connsiteY4" fmla="*/ 2420984 h 3762104"/>
              <a:gd name="connsiteX5" fmla="*/ 5024845 w 5834742"/>
              <a:gd name="connsiteY5" fmla="*/ 705395 h 3762104"/>
              <a:gd name="connsiteX6" fmla="*/ 4511039 w 5834742"/>
              <a:gd name="connsiteY6" fmla="*/ 653143 h 3762104"/>
              <a:gd name="connsiteX7" fmla="*/ 5695405 w 5834742"/>
              <a:gd name="connsiteY7" fmla="*/ 0 h 3762104"/>
              <a:gd name="connsiteX8" fmla="*/ 5834742 w 5834742"/>
              <a:gd name="connsiteY8" fmla="*/ 1254036 h 3762104"/>
              <a:gd name="connsiteX9" fmla="*/ 5503816 w 5834742"/>
              <a:gd name="connsiteY9" fmla="*/ 879567 h 3762104"/>
              <a:gd name="connsiteX10" fmla="*/ 3831771 w 5834742"/>
              <a:gd name="connsiteY10" fmla="*/ 2873830 h 3762104"/>
              <a:gd name="connsiteX11" fmla="*/ 2656113 w 5834742"/>
              <a:gd name="connsiteY11" fmla="*/ 2194562 h 3762104"/>
              <a:gd name="connsiteX12" fmla="*/ 1689463 w 5834742"/>
              <a:gd name="connsiteY12" fmla="*/ 3413761 h 3762104"/>
              <a:gd name="connsiteX13" fmla="*/ 731520 w 5834742"/>
              <a:gd name="connsiteY13" fmla="*/ 2899954 h 3762104"/>
              <a:gd name="connsiteX14" fmla="*/ 0 w 5834742"/>
              <a:gd name="connsiteY14" fmla="*/ 3762104 h 3762104"/>
              <a:gd name="connsiteX0" fmla="*/ 0 w 5834742"/>
              <a:gd name="connsiteY0" fmla="*/ 3618955 h 3618955"/>
              <a:gd name="connsiteX1" fmla="*/ 687977 w 5834742"/>
              <a:gd name="connsiteY1" fmla="*/ 2539092 h 3618955"/>
              <a:gd name="connsiteX2" fmla="*/ 1619794 w 5834742"/>
              <a:gd name="connsiteY2" fmla="*/ 3009355 h 3618955"/>
              <a:gd name="connsiteX3" fmla="*/ 2595154 w 5834742"/>
              <a:gd name="connsiteY3" fmla="*/ 1668234 h 3618955"/>
              <a:gd name="connsiteX4" fmla="*/ 3770810 w 5834742"/>
              <a:gd name="connsiteY4" fmla="*/ 2277835 h 3618955"/>
              <a:gd name="connsiteX5" fmla="*/ 5024845 w 5834742"/>
              <a:gd name="connsiteY5" fmla="*/ 562246 h 3618955"/>
              <a:gd name="connsiteX6" fmla="*/ 4511039 w 5834742"/>
              <a:gd name="connsiteY6" fmla="*/ 509994 h 3618955"/>
              <a:gd name="connsiteX7" fmla="*/ 5626694 w 5834742"/>
              <a:gd name="connsiteY7" fmla="*/ 0 h 3618955"/>
              <a:gd name="connsiteX8" fmla="*/ 5834742 w 5834742"/>
              <a:gd name="connsiteY8" fmla="*/ 1110887 h 3618955"/>
              <a:gd name="connsiteX9" fmla="*/ 5503816 w 5834742"/>
              <a:gd name="connsiteY9" fmla="*/ 736418 h 3618955"/>
              <a:gd name="connsiteX10" fmla="*/ 3831771 w 5834742"/>
              <a:gd name="connsiteY10" fmla="*/ 2730681 h 3618955"/>
              <a:gd name="connsiteX11" fmla="*/ 2656113 w 5834742"/>
              <a:gd name="connsiteY11" fmla="*/ 2051413 h 3618955"/>
              <a:gd name="connsiteX12" fmla="*/ 1689463 w 5834742"/>
              <a:gd name="connsiteY12" fmla="*/ 3270612 h 3618955"/>
              <a:gd name="connsiteX13" fmla="*/ 731520 w 5834742"/>
              <a:gd name="connsiteY13" fmla="*/ 2756805 h 3618955"/>
              <a:gd name="connsiteX14" fmla="*/ 0 w 5834742"/>
              <a:gd name="connsiteY14" fmla="*/ 3618955 h 3618955"/>
              <a:gd name="connsiteX0" fmla="*/ 0 w 5834742"/>
              <a:gd name="connsiteY0" fmla="*/ 3739200 h 3739200"/>
              <a:gd name="connsiteX1" fmla="*/ 687977 w 5834742"/>
              <a:gd name="connsiteY1" fmla="*/ 2659337 h 3739200"/>
              <a:gd name="connsiteX2" fmla="*/ 1619794 w 5834742"/>
              <a:gd name="connsiteY2" fmla="*/ 3129600 h 3739200"/>
              <a:gd name="connsiteX3" fmla="*/ 2595154 w 5834742"/>
              <a:gd name="connsiteY3" fmla="*/ 1788479 h 3739200"/>
              <a:gd name="connsiteX4" fmla="*/ 3770810 w 5834742"/>
              <a:gd name="connsiteY4" fmla="*/ 2398080 h 3739200"/>
              <a:gd name="connsiteX5" fmla="*/ 5024845 w 5834742"/>
              <a:gd name="connsiteY5" fmla="*/ 682491 h 3739200"/>
              <a:gd name="connsiteX6" fmla="*/ 4511039 w 5834742"/>
              <a:gd name="connsiteY6" fmla="*/ 630239 h 3739200"/>
              <a:gd name="connsiteX7" fmla="*/ 5661050 w 5834742"/>
              <a:gd name="connsiteY7" fmla="*/ 0 h 3739200"/>
              <a:gd name="connsiteX8" fmla="*/ 5834742 w 5834742"/>
              <a:gd name="connsiteY8" fmla="*/ 1231132 h 3739200"/>
              <a:gd name="connsiteX9" fmla="*/ 5503816 w 5834742"/>
              <a:gd name="connsiteY9" fmla="*/ 856663 h 3739200"/>
              <a:gd name="connsiteX10" fmla="*/ 3831771 w 5834742"/>
              <a:gd name="connsiteY10" fmla="*/ 2850926 h 3739200"/>
              <a:gd name="connsiteX11" fmla="*/ 2656113 w 5834742"/>
              <a:gd name="connsiteY11" fmla="*/ 2171658 h 3739200"/>
              <a:gd name="connsiteX12" fmla="*/ 1689463 w 5834742"/>
              <a:gd name="connsiteY12" fmla="*/ 3390857 h 3739200"/>
              <a:gd name="connsiteX13" fmla="*/ 731520 w 5834742"/>
              <a:gd name="connsiteY13" fmla="*/ 2877050 h 3739200"/>
              <a:gd name="connsiteX14" fmla="*/ 0 w 5834742"/>
              <a:gd name="connsiteY14" fmla="*/ 3739200 h 3739200"/>
              <a:gd name="connsiteX0" fmla="*/ 0 w 5834742"/>
              <a:gd name="connsiteY0" fmla="*/ 3773555 h 3773555"/>
              <a:gd name="connsiteX1" fmla="*/ 687977 w 5834742"/>
              <a:gd name="connsiteY1" fmla="*/ 2693692 h 3773555"/>
              <a:gd name="connsiteX2" fmla="*/ 1619794 w 5834742"/>
              <a:gd name="connsiteY2" fmla="*/ 3163955 h 3773555"/>
              <a:gd name="connsiteX3" fmla="*/ 2595154 w 5834742"/>
              <a:gd name="connsiteY3" fmla="*/ 1822834 h 3773555"/>
              <a:gd name="connsiteX4" fmla="*/ 3770810 w 5834742"/>
              <a:gd name="connsiteY4" fmla="*/ 2432435 h 3773555"/>
              <a:gd name="connsiteX5" fmla="*/ 5024845 w 5834742"/>
              <a:gd name="connsiteY5" fmla="*/ 716846 h 3773555"/>
              <a:gd name="connsiteX6" fmla="*/ 4511039 w 5834742"/>
              <a:gd name="connsiteY6" fmla="*/ 664594 h 3773555"/>
              <a:gd name="connsiteX7" fmla="*/ 5609517 w 5834742"/>
              <a:gd name="connsiteY7" fmla="*/ 0 h 3773555"/>
              <a:gd name="connsiteX8" fmla="*/ 5834742 w 5834742"/>
              <a:gd name="connsiteY8" fmla="*/ 1265487 h 3773555"/>
              <a:gd name="connsiteX9" fmla="*/ 5503816 w 5834742"/>
              <a:gd name="connsiteY9" fmla="*/ 891018 h 3773555"/>
              <a:gd name="connsiteX10" fmla="*/ 3831771 w 5834742"/>
              <a:gd name="connsiteY10" fmla="*/ 2885281 h 3773555"/>
              <a:gd name="connsiteX11" fmla="*/ 2656113 w 5834742"/>
              <a:gd name="connsiteY11" fmla="*/ 2206013 h 3773555"/>
              <a:gd name="connsiteX12" fmla="*/ 1689463 w 5834742"/>
              <a:gd name="connsiteY12" fmla="*/ 3425212 h 3773555"/>
              <a:gd name="connsiteX13" fmla="*/ 731520 w 5834742"/>
              <a:gd name="connsiteY13" fmla="*/ 2911405 h 3773555"/>
              <a:gd name="connsiteX14" fmla="*/ 0 w 5834742"/>
              <a:gd name="connsiteY14" fmla="*/ 3773555 h 3773555"/>
              <a:gd name="connsiteX0" fmla="*/ 0 w 5834742"/>
              <a:gd name="connsiteY0" fmla="*/ 3744925 h 3744925"/>
              <a:gd name="connsiteX1" fmla="*/ 687977 w 5834742"/>
              <a:gd name="connsiteY1" fmla="*/ 2665062 h 3744925"/>
              <a:gd name="connsiteX2" fmla="*/ 1619794 w 5834742"/>
              <a:gd name="connsiteY2" fmla="*/ 3135325 h 3744925"/>
              <a:gd name="connsiteX3" fmla="*/ 2595154 w 5834742"/>
              <a:gd name="connsiteY3" fmla="*/ 1794204 h 3744925"/>
              <a:gd name="connsiteX4" fmla="*/ 3770810 w 5834742"/>
              <a:gd name="connsiteY4" fmla="*/ 2403805 h 3744925"/>
              <a:gd name="connsiteX5" fmla="*/ 5024845 w 5834742"/>
              <a:gd name="connsiteY5" fmla="*/ 688216 h 3744925"/>
              <a:gd name="connsiteX6" fmla="*/ 4511039 w 5834742"/>
              <a:gd name="connsiteY6" fmla="*/ 635964 h 3744925"/>
              <a:gd name="connsiteX7" fmla="*/ 5741214 w 5834742"/>
              <a:gd name="connsiteY7" fmla="*/ 0 h 3744925"/>
              <a:gd name="connsiteX8" fmla="*/ 5834742 w 5834742"/>
              <a:gd name="connsiteY8" fmla="*/ 1236857 h 3744925"/>
              <a:gd name="connsiteX9" fmla="*/ 5503816 w 5834742"/>
              <a:gd name="connsiteY9" fmla="*/ 862388 h 3744925"/>
              <a:gd name="connsiteX10" fmla="*/ 3831771 w 5834742"/>
              <a:gd name="connsiteY10" fmla="*/ 2856651 h 3744925"/>
              <a:gd name="connsiteX11" fmla="*/ 2656113 w 5834742"/>
              <a:gd name="connsiteY11" fmla="*/ 2177383 h 3744925"/>
              <a:gd name="connsiteX12" fmla="*/ 1689463 w 5834742"/>
              <a:gd name="connsiteY12" fmla="*/ 3396582 h 3744925"/>
              <a:gd name="connsiteX13" fmla="*/ 731520 w 5834742"/>
              <a:gd name="connsiteY13" fmla="*/ 2882775 h 3744925"/>
              <a:gd name="connsiteX14" fmla="*/ 0 w 5834742"/>
              <a:gd name="connsiteY14" fmla="*/ 3744925 h 3744925"/>
              <a:gd name="connsiteX0" fmla="*/ 0 w 5834742"/>
              <a:gd name="connsiteY0" fmla="*/ 3744925 h 3744925"/>
              <a:gd name="connsiteX1" fmla="*/ 687977 w 5834742"/>
              <a:gd name="connsiteY1" fmla="*/ 2665062 h 3744925"/>
              <a:gd name="connsiteX2" fmla="*/ 1619794 w 5834742"/>
              <a:gd name="connsiteY2" fmla="*/ 3135325 h 3744925"/>
              <a:gd name="connsiteX3" fmla="*/ 2595154 w 5834742"/>
              <a:gd name="connsiteY3" fmla="*/ 1794204 h 3744925"/>
              <a:gd name="connsiteX4" fmla="*/ 3770810 w 5834742"/>
              <a:gd name="connsiteY4" fmla="*/ 2403805 h 3744925"/>
              <a:gd name="connsiteX5" fmla="*/ 5024845 w 5834742"/>
              <a:gd name="connsiteY5" fmla="*/ 688216 h 3744925"/>
              <a:gd name="connsiteX6" fmla="*/ 4511039 w 5834742"/>
              <a:gd name="connsiteY6" fmla="*/ 635964 h 3744925"/>
              <a:gd name="connsiteX7" fmla="*/ 5741214 w 5834742"/>
              <a:gd name="connsiteY7" fmla="*/ 0 h 3744925"/>
              <a:gd name="connsiteX8" fmla="*/ 5834742 w 5834742"/>
              <a:gd name="connsiteY8" fmla="*/ 1236857 h 3744925"/>
              <a:gd name="connsiteX9" fmla="*/ 5503816 w 5834742"/>
              <a:gd name="connsiteY9" fmla="*/ 862388 h 3744925"/>
              <a:gd name="connsiteX10" fmla="*/ 3831771 w 5834742"/>
              <a:gd name="connsiteY10" fmla="*/ 2856651 h 3744925"/>
              <a:gd name="connsiteX11" fmla="*/ 2656113 w 5834742"/>
              <a:gd name="connsiteY11" fmla="*/ 2177383 h 3744925"/>
              <a:gd name="connsiteX12" fmla="*/ 1689463 w 5834742"/>
              <a:gd name="connsiteY12" fmla="*/ 3396582 h 3744925"/>
              <a:gd name="connsiteX13" fmla="*/ 731520 w 5834742"/>
              <a:gd name="connsiteY13" fmla="*/ 2882775 h 3744925"/>
              <a:gd name="connsiteX14" fmla="*/ 0 w 5834742"/>
              <a:gd name="connsiteY14" fmla="*/ 3744925 h 3744925"/>
              <a:gd name="connsiteX0" fmla="*/ 0 w 5834742"/>
              <a:gd name="connsiteY0" fmla="*/ 3756377 h 3756377"/>
              <a:gd name="connsiteX1" fmla="*/ 687977 w 5834742"/>
              <a:gd name="connsiteY1" fmla="*/ 2676514 h 3756377"/>
              <a:gd name="connsiteX2" fmla="*/ 1619794 w 5834742"/>
              <a:gd name="connsiteY2" fmla="*/ 3146777 h 3756377"/>
              <a:gd name="connsiteX3" fmla="*/ 2595154 w 5834742"/>
              <a:gd name="connsiteY3" fmla="*/ 1805656 h 3756377"/>
              <a:gd name="connsiteX4" fmla="*/ 3770810 w 5834742"/>
              <a:gd name="connsiteY4" fmla="*/ 2415257 h 3756377"/>
              <a:gd name="connsiteX5" fmla="*/ 5024845 w 5834742"/>
              <a:gd name="connsiteY5" fmla="*/ 699668 h 3756377"/>
              <a:gd name="connsiteX6" fmla="*/ 4511039 w 5834742"/>
              <a:gd name="connsiteY6" fmla="*/ 647416 h 3756377"/>
              <a:gd name="connsiteX7" fmla="*/ 5724037 w 5834742"/>
              <a:gd name="connsiteY7" fmla="*/ 0 h 3756377"/>
              <a:gd name="connsiteX8" fmla="*/ 5834742 w 5834742"/>
              <a:gd name="connsiteY8" fmla="*/ 1248309 h 3756377"/>
              <a:gd name="connsiteX9" fmla="*/ 5503816 w 5834742"/>
              <a:gd name="connsiteY9" fmla="*/ 873840 h 3756377"/>
              <a:gd name="connsiteX10" fmla="*/ 3831771 w 5834742"/>
              <a:gd name="connsiteY10" fmla="*/ 2868103 h 3756377"/>
              <a:gd name="connsiteX11" fmla="*/ 2656113 w 5834742"/>
              <a:gd name="connsiteY11" fmla="*/ 2188835 h 3756377"/>
              <a:gd name="connsiteX12" fmla="*/ 1689463 w 5834742"/>
              <a:gd name="connsiteY12" fmla="*/ 3408034 h 3756377"/>
              <a:gd name="connsiteX13" fmla="*/ 731520 w 5834742"/>
              <a:gd name="connsiteY13" fmla="*/ 2894227 h 3756377"/>
              <a:gd name="connsiteX14" fmla="*/ 0 w 5834742"/>
              <a:gd name="connsiteY14" fmla="*/ 3756377 h 3756377"/>
              <a:gd name="connsiteX0" fmla="*/ 0 w 5834742"/>
              <a:gd name="connsiteY0" fmla="*/ 3767829 h 3767829"/>
              <a:gd name="connsiteX1" fmla="*/ 687977 w 5834742"/>
              <a:gd name="connsiteY1" fmla="*/ 2687966 h 3767829"/>
              <a:gd name="connsiteX2" fmla="*/ 1619794 w 5834742"/>
              <a:gd name="connsiteY2" fmla="*/ 3158229 h 3767829"/>
              <a:gd name="connsiteX3" fmla="*/ 2595154 w 5834742"/>
              <a:gd name="connsiteY3" fmla="*/ 1817108 h 3767829"/>
              <a:gd name="connsiteX4" fmla="*/ 3770810 w 5834742"/>
              <a:gd name="connsiteY4" fmla="*/ 2426709 h 3767829"/>
              <a:gd name="connsiteX5" fmla="*/ 5024845 w 5834742"/>
              <a:gd name="connsiteY5" fmla="*/ 711120 h 3767829"/>
              <a:gd name="connsiteX6" fmla="*/ 4511039 w 5834742"/>
              <a:gd name="connsiteY6" fmla="*/ 658868 h 3767829"/>
              <a:gd name="connsiteX7" fmla="*/ 5672503 w 5834742"/>
              <a:gd name="connsiteY7" fmla="*/ 0 h 3767829"/>
              <a:gd name="connsiteX8" fmla="*/ 5834742 w 5834742"/>
              <a:gd name="connsiteY8" fmla="*/ 1259761 h 3767829"/>
              <a:gd name="connsiteX9" fmla="*/ 5503816 w 5834742"/>
              <a:gd name="connsiteY9" fmla="*/ 885292 h 3767829"/>
              <a:gd name="connsiteX10" fmla="*/ 3831771 w 5834742"/>
              <a:gd name="connsiteY10" fmla="*/ 2879555 h 3767829"/>
              <a:gd name="connsiteX11" fmla="*/ 2656113 w 5834742"/>
              <a:gd name="connsiteY11" fmla="*/ 2200287 h 3767829"/>
              <a:gd name="connsiteX12" fmla="*/ 1689463 w 5834742"/>
              <a:gd name="connsiteY12" fmla="*/ 3419486 h 3767829"/>
              <a:gd name="connsiteX13" fmla="*/ 731520 w 5834742"/>
              <a:gd name="connsiteY13" fmla="*/ 2905679 h 3767829"/>
              <a:gd name="connsiteX14" fmla="*/ 0 w 5834742"/>
              <a:gd name="connsiteY14" fmla="*/ 3767829 h 3767829"/>
              <a:gd name="connsiteX0" fmla="*/ 0 w 5834742"/>
              <a:gd name="connsiteY0" fmla="*/ 3744925 h 3744925"/>
              <a:gd name="connsiteX1" fmla="*/ 687977 w 5834742"/>
              <a:gd name="connsiteY1" fmla="*/ 2665062 h 3744925"/>
              <a:gd name="connsiteX2" fmla="*/ 1619794 w 5834742"/>
              <a:gd name="connsiteY2" fmla="*/ 3135325 h 3744925"/>
              <a:gd name="connsiteX3" fmla="*/ 2595154 w 5834742"/>
              <a:gd name="connsiteY3" fmla="*/ 1794204 h 3744925"/>
              <a:gd name="connsiteX4" fmla="*/ 3770810 w 5834742"/>
              <a:gd name="connsiteY4" fmla="*/ 2403805 h 3744925"/>
              <a:gd name="connsiteX5" fmla="*/ 5024845 w 5834742"/>
              <a:gd name="connsiteY5" fmla="*/ 688216 h 3744925"/>
              <a:gd name="connsiteX6" fmla="*/ 4511039 w 5834742"/>
              <a:gd name="connsiteY6" fmla="*/ 635964 h 3744925"/>
              <a:gd name="connsiteX7" fmla="*/ 5706858 w 5834742"/>
              <a:gd name="connsiteY7" fmla="*/ 0 h 3744925"/>
              <a:gd name="connsiteX8" fmla="*/ 5834742 w 5834742"/>
              <a:gd name="connsiteY8" fmla="*/ 1236857 h 3744925"/>
              <a:gd name="connsiteX9" fmla="*/ 5503816 w 5834742"/>
              <a:gd name="connsiteY9" fmla="*/ 862388 h 3744925"/>
              <a:gd name="connsiteX10" fmla="*/ 3831771 w 5834742"/>
              <a:gd name="connsiteY10" fmla="*/ 2856651 h 3744925"/>
              <a:gd name="connsiteX11" fmla="*/ 2656113 w 5834742"/>
              <a:gd name="connsiteY11" fmla="*/ 2177383 h 3744925"/>
              <a:gd name="connsiteX12" fmla="*/ 1689463 w 5834742"/>
              <a:gd name="connsiteY12" fmla="*/ 3396582 h 3744925"/>
              <a:gd name="connsiteX13" fmla="*/ 731520 w 5834742"/>
              <a:gd name="connsiteY13" fmla="*/ 2882775 h 3744925"/>
              <a:gd name="connsiteX14" fmla="*/ 0 w 5834742"/>
              <a:gd name="connsiteY14" fmla="*/ 3744925 h 3744925"/>
              <a:gd name="connsiteX0" fmla="*/ 0 w 5834742"/>
              <a:gd name="connsiteY0" fmla="*/ 3733473 h 3733473"/>
              <a:gd name="connsiteX1" fmla="*/ 687977 w 5834742"/>
              <a:gd name="connsiteY1" fmla="*/ 2653610 h 3733473"/>
              <a:gd name="connsiteX2" fmla="*/ 1619794 w 5834742"/>
              <a:gd name="connsiteY2" fmla="*/ 3123873 h 3733473"/>
              <a:gd name="connsiteX3" fmla="*/ 2595154 w 5834742"/>
              <a:gd name="connsiteY3" fmla="*/ 1782752 h 3733473"/>
              <a:gd name="connsiteX4" fmla="*/ 3770810 w 5834742"/>
              <a:gd name="connsiteY4" fmla="*/ 2392353 h 3733473"/>
              <a:gd name="connsiteX5" fmla="*/ 5024845 w 5834742"/>
              <a:gd name="connsiteY5" fmla="*/ 676764 h 3733473"/>
              <a:gd name="connsiteX6" fmla="*/ 4511039 w 5834742"/>
              <a:gd name="connsiteY6" fmla="*/ 624512 h 3733473"/>
              <a:gd name="connsiteX7" fmla="*/ 5798473 w 5834742"/>
              <a:gd name="connsiteY7" fmla="*/ 0 h 3733473"/>
              <a:gd name="connsiteX8" fmla="*/ 5834742 w 5834742"/>
              <a:gd name="connsiteY8" fmla="*/ 1225405 h 3733473"/>
              <a:gd name="connsiteX9" fmla="*/ 5503816 w 5834742"/>
              <a:gd name="connsiteY9" fmla="*/ 850936 h 3733473"/>
              <a:gd name="connsiteX10" fmla="*/ 3831771 w 5834742"/>
              <a:gd name="connsiteY10" fmla="*/ 2845199 h 3733473"/>
              <a:gd name="connsiteX11" fmla="*/ 2656113 w 5834742"/>
              <a:gd name="connsiteY11" fmla="*/ 2165931 h 3733473"/>
              <a:gd name="connsiteX12" fmla="*/ 1689463 w 5834742"/>
              <a:gd name="connsiteY12" fmla="*/ 3385130 h 3733473"/>
              <a:gd name="connsiteX13" fmla="*/ 731520 w 5834742"/>
              <a:gd name="connsiteY13" fmla="*/ 2871323 h 3733473"/>
              <a:gd name="connsiteX14" fmla="*/ 0 w 5834742"/>
              <a:gd name="connsiteY14" fmla="*/ 3733473 h 3733473"/>
              <a:gd name="connsiteX0" fmla="*/ 0 w 5834742"/>
              <a:gd name="connsiteY0" fmla="*/ 3733473 h 3733473"/>
              <a:gd name="connsiteX1" fmla="*/ 758881 w 5834742"/>
              <a:gd name="connsiteY1" fmla="*/ 2031225 h 3733473"/>
              <a:gd name="connsiteX2" fmla="*/ 1619794 w 5834742"/>
              <a:gd name="connsiteY2" fmla="*/ 3123873 h 3733473"/>
              <a:gd name="connsiteX3" fmla="*/ 2595154 w 5834742"/>
              <a:gd name="connsiteY3" fmla="*/ 1782752 h 3733473"/>
              <a:gd name="connsiteX4" fmla="*/ 3770810 w 5834742"/>
              <a:gd name="connsiteY4" fmla="*/ 2392353 h 3733473"/>
              <a:gd name="connsiteX5" fmla="*/ 5024845 w 5834742"/>
              <a:gd name="connsiteY5" fmla="*/ 676764 h 3733473"/>
              <a:gd name="connsiteX6" fmla="*/ 4511039 w 5834742"/>
              <a:gd name="connsiteY6" fmla="*/ 624512 h 3733473"/>
              <a:gd name="connsiteX7" fmla="*/ 5798473 w 5834742"/>
              <a:gd name="connsiteY7" fmla="*/ 0 h 3733473"/>
              <a:gd name="connsiteX8" fmla="*/ 5834742 w 5834742"/>
              <a:gd name="connsiteY8" fmla="*/ 1225405 h 3733473"/>
              <a:gd name="connsiteX9" fmla="*/ 5503816 w 5834742"/>
              <a:gd name="connsiteY9" fmla="*/ 850936 h 3733473"/>
              <a:gd name="connsiteX10" fmla="*/ 3831771 w 5834742"/>
              <a:gd name="connsiteY10" fmla="*/ 2845199 h 3733473"/>
              <a:gd name="connsiteX11" fmla="*/ 2656113 w 5834742"/>
              <a:gd name="connsiteY11" fmla="*/ 2165931 h 3733473"/>
              <a:gd name="connsiteX12" fmla="*/ 1689463 w 5834742"/>
              <a:gd name="connsiteY12" fmla="*/ 3385130 h 3733473"/>
              <a:gd name="connsiteX13" fmla="*/ 731520 w 5834742"/>
              <a:gd name="connsiteY13" fmla="*/ 2871323 h 3733473"/>
              <a:gd name="connsiteX14" fmla="*/ 0 w 5834742"/>
              <a:gd name="connsiteY14" fmla="*/ 3733473 h 3733473"/>
              <a:gd name="connsiteX0" fmla="*/ 0 w 5834742"/>
              <a:gd name="connsiteY0" fmla="*/ 3733473 h 3733473"/>
              <a:gd name="connsiteX1" fmla="*/ 288426 w 5834742"/>
              <a:gd name="connsiteY1" fmla="*/ 3064104 h 3733473"/>
              <a:gd name="connsiteX2" fmla="*/ 758881 w 5834742"/>
              <a:gd name="connsiteY2" fmla="*/ 2031225 h 3733473"/>
              <a:gd name="connsiteX3" fmla="*/ 1619794 w 5834742"/>
              <a:gd name="connsiteY3" fmla="*/ 3123873 h 3733473"/>
              <a:gd name="connsiteX4" fmla="*/ 2595154 w 5834742"/>
              <a:gd name="connsiteY4" fmla="*/ 1782752 h 3733473"/>
              <a:gd name="connsiteX5" fmla="*/ 3770810 w 5834742"/>
              <a:gd name="connsiteY5" fmla="*/ 2392353 h 3733473"/>
              <a:gd name="connsiteX6" fmla="*/ 5024845 w 5834742"/>
              <a:gd name="connsiteY6" fmla="*/ 676764 h 3733473"/>
              <a:gd name="connsiteX7" fmla="*/ 4511039 w 5834742"/>
              <a:gd name="connsiteY7" fmla="*/ 624512 h 3733473"/>
              <a:gd name="connsiteX8" fmla="*/ 5798473 w 5834742"/>
              <a:gd name="connsiteY8" fmla="*/ 0 h 3733473"/>
              <a:gd name="connsiteX9" fmla="*/ 5834742 w 5834742"/>
              <a:gd name="connsiteY9" fmla="*/ 1225405 h 3733473"/>
              <a:gd name="connsiteX10" fmla="*/ 5503816 w 5834742"/>
              <a:gd name="connsiteY10" fmla="*/ 850936 h 3733473"/>
              <a:gd name="connsiteX11" fmla="*/ 3831771 w 5834742"/>
              <a:gd name="connsiteY11" fmla="*/ 2845199 h 3733473"/>
              <a:gd name="connsiteX12" fmla="*/ 2656113 w 5834742"/>
              <a:gd name="connsiteY12" fmla="*/ 2165931 h 3733473"/>
              <a:gd name="connsiteX13" fmla="*/ 1689463 w 5834742"/>
              <a:gd name="connsiteY13" fmla="*/ 3385130 h 3733473"/>
              <a:gd name="connsiteX14" fmla="*/ 731520 w 5834742"/>
              <a:gd name="connsiteY14" fmla="*/ 2871323 h 3733473"/>
              <a:gd name="connsiteX15" fmla="*/ 0 w 5834742"/>
              <a:gd name="connsiteY15" fmla="*/ 3733473 h 3733473"/>
              <a:gd name="connsiteX0" fmla="*/ 0 w 5834742"/>
              <a:gd name="connsiteY0" fmla="*/ 3733473 h 3733473"/>
              <a:gd name="connsiteX1" fmla="*/ 115104 w 5834742"/>
              <a:gd name="connsiteY1" fmla="*/ 3465897 h 3733473"/>
              <a:gd name="connsiteX2" fmla="*/ 288426 w 5834742"/>
              <a:gd name="connsiteY2" fmla="*/ 3064104 h 3733473"/>
              <a:gd name="connsiteX3" fmla="*/ 758881 w 5834742"/>
              <a:gd name="connsiteY3" fmla="*/ 2031225 h 3733473"/>
              <a:gd name="connsiteX4" fmla="*/ 1619794 w 5834742"/>
              <a:gd name="connsiteY4" fmla="*/ 3123873 h 3733473"/>
              <a:gd name="connsiteX5" fmla="*/ 2595154 w 5834742"/>
              <a:gd name="connsiteY5" fmla="*/ 1782752 h 3733473"/>
              <a:gd name="connsiteX6" fmla="*/ 3770810 w 5834742"/>
              <a:gd name="connsiteY6" fmla="*/ 2392353 h 3733473"/>
              <a:gd name="connsiteX7" fmla="*/ 5024845 w 5834742"/>
              <a:gd name="connsiteY7" fmla="*/ 676764 h 3733473"/>
              <a:gd name="connsiteX8" fmla="*/ 4511039 w 5834742"/>
              <a:gd name="connsiteY8" fmla="*/ 624512 h 3733473"/>
              <a:gd name="connsiteX9" fmla="*/ 5798473 w 5834742"/>
              <a:gd name="connsiteY9" fmla="*/ 0 h 3733473"/>
              <a:gd name="connsiteX10" fmla="*/ 5834742 w 5834742"/>
              <a:gd name="connsiteY10" fmla="*/ 1225405 h 3733473"/>
              <a:gd name="connsiteX11" fmla="*/ 5503816 w 5834742"/>
              <a:gd name="connsiteY11" fmla="*/ 850936 h 3733473"/>
              <a:gd name="connsiteX12" fmla="*/ 3831771 w 5834742"/>
              <a:gd name="connsiteY12" fmla="*/ 2845199 h 3733473"/>
              <a:gd name="connsiteX13" fmla="*/ 2656113 w 5834742"/>
              <a:gd name="connsiteY13" fmla="*/ 2165931 h 3733473"/>
              <a:gd name="connsiteX14" fmla="*/ 1689463 w 5834742"/>
              <a:gd name="connsiteY14" fmla="*/ 3385130 h 3733473"/>
              <a:gd name="connsiteX15" fmla="*/ 731520 w 5834742"/>
              <a:gd name="connsiteY15" fmla="*/ 2871323 h 3733473"/>
              <a:gd name="connsiteX16" fmla="*/ 0 w 5834742"/>
              <a:gd name="connsiteY16" fmla="*/ 3733473 h 3733473"/>
              <a:gd name="connsiteX0" fmla="*/ 680603 w 6515345"/>
              <a:gd name="connsiteY0" fmla="*/ 3733473 h 3733473"/>
              <a:gd name="connsiteX1" fmla="*/ 0 w 6515345"/>
              <a:gd name="connsiteY1" fmla="*/ 1456933 h 3733473"/>
              <a:gd name="connsiteX2" fmla="*/ 969029 w 6515345"/>
              <a:gd name="connsiteY2" fmla="*/ 3064104 h 3733473"/>
              <a:gd name="connsiteX3" fmla="*/ 1439484 w 6515345"/>
              <a:gd name="connsiteY3" fmla="*/ 2031225 h 3733473"/>
              <a:gd name="connsiteX4" fmla="*/ 2300397 w 6515345"/>
              <a:gd name="connsiteY4" fmla="*/ 3123873 h 3733473"/>
              <a:gd name="connsiteX5" fmla="*/ 3275757 w 6515345"/>
              <a:gd name="connsiteY5" fmla="*/ 1782752 h 3733473"/>
              <a:gd name="connsiteX6" fmla="*/ 4451413 w 6515345"/>
              <a:gd name="connsiteY6" fmla="*/ 2392353 h 3733473"/>
              <a:gd name="connsiteX7" fmla="*/ 5705448 w 6515345"/>
              <a:gd name="connsiteY7" fmla="*/ 676764 h 3733473"/>
              <a:gd name="connsiteX8" fmla="*/ 5191642 w 6515345"/>
              <a:gd name="connsiteY8" fmla="*/ 624512 h 3733473"/>
              <a:gd name="connsiteX9" fmla="*/ 6479076 w 6515345"/>
              <a:gd name="connsiteY9" fmla="*/ 0 h 3733473"/>
              <a:gd name="connsiteX10" fmla="*/ 6515345 w 6515345"/>
              <a:gd name="connsiteY10" fmla="*/ 1225405 h 3733473"/>
              <a:gd name="connsiteX11" fmla="*/ 6184419 w 6515345"/>
              <a:gd name="connsiteY11" fmla="*/ 850936 h 3733473"/>
              <a:gd name="connsiteX12" fmla="*/ 4512374 w 6515345"/>
              <a:gd name="connsiteY12" fmla="*/ 2845199 h 3733473"/>
              <a:gd name="connsiteX13" fmla="*/ 3336716 w 6515345"/>
              <a:gd name="connsiteY13" fmla="*/ 2165931 h 3733473"/>
              <a:gd name="connsiteX14" fmla="*/ 2370066 w 6515345"/>
              <a:gd name="connsiteY14" fmla="*/ 3385130 h 3733473"/>
              <a:gd name="connsiteX15" fmla="*/ 1412123 w 6515345"/>
              <a:gd name="connsiteY15" fmla="*/ 2871323 h 3733473"/>
              <a:gd name="connsiteX16" fmla="*/ 680603 w 6515345"/>
              <a:gd name="connsiteY16" fmla="*/ 3733473 h 3733473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94759 w 8340038"/>
              <a:gd name="connsiteY14" fmla="*/ 3385130 h 3717716"/>
              <a:gd name="connsiteX15" fmla="*/ 3236816 w 8340038"/>
              <a:gd name="connsiteY15" fmla="*/ 2871323 h 3717716"/>
              <a:gd name="connsiteX16" fmla="*/ 0 w 8340038"/>
              <a:gd name="connsiteY16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94759 w 8340038"/>
              <a:gd name="connsiteY14" fmla="*/ 3385130 h 3717716"/>
              <a:gd name="connsiteX15" fmla="*/ 3236816 w 8340038"/>
              <a:gd name="connsiteY15" fmla="*/ 2871323 h 3717716"/>
              <a:gd name="connsiteX16" fmla="*/ 1801058 w 8340038"/>
              <a:gd name="connsiteY16" fmla="*/ 3253184 h 3717716"/>
              <a:gd name="connsiteX17" fmla="*/ 0 w 8340038"/>
              <a:gd name="connsiteY17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94759 w 8340038"/>
              <a:gd name="connsiteY14" fmla="*/ 3385130 h 3717716"/>
              <a:gd name="connsiteX15" fmla="*/ 3236816 w 8340038"/>
              <a:gd name="connsiteY15" fmla="*/ 2871323 h 3717716"/>
              <a:gd name="connsiteX16" fmla="*/ 1801058 w 8340038"/>
              <a:gd name="connsiteY16" fmla="*/ 3253184 h 3717716"/>
              <a:gd name="connsiteX17" fmla="*/ 965959 w 8340038"/>
              <a:gd name="connsiteY17" fmla="*/ 346589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94759 w 8340038"/>
              <a:gd name="connsiteY14" fmla="*/ 3385130 h 3717716"/>
              <a:gd name="connsiteX15" fmla="*/ 3299843 w 8340038"/>
              <a:gd name="connsiteY15" fmla="*/ 2374991 h 3717716"/>
              <a:gd name="connsiteX16" fmla="*/ 1801058 w 8340038"/>
              <a:gd name="connsiteY16" fmla="*/ 3253184 h 3717716"/>
              <a:gd name="connsiteX17" fmla="*/ 965959 w 8340038"/>
              <a:gd name="connsiteY17" fmla="*/ 346589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23855 w 8340038"/>
              <a:gd name="connsiteY14" fmla="*/ 3416644 h 3717716"/>
              <a:gd name="connsiteX15" fmla="*/ 3299843 w 8340038"/>
              <a:gd name="connsiteY15" fmla="*/ 2374991 h 3717716"/>
              <a:gd name="connsiteX16" fmla="*/ 1801058 w 8340038"/>
              <a:gd name="connsiteY16" fmla="*/ 3253184 h 3717716"/>
              <a:gd name="connsiteX17" fmla="*/ 965959 w 8340038"/>
              <a:gd name="connsiteY17" fmla="*/ 346589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47490 w 8340038"/>
              <a:gd name="connsiteY14" fmla="*/ 3416644 h 3717716"/>
              <a:gd name="connsiteX15" fmla="*/ 3299843 w 8340038"/>
              <a:gd name="connsiteY15" fmla="*/ 2374991 h 3717716"/>
              <a:gd name="connsiteX16" fmla="*/ 1801058 w 8340038"/>
              <a:gd name="connsiteY16" fmla="*/ 3253184 h 3717716"/>
              <a:gd name="connsiteX17" fmla="*/ 965959 w 8340038"/>
              <a:gd name="connsiteY17" fmla="*/ 346589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47490 w 8340038"/>
              <a:gd name="connsiteY14" fmla="*/ 3385131 h 3717716"/>
              <a:gd name="connsiteX15" fmla="*/ 3299843 w 8340038"/>
              <a:gd name="connsiteY15" fmla="*/ 2374991 h 3717716"/>
              <a:gd name="connsiteX16" fmla="*/ 1801058 w 8340038"/>
              <a:gd name="connsiteY16" fmla="*/ 3253184 h 3717716"/>
              <a:gd name="connsiteX17" fmla="*/ 965959 w 8340038"/>
              <a:gd name="connsiteY17" fmla="*/ 346589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47490 w 8340038"/>
              <a:gd name="connsiteY14" fmla="*/ 3385131 h 3717716"/>
              <a:gd name="connsiteX15" fmla="*/ 3299843 w 8340038"/>
              <a:gd name="connsiteY15" fmla="*/ 2374991 h 3717716"/>
              <a:gd name="connsiteX16" fmla="*/ 2840992 w 8340038"/>
              <a:gd name="connsiteY16" fmla="*/ 3245306 h 3717716"/>
              <a:gd name="connsiteX17" fmla="*/ 965959 w 8340038"/>
              <a:gd name="connsiteY17" fmla="*/ 346589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47490 w 8340038"/>
              <a:gd name="connsiteY14" fmla="*/ 3385131 h 3717716"/>
              <a:gd name="connsiteX15" fmla="*/ 3299843 w 8340038"/>
              <a:gd name="connsiteY15" fmla="*/ 2374991 h 3717716"/>
              <a:gd name="connsiteX16" fmla="*/ 2840992 w 8340038"/>
              <a:gd name="connsiteY16" fmla="*/ 3245306 h 3717716"/>
              <a:gd name="connsiteX17" fmla="*/ 1824693 w 8340038"/>
              <a:gd name="connsiteY17" fmla="*/ 1772065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47490 w 8340038"/>
              <a:gd name="connsiteY14" fmla="*/ 3385131 h 3717716"/>
              <a:gd name="connsiteX15" fmla="*/ 3299843 w 8340038"/>
              <a:gd name="connsiteY15" fmla="*/ 2374991 h 3717716"/>
              <a:gd name="connsiteX16" fmla="*/ 2785844 w 8340038"/>
              <a:gd name="connsiteY16" fmla="*/ 3331967 h 3717716"/>
              <a:gd name="connsiteX17" fmla="*/ 1824693 w 8340038"/>
              <a:gd name="connsiteY17" fmla="*/ 1772065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47490 w 8340038"/>
              <a:gd name="connsiteY14" fmla="*/ 3385131 h 3717716"/>
              <a:gd name="connsiteX15" fmla="*/ 3299843 w 8340038"/>
              <a:gd name="connsiteY15" fmla="*/ 2374991 h 3717716"/>
              <a:gd name="connsiteX16" fmla="*/ 2801601 w 8340038"/>
              <a:gd name="connsiteY16" fmla="*/ 3355602 h 3717716"/>
              <a:gd name="connsiteX17" fmla="*/ 1824693 w 8340038"/>
              <a:gd name="connsiteY17" fmla="*/ 1772065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47490 w 8340038"/>
              <a:gd name="connsiteY14" fmla="*/ 3385131 h 3717716"/>
              <a:gd name="connsiteX15" fmla="*/ 3299843 w 8340038"/>
              <a:gd name="connsiteY15" fmla="*/ 2374991 h 3717716"/>
              <a:gd name="connsiteX16" fmla="*/ 2817357 w 8340038"/>
              <a:gd name="connsiteY16" fmla="*/ 3371359 h 3717716"/>
              <a:gd name="connsiteX17" fmla="*/ 1824693 w 8340038"/>
              <a:gd name="connsiteY17" fmla="*/ 1772065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00450 w 8340038"/>
              <a:gd name="connsiteY5" fmla="*/ 1782752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47490 w 8340038"/>
              <a:gd name="connsiteY14" fmla="*/ 3385131 h 3717716"/>
              <a:gd name="connsiteX15" fmla="*/ 3299843 w 8340038"/>
              <a:gd name="connsiteY15" fmla="*/ 2374991 h 3717716"/>
              <a:gd name="connsiteX16" fmla="*/ 2817357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161409 w 8340038"/>
              <a:gd name="connsiteY13" fmla="*/ 2165931 h 3717716"/>
              <a:gd name="connsiteX14" fmla="*/ 4147490 w 8340038"/>
              <a:gd name="connsiteY14" fmla="*/ 3385131 h 3717716"/>
              <a:gd name="connsiteX15" fmla="*/ 3299843 w 8340038"/>
              <a:gd name="connsiteY15" fmla="*/ 2374991 h 3717716"/>
              <a:gd name="connsiteX16" fmla="*/ 2817357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264177 w 8340038"/>
              <a:gd name="connsiteY3" fmla="*/ 2031225 h 3717716"/>
              <a:gd name="connsiteX4" fmla="*/ 4125090 w 8340038"/>
              <a:gd name="connsiteY4" fmla="*/ 3123873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232314 w 8340038"/>
              <a:gd name="connsiteY13" fmla="*/ 1945339 h 3717716"/>
              <a:gd name="connsiteX14" fmla="*/ 4147490 w 8340038"/>
              <a:gd name="connsiteY14" fmla="*/ 3385131 h 3717716"/>
              <a:gd name="connsiteX15" fmla="*/ 3299843 w 8340038"/>
              <a:gd name="connsiteY15" fmla="*/ 2374991 h 3717716"/>
              <a:gd name="connsiteX16" fmla="*/ 2817357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25090 w 8340038"/>
              <a:gd name="connsiteY4" fmla="*/ 3123873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232314 w 8340038"/>
              <a:gd name="connsiteY13" fmla="*/ 1945339 h 3717716"/>
              <a:gd name="connsiteX14" fmla="*/ 4147490 w 8340038"/>
              <a:gd name="connsiteY14" fmla="*/ 3385131 h 3717716"/>
              <a:gd name="connsiteX15" fmla="*/ 3299843 w 8340038"/>
              <a:gd name="connsiteY15" fmla="*/ 2374991 h 3717716"/>
              <a:gd name="connsiteX16" fmla="*/ 2817357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25090 w 8340038"/>
              <a:gd name="connsiteY4" fmla="*/ 3123873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232314 w 8340038"/>
              <a:gd name="connsiteY13" fmla="*/ 1945339 h 3717716"/>
              <a:gd name="connsiteX14" fmla="*/ 4147490 w 8340038"/>
              <a:gd name="connsiteY14" fmla="*/ 3385131 h 3717716"/>
              <a:gd name="connsiteX15" fmla="*/ 3425895 w 8340038"/>
              <a:gd name="connsiteY15" fmla="*/ 2327721 h 3717716"/>
              <a:gd name="connsiteX16" fmla="*/ 2817357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25090 w 8340038"/>
              <a:gd name="connsiteY4" fmla="*/ 3123873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232314 w 8340038"/>
              <a:gd name="connsiteY13" fmla="*/ 1945339 h 3717716"/>
              <a:gd name="connsiteX14" fmla="*/ 4147490 w 8340038"/>
              <a:gd name="connsiteY14" fmla="*/ 3385131 h 3717716"/>
              <a:gd name="connsiteX15" fmla="*/ 3433774 w 8340038"/>
              <a:gd name="connsiteY15" fmla="*/ 2296208 h 3717716"/>
              <a:gd name="connsiteX16" fmla="*/ 2817357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25090 w 8340038"/>
              <a:gd name="connsiteY4" fmla="*/ 3123873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232314 w 8340038"/>
              <a:gd name="connsiteY13" fmla="*/ 1945339 h 3717716"/>
              <a:gd name="connsiteX14" fmla="*/ 4115977 w 8340038"/>
              <a:gd name="connsiteY14" fmla="*/ 3408766 h 3717716"/>
              <a:gd name="connsiteX15" fmla="*/ 3433774 w 8340038"/>
              <a:gd name="connsiteY15" fmla="*/ 2296208 h 3717716"/>
              <a:gd name="connsiteX16" fmla="*/ 2817357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25090 w 8340038"/>
              <a:gd name="connsiteY4" fmla="*/ 3123873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232314 w 8340038"/>
              <a:gd name="connsiteY13" fmla="*/ 1945339 h 3717716"/>
              <a:gd name="connsiteX14" fmla="*/ 4115977 w 8340038"/>
              <a:gd name="connsiteY14" fmla="*/ 3408766 h 3717716"/>
              <a:gd name="connsiteX15" fmla="*/ 3433774 w 8340038"/>
              <a:gd name="connsiteY15" fmla="*/ 2296208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25090 w 8340038"/>
              <a:gd name="connsiteY4" fmla="*/ 3123873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37067 w 8340038"/>
              <a:gd name="connsiteY12" fmla="*/ 2845199 h 3717716"/>
              <a:gd name="connsiteX13" fmla="*/ 5224436 w 8340038"/>
              <a:gd name="connsiteY13" fmla="*/ 1772016 h 3717716"/>
              <a:gd name="connsiteX14" fmla="*/ 4115977 w 8340038"/>
              <a:gd name="connsiteY14" fmla="*/ 3408766 h 3717716"/>
              <a:gd name="connsiteX15" fmla="*/ 3433774 w 8340038"/>
              <a:gd name="connsiteY15" fmla="*/ 2296208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25090 w 8340038"/>
              <a:gd name="connsiteY4" fmla="*/ 3123873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05554 w 8340038"/>
              <a:gd name="connsiteY12" fmla="*/ 2845199 h 3717716"/>
              <a:gd name="connsiteX13" fmla="*/ 5224436 w 8340038"/>
              <a:gd name="connsiteY13" fmla="*/ 1772016 h 3717716"/>
              <a:gd name="connsiteX14" fmla="*/ 4115977 w 8340038"/>
              <a:gd name="connsiteY14" fmla="*/ 3408766 h 3717716"/>
              <a:gd name="connsiteX15" fmla="*/ 3433774 w 8340038"/>
              <a:gd name="connsiteY15" fmla="*/ 2296208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56604 w 8340038"/>
              <a:gd name="connsiteY4" fmla="*/ 2572392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05554 w 8340038"/>
              <a:gd name="connsiteY12" fmla="*/ 2845199 h 3717716"/>
              <a:gd name="connsiteX13" fmla="*/ 5224436 w 8340038"/>
              <a:gd name="connsiteY13" fmla="*/ 1772016 h 3717716"/>
              <a:gd name="connsiteX14" fmla="*/ 4115977 w 8340038"/>
              <a:gd name="connsiteY14" fmla="*/ 3408766 h 3717716"/>
              <a:gd name="connsiteX15" fmla="*/ 3433774 w 8340038"/>
              <a:gd name="connsiteY15" fmla="*/ 2296208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56604 w 8340038"/>
              <a:gd name="connsiteY4" fmla="*/ 2572392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05554 w 8340038"/>
              <a:gd name="connsiteY12" fmla="*/ 2845199 h 3717716"/>
              <a:gd name="connsiteX13" fmla="*/ 5224436 w 8340038"/>
              <a:gd name="connsiteY13" fmla="*/ 1772016 h 3717716"/>
              <a:gd name="connsiteX14" fmla="*/ 4194760 w 8340038"/>
              <a:gd name="connsiteY14" fmla="*/ 2786381 h 3717716"/>
              <a:gd name="connsiteX15" fmla="*/ 3433774 w 8340038"/>
              <a:gd name="connsiteY15" fmla="*/ 2296208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56604 w 8340038"/>
              <a:gd name="connsiteY4" fmla="*/ 2572392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05554 w 8340038"/>
              <a:gd name="connsiteY12" fmla="*/ 2845199 h 3717716"/>
              <a:gd name="connsiteX13" fmla="*/ 5224436 w 8340038"/>
              <a:gd name="connsiteY13" fmla="*/ 1772016 h 3717716"/>
              <a:gd name="connsiteX14" fmla="*/ 4155369 w 8340038"/>
              <a:gd name="connsiteY14" fmla="*/ 2857286 h 3717716"/>
              <a:gd name="connsiteX15" fmla="*/ 3433774 w 8340038"/>
              <a:gd name="connsiteY15" fmla="*/ 2296208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56604 w 8340038"/>
              <a:gd name="connsiteY4" fmla="*/ 2572392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05554 w 8340038"/>
              <a:gd name="connsiteY12" fmla="*/ 2845199 h 3717716"/>
              <a:gd name="connsiteX13" fmla="*/ 5224436 w 8340038"/>
              <a:gd name="connsiteY13" fmla="*/ 1772016 h 3717716"/>
              <a:gd name="connsiteX14" fmla="*/ 4179004 w 8340038"/>
              <a:gd name="connsiteY14" fmla="*/ 2849408 h 3717716"/>
              <a:gd name="connsiteX15" fmla="*/ 3433774 w 8340038"/>
              <a:gd name="connsiteY15" fmla="*/ 2296208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56604 w 8340038"/>
              <a:gd name="connsiteY4" fmla="*/ 2572392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05554 w 8340038"/>
              <a:gd name="connsiteY12" fmla="*/ 2845199 h 3717716"/>
              <a:gd name="connsiteX13" fmla="*/ 5224436 w 8340038"/>
              <a:gd name="connsiteY13" fmla="*/ 1772016 h 3717716"/>
              <a:gd name="connsiteX14" fmla="*/ 4179004 w 8340038"/>
              <a:gd name="connsiteY14" fmla="*/ 2849408 h 3717716"/>
              <a:gd name="connsiteX15" fmla="*/ 3465288 w 8340038"/>
              <a:gd name="connsiteY15" fmla="*/ 2256816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56604 w 8340038"/>
              <a:gd name="connsiteY4" fmla="*/ 2572392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05554 w 8340038"/>
              <a:gd name="connsiteY12" fmla="*/ 2845199 h 3717716"/>
              <a:gd name="connsiteX13" fmla="*/ 5224436 w 8340038"/>
              <a:gd name="connsiteY13" fmla="*/ 1772016 h 3717716"/>
              <a:gd name="connsiteX14" fmla="*/ 4179004 w 8340038"/>
              <a:gd name="connsiteY14" fmla="*/ 2849408 h 3717716"/>
              <a:gd name="connsiteX15" fmla="*/ 3457410 w 8340038"/>
              <a:gd name="connsiteY15" fmla="*/ 2264695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56604 w 8340038"/>
              <a:gd name="connsiteY4" fmla="*/ 2572392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05554 w 8340038"/>
              <a:gd name="connsiteY12" fmla="*/ 2845199 h 3717716"/>
              <a:gd name="connsiteX13" fmla="*/ 5216558 w 8340038"/>
              <a:gd name="connsiteY13" fmla="*/ 1598694 h 3717716"/>
              <a:gd name="connsiteX14" fmla="*/ 4179004 w 8340038"/>
              <a:gd name="connsiteY14" fmla="*/ 2849408 h 3717716"/>
              <a:gd name="connsiteX15" fmla="*/ 3457410 w 8340038"/>
              <a:gd name="connsiteY15" fmla="*/ 2264695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56604 w 8340038"/>
              <a:gd name="connsiteY4" fmla="*/ 2572392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05554 w 8340038"/>
              <a:gd name="connsiteY12" fmla="*/ 2845199 h 3717716"/>
              <a:gd name="connsiteX13" fmla="*/ 5177167 w 8340038"/>
              <a:gd name="connsiteY13" fmla="*/ 1598694 h 3717716"/>
              <a:gd name="connsiteX14" fmla="*/ 4179004 w 8340038"/>
              <a:gd name="connsiteY14" fmla="*/ 2849408 h 3717716"/>
              <a:gd name="connsiteX15" fmla="*/ 3457410 w 8340038"/>
              <a:gd name="connsiteY15" fmla="*/ 2264695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56604 w 8340038"/>
              <a:gd name="connsiteY4" fmla="*/ 2572392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05554 w 8340038"/>
              <a:gd name="connsiteY12" fmla="*/ 2845199 h 3717716"/>
              <a:gd name="connsiteX13" fmla="*/ 5192924 w 8340038"/>
              <a:gd name="connsiteY13" fmla="*/ 1614451 h 3717716"/>
              <a:gd name="connsiteX14" fmla="*/ 4179004 w 8340038"/>
              <a:gd name="connsiteY14" fmla="*/ 2849408 h 3717716"/>
              <a:gd name="connsiteX15" fmla="*/ 3457410 w 8340038"/>
              <a:gd name="connsiteY15" fmla="*/ 2264695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  <a:gd name="connsiteX0" fmla="*/ 0 w 8340038"/>
              <a:gd name="connsiteY0" fmla="*/ 3717716 h 3717716"/>
              <a:gd name="connsiteX1" fmla="*/ 1824693 w 8340038"/>
              <a:gd name="connsiteY1" fmla="*/ 1456933 h 3717716"/>
              <a:gd name="connsiteX2" fmla="*/ 2793722 w 8340038"/>
              <a:gd name="connsiteY2" fmla="*/ 3064104 h 3717716"/>
              <a:gd name="connsiteX3" fmla="*/ 3429622 w 8340038"/>
              <a:gd name="connsiteY3" fmla="*/ 2007590 h 3717716"/>
              <a:gd name="connsiteX4" fmla="*/ 4156604 w 8340038"/>
              <a:gd name="connsiteY4" fmla="*/ 2572392 h 3717716"/>
              <a:gd name="connsiteX5" fmla="*/ 5179233 w 8340038"/>
              <a:gd name="connsiteY5" fmla="*/ 1294298 h 3717716"/>
              <a:gd name="connsiteX6" fmla="*/ 6276106 w 8340038"/>
              <a:gd name="connsiteY6" fmla="*/ 2392353 h 3717716"/>
              <a:gd name="connsiteX7" fmla="*/ 7530141 w 8340038"/>
              <a:gd name="connsiteY7" fmla="*/ 676764 h 3717716"/>
              <a:gd name="connsiteX8" fmla="*/ 7016335 w 8340038"/>
              <a:gd name="connsiteY8" fmla="*/ 624512 h 3717716"/>
              <a:gd name="connsiteX9" fmla="*/ 8303769 w 8340038"/>
              <a:gd name="connsiteY9" fmla="*/ 0 h 3717716"/>
              <a:gd name="connsiteX10" fmla="*/ 8340038 w 8340038"/>
              <a:gd name="connsiteY10" fmla="*/ 1225405 h 3717716"/>
              <a:gd name="connsiteX11" fmla="*/ 8009112 w 8340038"/>
              <a:gd name="connsiteY11" fmla="*/ 850936 h 3717716"/>
              <a:gd name="connsiteX12" fmla="*/ 6305554 w 8340038"/>
              <a:gd name="connsiteY12" fmla="*/ 2766416 h 3717716"/>
              <a:gd name="connsiteX13" fmla="*/ 5192924 w 8340038"/>
              <a:gd name="connsiteY13" fmla="*/ 1614451 h 3717716"/>
              <a:gd name="connsiteX14" fmla="*/ 4179004 w 8340038"/>
              <a:gd name="connsiteY14" fmla="*/ 2849408 h 3717716"/>
              <a:gd name="connsiteX15" fmla="*/ 3457410 w 8340038"/>
              <a:gd name="connsiteY15" fmla="*/ 2264695 h 3717716"/>
              <a:gd name="connsiteX16" fmla="*/ 2793722 w 8340038"/>
              <a:gd name="connsiteY16" fmla="*/ 3371359 h 3717716"/>
              <a:gd name="connsiteX17" fmla="*/ 1808936 w 8340038"/>
              <a:gd name="connsiteY17" fmla="*/ 1803578 h 3717716"/>
              <a:gd name="connsiteX18" fmla="*/ 0 w 8340038"/>
              <a:gd name="connsiteY18" fmla="*/ 3717716 h 3717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40038" h="3717716">
                <a:moveTo>
                  <a:pt x="0" y="3717716"/>
                </a:moveTo>
                <a:lnTo>
                  <a:pt x="1824693" y="1456933"/>
                </a:lnTo>
                <a:lnTo>
                  <a:pt x="2793722" y="3064104"/>
                </a:lnTo>
                <a:lnTo>
                  <a:pt x="3429622" y="2007590"/>
                </a:lnTo>
                <a:lnTo>
                  <a:pt x="4156604" y="2572392"/>
                </a:lnTo>
                <a:lnTo>
                  <a:pt x="5179233" y="1294298"/>
                </a:lnTo>
                <a:lnTo>
                  <a:pt x="6276106" y="2392353"/>
                </a:lnTo>
                <a:lnTo>
                  <a:pt x="7530141" y="676764"/>
                </a:lnTo>
                <a:lnTo>
                  <a:pt x="7016335" y="624512"/>
                </a:lnTo>
                <a:lnTo>
                  <a:pt x="8303769" y="0"/>
                </a:lnTo>
                <a:lnTo>
                  <a:pt x="8340038" y="1225405"/>
                </a:lnTo>
                <a:lnTo>
                  <a:pt x="8009112" y="850936"/>
                </a:lnTo>
                <a:lnTo>
                  <a:pt x="6305554" y="2766416"/>
                </a:lnTo>
                <a:lnTo>
                  <a:pt x="5192924" y="1614451"/>
                </a:lnTo>
                <a:lnTo>
                  <a:pt x="4179004" y="2849408"/>
                </a:lnTo>
                <a:lnTo>
                  <a:pt x="3457410" y="2264695"/>
                </a:lnTo>
                <a:lnTo>
                  <a:pt x="2793722" y="3371359"/>
                </a:lnTo>
                <a:lnTo>
                  <a:pt x="1808936" y="1803578"/>
                </a:lnTo>
                <a:lnTo>
                  <a:pt x="0" y="371771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500" name="Group 499">
            <a:extLst>
              <a:ext uri="{FF2B5EF4-FFF2-40B4-BE49-F238E27FC236}">
                <a16:creationId xmlns:a16="http://schemas.microsoft.com/office/drawing/2014/main" id="{E2442B88-42CA-4EF7-840B-D8E19CBFDFF3}"/>
              </a:ext>
            </a:extLst>
          </p:cNvPr>
          <p:cNvGrpSpPr/>
          <p:nvPr/>
        </p:nvGrpSpPr>
        <p:grpSpPr>
          <a:xfrm>
            <a:off x="2713327" y="3333213"/>
            <a:ext cx="696086" cy="696086"/>
            <a:chOff x="2886075" y="2781460"/>
            <a:chExt cx="822960" cy="822960"/>
          </a:xfrm>
          <a:solidFill>
            <a:schemeClr val="accent6">
              <a:alpha val="40000"/>
            </a:schemeClr>
          </a:solidFill>
        </p:grpSpPr>
        <p:sp>
          <p:nvSpPr>
            <p:cNvPr id="501" name="Oval 500">
              <a:extLst>
                <a:ext uri="{FF2B5EF4-FFF2-40B4-BE49-F238E27FC236}">
                  <a16:creationId xmlns:a16="http://schemas.microsoft.com/office/drawing/2014/main" id="{1AE4CD41-4A6D-4E43-BE03-D5A466C9EF2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86075" y="2781460"/>
              <a:ext cx="822960" cy="822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2" name="Oval 501">
              <a:extLst>
                <a:ext uri="{FF2B5EF4-FFF2-40B4-BE49-F238E27FC236}">
                  <a16:creationId xmlns:a16="http://schemas.microsoft.com/office/drawing/2014/main" id="{01BD5B7A-2F4D-41C9-8FDA-A611D5AC7A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77515" y="2872900"/>
              <a:ext cx="640080" cy="640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3" name="Oval 502">
              <a:extLst>
                <a:ext uri="{FF2B5EF4-FFF2-40B4-BE49-F238E27FC236}">
                  <a16:creationId xmlns:a16="http://schemas.microsoft.com/office/drawing/2014/main" id="{645F68A9-67F6-4C7B-98E4-965F7E8B214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68955" y="2964340"/>
              <a:ext cx="457200" cy="457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4" name="Group 503">
            <a:extLst>
              <a:ext uri="{FF2B5EF4-FFF2-40B4-BE49-F238E27FC236}">
                <a16:creationId xmlns:a16="http://schemas.microsoft.com/office/drawing/2014/main" id="{1B24D10F-3481-4C66-A54E-4C646D109E28}"/>
              </a:ext>
            </a:extLst>
          </p:cNvPr>
          <p:cNvGrpSpPr/>
          <p:nvPr/>
        </p:nvGrpSpPr>
        <p:grpSpPr>
          <a:xfrm>
            <a:off x="3786425" y="5366600"/>
            <a:ext cx="696086" cy="696086"/>
            <a:chOff x="2886075" y="2781460"/>
            <a:chExt cx="822960" cy="822960"/>
          </a:xfrm>
          <a:solidFill>
            <a:schemeClr val="accent4">
              <a:alpha val="40000"/>
            </a:schemeClr>
          </a:solidFill>
        </p:grpSpPr>
        <p:sp>
          <p:nvSpPr>
            <p:cNvPr id="505" name="Oval 504">
              <a:extLst>
                <a:ext uri="{FF2B5EF4-FFF2-40B4-BE49-F238E27FC236}">
                  <a16:creationId xmlns:a16="http://schemas.microsoft.com/office/drawing/2014/main" id="{0F63D940-CBFD-4716-B4BC-01CB0DA5E5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86075" y="2781460"/>
              <a:ext cx="822960" cy="822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Oval 505">
              <a:extLst>
                <a:ext uri="{FF2B5EF4-FFF2-40B4-BE49-F238E27FC236}">
                  <a16:creationId xmlns:a16="http://schemas.microsoft.com/office/drawing/2014/main" id="{1ECAEED7-D531-472D-8BB5-9DB129F45F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77515" y="2872900"/>
              <a:ext cx="640080" cy="640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Oval 506">
              <a:extLst>
                <a:ext uri="{FF2B5EF4-FFF2-40B4-BE49-F238E27FC236}">
                  <a16:creationId xmlns:a16="http://schemas.microsoft.com/office/drawing/2014/main" id="{D500C3E6-5DE5-400E-830A-A5D0D33884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68955" y="2964340"/>
              <a:ext cx="457200" cy="457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8" name="Group 507">
            <a:extLst>
              <a:ext uri="{FF2B5EF4-FFF2-40B4-BE49-F238E27FC236}">
                <a16:creationId xmlns:a16="http://schemas.microsoft.com/office/drawing/2014/main" id="{F18F8693-43C0-4D86-87E7-75F0669B218B}"/>
              </a:ext>
            </a:extLst>
          </p:cNvPr>
          <p:cNvGrpSpPr/>
          <p:nvPr/>
        </p:nvGrpSpPr>
        <p:grpSpPr>
          <a:xfrm>
            <a:off x="6486036" y="3178527"/>
            <a:ext cx="696086" cy="696086"/>
            <a:chOff x="2886075" y="2781460"/>
            <a:chExt cx="822960" cy="822960"/>
          </a:xfrm>
          <a:solidFill>
            <a:schemeClr val="accent3">
              <a:alpha val="40000"/>
            </a:schemeClr>
          </a:solidFill>
        </p:grpSpPr>
        <p:sp>
          <p:nvSpPr>
            <p:cNvPr id="509" name="Oval 508">
              <a:extLst>
                <a:ext uri="{FF2B5EF4-FFF2-40B4-BE49-F238E27FC236}">
                  <a16:creationId xmlns:a16="http://schemas.microsoft.com/office/drawing/2014/main" id="{847EA3CD-28B5-4780-A8DB-5653CC17772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86075" y="2781460"/>
              <a:ext cx="822960" cy="822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0" name="Oval 509">
              <a:extLst>
                <a:ext uri="{FF2B5EF4-FFF2-40B4-BE49-F238E27FC236}">
                  <a16:creationId xmlns:a16="http://schemas.microsoft.com/office/drawing/2014/main" id="{0789B557-FCF1-4CBA-9839-9F108D2CF0E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77515" y="2872900"/>
              <a:ext cx="640080" cy="640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" name="Oval 510">
              <a:extLst>
                <a:ext uri="{FF2B5EF4-FFF2-40B4-BE49-F238E27FC236}">
                  <a16:creationId xmlns:a16="http://schemas.microsoft.com/office/drawing/2014/main" id="{AEE5C1DD-67B0-4107-A4CE-87C87D535D9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68955" y="2964340"/>
              <a:ext cx="457200" cy="457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2" name="Group 511">
            <a:extLst>
              <a:ext uri="{FF2B5EF4-FFF2-40B4-BE49-F238E27FC236}">
                <a16:creationId xmlns:a16="http://schemas.microsoft.com/office/drawing/2014/main" id="{A3689042-1417-4FC2-BC2C-A980EBFF344C}"/>
              </a:ext>
            </a:extLst>
          </p:cNvPr>
          <p:cNvGrpSpPr/>
          <p:nvPr/>
        </p:nvGrpSpPr>
        <p:grpSpPr>
          <a:xfrm>
            <a:off x="7683186" y="4825200"/>
            <a:ext cx="696086" cy="696086"/>
            <a:chOff x="2886075" y="2781460"/>
            <a:chExt cx="822960" cy="822960"/>
          </a:xfrm>
          <a:solidFill>
            <a:schemeClr val="accent2">
              <a:alpha val="40000"/>
            </a:schemeClr>
          </a:solidFill>
        </p:grpSpPr>
        <p:sp>
          <p:nvSpPr>
            <p:cNvPr id="513" name="Oval 512">
              <a:extLst>
                <a:ext uri="{FF2B5EF4-FFF2-40B4-BE49-F238E27FC236}">
                  <a16:creationId xmlns:a16="http://schemas.microsoft.com/office/drawing/2014/main" id="{0CD29BC5-CC5B-4FA0-BB52-62F2DDBAF19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86075" y="2781460"/>
              <a:ext cx="822960" cy="8229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4" name="Oval 513">
              <a:extLst>
                <a:ext uri="{FF2B5EF4-FFF2-40B4-BE49-F238E27FC236}">
                  <a16:creationId xmlns:a16="http://schemas.microsoft.com/office/drawing/2014/main" id="{00F0894F-D5A5-4DE3-B8DD-ECE28FC593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77515" y="2872900"/>
              <a:ext cx="640080" cy="6400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" name="Oval 514">
              <a:extLst>
                <a:ext uri="{FF2B5EF4-FFF2-40B4-BE49-F238E27FC236}">
                  <a16:creationId xmlns:a16="http://schemas.microsoft.com/office/drawing/2014/main" id="{72DFF24D-128E-47FF-AF74-8195E11360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68955" y="2964340"/>
              <a:ext cx="457200" cy="457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6" name="Group 515">
            <a:extLst>
              <a:ext uri="{FF2B5EF4-FFF2-40B4-BE49-F238E27FC236}">
                <a16:creationId xmlns:a16="http://schemas.microsoft.com/office/drawing/2014/main" id="{6D28A2C8-8366-42B8-8F55-1743F7693EBA}"/>
              </a:ext>
            </a:extLst>
          </p:cNvPr>
          <p:cNvGrpSpPr/>
          <p:nvPr/>
        </p:nvGrpSpPr>
        <p:grpSpPr>
          <a:xfrm>
            <a:off x="833961" y="2168721"/>
            <a:ext cx="2424737" cy="988897"/>
            <a:chOff x="-499931" y="1121722"/>
            <a:chExt cx="3859356" cy="988897"/>
          </a:xfrm>
        </p:grpSpPr>
        <p:sp>
          <p:nvSpPr>
            <p:cNvPr id="517" name="TextBox 516">
              <a:extLst>
                <a:ext uri="{FF2B5EF4-FFF2-40B4-BE49-F238E27FC236}">
                  <a16:creationId xmlns:a16="http://schemas.microsoft.com/office/drawing/2014/main" id="{0886647B-E319-4CB3-BDA6-15C4A20B3600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8" name="TextBox 517">
              <a:extLst>
                <a:ext uri="{FF2B5EF4-FFF2-40B4-BE49-F238E27FC236}">
                  <a16:creationId xmlns:a16="http://schemas.microsoft.com/office/drawing/2014/main" id="{80D773AB-9951-4EC3-8160-1404C0ACCF14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519" name="Group 518">
            <a:extLst>
              <a:ext uri="{FF2B5EF4-FFF2-40B4-BE49-F238E27FC236}">
                <a16:creationId xmlns:a16="http://schemas.microsoft.com/office/drawing/2014/main" id="{574A7726-DA36-4F81-9122-6FBA331A495C}"/>
              </a:ext>
            </a:extLst>
          </p:cNvPr>
          <p:cNvGrpSpPr/>
          <p:nvPr/>
        </p:nvGrpSpPr>
        <p:grpSpPr>
          <a:xfrm>
            <a:off x="4897758" y="1973112"/>
            <a:ext cx="2424737" cy="988897"/>
            <a:chOff x="-499931" y="1121722"/>
            <a:chExt cx="3859356" cy="988897"/>
          </a:xfrm>
        </p:grpSpPr>
        <p:sp>
          <p:nvSpPr>
            <p:cNvPr id="520" name="TextBox 519">
              <a:extLst>
                <a:ext uri="{FF2B5EF4-FFF2-40B4-BE49-F238E27FC236}">
                  <a16:creationId xmlns:a16="http://schemas.microsoft.com/office/drawing/2014/main" id="{CAC9A1F7-B253-4158-A0CD-0A30368F8049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1" name="TextBox 520">
              <a:extLst>
                <a:ext uri="{FF2B5EF4-FFF2-40B4-BE49-F238E27FC236}">
                  <a16:creationId xmlns:a16="http://schemas.microsoft.com/office/drawing/2014/main" id="{F3964D11-7CBF-4AE4-8007-79C80C336F94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522" name="Group 521">
            <a:extLst>
              <a:ext uri="{FF2B5EF4-FFF2-40B4-BE49-F238E27FC236}">
                <a16:creationId xmlns:a16="http://schemas.microsoft.com/office/drawing/2014/main" id="{429C67D5-6877-4644-9937-9E22FE4345DB}"/>
              </a:ext>
            </a:extLst>
          </p:cNvPr>
          <p:cNvGrpSpPr/>
          <p:nvPr/>
        </p:nvGrpSpPr>
        <p:grpSpPr>
          <a:xfrm>
            <a:off x="4676479" y="5383989"/>
            <a:ext cx="2424737" cy="988897"/>
            <a:chOff x="-499931" y="1121722"/>
            <a:chExt cx="3859356" cy="988897"/>
          </a:xfrm>
        </p:grpSpPr>
        <p:sp>
          <p:nvSpPr>
            <p:cNvPr id="523" name="TextBox 522">
              <a:extLst>
                <a:ext uri="{FF2B5EF4-FFF2-40B4-BE49-F238E27FC236}">
                  <a16:creationId xmlns:a16="http://schemas.microsoft.com/office/drawing/2014/main" id="{D84D5484-9F3C-4336-928D-E4B885449C0B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4" name="TextBox 523">
              <a:extLst>
                <a:ext uri="{FF2B5EF4-FFF2-40B4-BE49-F238E27FC236}">
                  <a16:creationId xmlns:a16="http://schemas.microsoft.com/office/drawing/2014/main" id="{F3D7CD55-9AC4-4F15-AA13-FCD619CD856F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525" name="Group 524">
            <a:extLst>
              <a:ext uri="{FF2B5EF4-FFF2-40B4-BE49-F238E27FC236}">
                <a16:creationId xmlns:a16="http://schemas.microsoft.com/office/drawing/2014/main" id="{DBBF0DC6-4F91-44D0-9898-7F4E4691A50E}"/>
              </a:ext>
            </a:extLst>
          </p:cNvPr>
          <p:cNvGrpSpPr/>
          <p:nvPr/>
        </p:nvGrpSpPr>
        <p:grpSpPr>
          <a:xfrm>
            <a:off x="8855910" y="4795643"/>
            <a:ext cx="2424737" cy="988897"/>
            <a:chOff x="-499931" y="1121722"/>
            <a:chExt cx="3859356" cy="988897"/>
          </a:xfrm>
        </p:grpSpPr>
        <p:sp>
          <p:nvSpPr>
            <p:cNvPr id="526" name="TextBox 525">
              <a:extLst>
                <a:ext uri="{FF2B5EF4-FFF2-40B4-BE49-F238E27FC236}">
                  <a16:creationId xmlns:a16="http://schemas.microsoft.com/office/drawing/2014/main" id="{530997BD-98EF-4A72-BDCE-8CA1BAE39B27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7" name="TextBox 526">
              <a:extLst>
                <a:ext uri="{FF2B5EF4-FFF2-40B4-BE49-F238E27FC236}">
                  <a16:creationId xmlns:a16="http://schemas.microsoft.com/office/drawing/2014/main" id="{7F30B6C1-4580-48E0-A7D7-753E0723717C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11197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29</cp:revision>
  <dcterms:created xsi:type="dcterms:W3CDTF">2018-02-18T19:39:47Z</dcterms:created>
  <dcterms:modified xsi:type="dcterms:W3CDTF">2021-04-13T08:55:03Z</dcterms:modified>
</cp:coreProperties>
</file>