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819" name="Straight Connector 818">
            <a:extLst>
              <a:ext uri="{FF2B5EF4-FFF2-40B4-BE49-F238E27FC236}">
                <a16:creationId xmlns:a16="http://schemas.microsoft.com/office/drawing/2014/main" id="{3E1D4121-2CF6-4B10-A6A2-B35CF060AEA6}"/>
              </a:ext>
            </a:extLst>
          </p:cNvPr>
          <p:cNvCxnSpPr>
            <a:cxnSpLocks/>
          </p:cNvCxnSpPr>
          <p:nvPr/>
        </p:nvCxnSpPr>
        <p:spPr>
          <a:xfrm>
            <a:off x="685581" y="3313793"/>
            <a:ext cx="10373139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oval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" name="Rectangle: Rounded Corners 819">
            <a:extLst>
              <a:ext uri="{FF2B5EF4-FFF2-40B4-BE49-F238E27FC236}">
                <a16:creationId xmlns:a16="http://schemas.microsoft.com/office/drawing/2014/main" id="{1CC0B848-62A7-4521-AFC4-83F2E555CF28}"/>
              </a:ext>
            </a:extLst>
          </p:cNvPr>
          <p:cNvSpPr/>
          <p:nvPr/>
        </p:nvSpPr>
        <p:spPr>
          <a:xfrm rot="16200000">
            <a:off x="7959561" y="4171095"/>
            <a:ext cx="2560320" cy="434924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21" name="Oval 820">
            <a:extLst>
              <a:ext uri="{FF2B5EF4-FFF2-40B4-BE49-F238E27FC236}">
                <a16:creationId xmlns:a16="http://schemas.microsoft.com/office/drawing/2014/main" id="{67ED7007-DF3C-49B8-B8B1-1D1870F70853}"/>
              </a:ext>
            </a:extLst>
          </p:cNvPr>
          <p:cNvSpPr>
            <a:spLocks noChangeAspect="1"/>
          </p:cNvSpPr>
          <p:nvPr/>
        </p:nvSpPr>
        <p:spPr>
          <a:xfrm>
            <a:off x="9102561" y="3171648"/>
            <a:ext cx="274320" cy="27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22" name="직사각형 113">
            <a:extLst>
              <a:ext uri="{FF2B5EF4-FFF2-40B4-BE49-F238E27FC236}">
                <a16:creationId xmlns:a16="http://schemas.microsoft.com/office/drawing/2014/main" id="{542A43DC-6418-4820-95B7-014E9016D0BD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8633855" y="4291677"/>
            <a:ext cx="120429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spc="600" dirty="0">
                <a:solidFill>
                  <a:schemeClr val="bg1"/>
                </a:solidFill>
                <a:cs typeface="Arial" charset="0"/>
              </a:rPr>
              <a:t>2021</a:t>
            </a:r>
            <a:endParaRPr lang="ko-KR" altLang="en-US" sz="2000" spc="600" dirty="0">
              <a:solidFill>
                <a:schemeClr val="bg1"/>
              </a:solidFill>
            </a:endParaRPr>
          </a:p>
        </p:txBody>
      </p:sp>
      <p:grpSp>
        <p:nvGrpSpPr>
          <p:cNvPr id="823" name="Group 822">
            <a:extLst>
              <a:ext uri="{FF2B5EF4-FFF2-40B4-BE49-F238E27FC236}">
                <a16:creationId xmlns:a16="http://schemas.microsoft.com/office/drawing/2014/main" id="{3C492F72-980E-4B8C-90C3-DC18AB97EE55}"/>
              </a:ext>
            </a:extLst>
          </p:cNvPr>
          <p:cNvGrpSpPr/>
          <p:nvPr/>
        </p:nvGrpSpPr>
        <p:grpSpPr>
          <a:xfrm>
            <a:off x="9707176" y="3727974"/>
            <a:ext cx="1663969" cy="1877437"/>
            <a:chOff x="2725124" y="4449090"/>
            <a:chExt cx="1292072" cy="1877437"/>
          </a:xfrm>
        </p:grpSpPr>
        <p:sp>
          <p:nvSpPr>
            <p:cNvPr id="824" name="TextBox 823">
              <a:extLst>
                <a:ext uri="{FF2B5EF4-FFF2-40B4-BE49-F238E27FC236}">
                  <a16:creationId xmlns:a16="http://schemas.microsoft.com/office/drawing/2014/main" id="{55A7CA76-1091-4E13-8FE7-5F2733507A6D}"/>
                </a:ext>
              </a:extLst>
            </p:cNvPr>
            <p:cNvSpPr txBox="1"/>
            <p:nvPr/>
          </p:nvSpPr>
          <p:spPr>
            <a:xfrm>
              <a:off x="2725124" y="4756867"/>
              <a:ext cx="129207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5" name="TextBox 824">
              <a:extLst>
                <a:ext uri="{FF2B5EF4-FFF2-40B4-BE49-F238E27FC236}">
                  <a16:creationId xmlns:a16="http://schemas.microsoft.com/office/drawing/2014/main" id="{E942B769-1E78-4897-BF7C-B9A5C523A155}"/>
                </a:ext>
              </a:extLst>
            </p:cNvPr>
            <p:cNvSpPr txBox="1"/>
            <p:nvPr/>
          </p:nvSpPr>
          <p:spPr>
            <a:xfrm>
              <a:off x="2725124" y="4449090"/>
              <a:ext cx="129207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26" name="Rectangle: Rounded Corners 825">
            <a:extLst>
              <a:ext uri="{FF2B5EF4-FFF2-40B4-BE49-F238E27FC236}">
                <a16:creationId xmlns:a16="http://schemas.microsoft.com/office/drawing/2014/main" id="{70B4C1D2-B34F-4C1D-85CF-7B9FDCADACB2}"/>
              </a:ext>
            </a:extLst>
          </p:cNvPr>
          <p:cNvSpPr/>
          <p:nvPr/>
        </p:nvSpPr>
        <p:spPr>
          <a:xfrm rot="16200000">
            <a:off x="5288256" y="4171095"/>
            <a:ext cx="2560320" cy="434924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27" name="Oval 826">
            <a:extLst>
              <a:ext uri="{FF2B5EF4-FFF2-40B4-BE49-F238E27FC236}">
                <a16:creationId xmlns:a16="http://schemas.microsoft.com/office/drawing/2014/main" id="{BA05CA88-1780-45FE-A275-58901834D026}"/>
              </a:ext>
            </a:extLst>
          </p:cNvPr>
          <p:cNvSpPr>
            <a:spLocks noChangeAspect="1"/>
          </p:cNvSpPr>
          <p:nvPr/>
        </p:nvSpPr>
        <p:spPr>
          <a:xfrm>
            <a:off x="6431256" y="3171648"/>
            <a:ext cx="274320" cy="27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28" name="직사각형 113">
            <a:extLst>
              <a:ext uri="{FF2B5EF4-FFF2-40B4-BE49-F238E27FC236}">
                <a16:creationId xmlns:a16="http://schemas.microsoft.com/office/drawing/2014/main" id="{57F7B7CE-99DA-4DBE-8929-68CA630AFF0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962550" y="4291677"/>
            <a:ext cx="120429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spc="600" dirty="0">
                <a:solidFill>
                  <a:schemeClr val="bg1"/>
                </a:solidFill>
                <a:cs typeface="Arial" charset="0"/>
              </a:rPr>
              <a:t>2020</a:t>
            </a:r>
            <a:endParaRPr lang="ko-KR" altLang="en-US" sz="2000" spc="600" dirty="0">
              <a:solidFill>
                <a:schemeClr val="bg1"/>
              </a:solidFill>
            </a:endParaRPr>
          </a:p>
        </p:txBody>
      </p:sp>
      <p:grpSp>
        <p:nvGrpSpPr>
          <p:cNvPr id="829" name="Group 828">
            <a:extLst>
              <a:ext uri="{FF2B5EF4-FFF2-40B4-BE49-F238E27FC236}">
                <a16:creationId xmlns:a16="http://schemas.microsoft.com/office/drawing/2014/main" id="{BDA731B2-5D2B-4092-85FB-111F08E525F5}"/>
              </a:ext>
            </a:extLst>
          </p:cNvPr>
          <p:cNvGrpSpPr/>
          <p:nvPr/>
        </p:nvGrpSpPr>
        <p:grpSpPr>
          <a:xfrm>
            <a:off x="7035872" y="3727974"/>
            <a:ext cx="1663969" cy="1877437"/>
            <a:chOff x="2725124" y="4449090"/>
            <a:chExt cx="1292072" cy="1877437"/>
          </a:xfrm>
        </p:grpSpPr>
        <p:sp>
          <p:nvSpPr>
            <p:cNvPr id="830" name="TextBox 829">
              <a:extLst>
                <a:ext uri="{FF2B5EF4-FFF2-40B4-BE49-F238E27FC236}">
                  <a16:creationId xmlns:a16="http://schemas.microsoft.com/office/drawing/2014/main" id="{4F65C8BA-0F41-4011-B2AC-79E07A33224B}"/>
                </a:ext>
              </a:extLst>
            </p:cNvPr>
            <p:cNvSpPr txBox="1"/>
            <p:nvPr/>
          </p:nvSpPr>
          <p:spPr>
            <a:xfrm>
              <a:off x="2725124" y="4756867"/>
              <a:ext cx="129207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31" name="TextBox 830">
              <a:extLst>
                <a:ext uri="{FF2B5EF4-FFF2-40B4-BE49-F238E27FC236}">
                  <a16:creationId xmlns:a16="http://schemas.microsoft.com/office/drawing/2014/main" id="{4EAF6C1B-E460-4892-B6C6-7F3E28E59D8E}"/>
                </a:ext>
              </a:extLst>
            </p:cNvPr>
            <p:cNvSpPr txBox="1"/>
            <p:nvPr/>
          </p:nvSpPr>
          <p:spPr>
            <a:xfrm>
              <a:off x="2725124" y="4449090"/>
              <a:ext cx="129207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32" name="Rectangle: Rounded Corners 831">
            <a:extLst>
              <a:ext uri="{FF2B5EF4-FFF2-40B4-BE49-F238E27FC236}">
                <a16:creationId xmlns:a16="http://schemas.microsoft.com/office/drawing/2014/main" id="{FC48D938-EA07-4E93-9D3D-E9D0695B29BE}"/>
              </a:ext>
            </a:extLst>
          </p:cNvPr>
          <p:cNvSpPr/>
          <p:nvPr/>
        </p:nvSpPr>
        <p:spPr>
          <a:xfrm rot="16200000">
            <a:off x="2616952" y="4171095"/>
            <a:ext cx="2560320" cy="43492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33" name="Oval 832">
            <a:extLst>
              <a:ext uri="{FF2B5EF4-FFF2-40B4-BE49-F238E27FC236}">
                <a16:creationId xmlns:a16="http://schemas.microsoft.com/office/drawing/2014/main" id="{BB1FBC08-AA97-4BBC-B5B4-2D9E813FA1F5}"/>
              </a:ext>
            </a:extLst>
          </p:cNvPr>
          <p:cNvSpPr>
            <a:spLocks noChangeAspect="1"/>
          </p:cNvSpPr>
          <p:nvPr/>
        </p:nvSpPr>
        <p:spPr>
          <a:xfrm>
            <a:off x="3759952" y="3171648"/>
            <a:ext cx="274320" cy="27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34" name="직사각형 113">
            <a:extLst>
              <a:ext uri="{FF2B5EF4-FFF2-40B4-BE49-F238E27FC236}">
                <a16:creationId xmlns:a16="http://schemas.microsoft.com/office/drawing/2014/main" id="{07D54859-109B-490D-A290-9BE24082FF3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291246" y="4291677"/>
            <a:ext cx="120429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spc="600" dirty="0">
                <a:solidFill>
                  <a:schemeClr val="bg1"/>
                </a:solidFill>
                <a:cs typeface="Arial" charset="0"/>
              </a:rPr>
              <a:t>2019</a:t>
            </a:r>
            <a:endParaRPr lang="ko-KR" altLang="en-US" sz="2000" spc="600" dirty="0">
              <a:solidFill>
                <a:schemeClr val="bg1"/>
              </a:solidFill>
            </a:endParaRPr>
          </a:p>
        </p:txBody>
      </p:sp>
      <p:grpSp>
        <p:nvGrpSpPr>
          <p:cNvPr id="835" name="Group 834">
            <a:extLst>
              <a:ext uri="{FF2B5EF4-FFF2-40B4-BE49-F238E27FC236}">
                <a16:creationId xmlns:a16="http://schemas.microsoft.com/office/drawing/2014/main" id="{7D636414-99B7-472F-B699-1A73DD4825CC}"/>
              </a:ext>
            </a:extLst>
          </p:cNvPr>
          <p:cNvGrpSpPr/>
          <p:nvPr/>
        </p:nvGrpSpPr>
        <p:grpSpPr>
          <a:xfrm>
            <a:off x="4364568" y="3727974"/>
            <a:ext cx="1663969" cy="1877437"/>
            <a:chOff x="2725124" y="4449090"/>
            <a:chExt cx="1292072" cy="1877437"/>
          </a:xfrm>
        </p:grpSpPr>
        <p:sp>
          <p:nvSpPr>
            <p:cNvPr id="836" name="TextBox 835">
              <a:extLst>
                <a:ext uri="{FF2B5EF4-FFF2-40B4-BE49-F238E27FC236}">
                  <a16:creationId xmlns:a16="http://schemas.microsoft.com/office/drawing/2014/main" id="{3EF0B821-C8B2-43D6-AEAD-4B83EB7AA82A}"/>
                </a:ext>
              </a:extLst>
            </p:cNvPr>
            <p:cNvSpPr txBox="1"/>
            <p:nvPr/>
          </p:nvSpPr>
          <p:spPr>
            <a:xfrm>
              <a:off x="2725124" y="4756867"/>
              <a:ext cx="129207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37" name="TextBox 836">
              <a:extLst>
                <a:ext uri="{FF2B5EF4-FFF2-40B4-BE49-F238E27FC236}">
                  <a16:creationId xmlns:a16="http://schemas.microsoft.com/office/drawing/2014/main" id="{EDEB2AAB-40F4-4A05-8856-EDDE3BD3EAD3}"/>
                </a:ext>
              </a:extLst>
            </p:cNvPr>
            <p:cNvSpPr txBox="1"/>
            <p:nvPr/>
          </p:nvSpPr>
          <p:spPr>
            <a:xfrm>
              <a:off x="2725124" y="4449090"/>
              <a:ext cx="129207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38" name="Rectangle: Rounded Corners 837">
            <a:extLst>
              <a:ext uri="{FF2B5EF4-FFF2-40B4-BE49-F238E27FC236}">
                <a16:creationId xmlns:a16="http://schemas.microsoft.com/office/drawing/2014/main" id="{04155F0E-06CF-4140-A1BF-D13F3F99416C}"/>
              </a:ext>
            </a:extLst>
          </p:cNvPr>
          <p:cNvSpPr/>
          <p:nvPr/>
        </p:nvSpPr>
        <p:spPr>
          <a:xfrm rot="16200000">
            <a:off x="-54352" y="4171095"/>
            <a:ext cx="2560320" cy="434924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39" name="Oval 838">
            <a:extLst>
              <a:ext uri="{FF2B5EF4-FFF2-40B4-BE49-F238E27FC236}">
                <a16:creationId xmlns:a16="http://schemas.microsoft.com/office/drawing/2014/main" id="{D700CE74-82EA-47AD-BB12-BA9F4D549BB6}"/>
              </a:ext>
            </a:extLst>
          </p:cNvPr>
          <p:cNvSpPr>
            <a:spLocks noChangeAspect="1"/>
          </p:cNvSpPr>
          <p:nvPr/>
        </p:nvSpPr>
        <p:spPr>
          <a:xfrm>
            <a:off x="1088648" y="3171648"/>
            <a:ext cx="274320" cy="27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40" name="직사각형 113">
            <a:extLst>
              <a:ext uri="{FF2B5EF4-FFF2-40B4-BE49-F238E27FC236}">
                <a16:creationId xmlns:a16="http://schemas.microsoft.com/office/drawing/2014/main" id="{E34380EC-6C50-451B-A6AE-0DD0799FC72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19942" y="4291677"/>
            <a:ext cx="120429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000" b="1" spc="600" dirty="0">
                <a:solidFill>
                  <a:schemeClr val="bg1"/>
                </a:solidFill>
                <a:cs typeface="Arial" charset="0"/>
              </a:rPr>
              <a:t>2018</a:t>
            </a:r>
            <a:endParaRPr lang="ko-KR" altLang="en-US" sz="2000" spc="600" dirty="0">
              <a:solidFill>
                <a:schemeClr val="bg1"/>
              </a:solidFill>
            </a:endParaRPr>
          </a:p>
        </p:txBody>
      </p:sp>
      <p:grpSp>
        <p:nvGrpSpPr>
          <p:cNvPr id="841" name="Group 840">
            <a:extLst>
              <a:ext uri="{FF2B5EF4-FFF2-40B4-BE49-F238E27FC236}">
                <a16:creationId xmlns:a16="http://schemas.microsoft.com/office/drawing/2014/main" id="{0A35158B-2BB6-4B3E-AA5C-74A765D88160}"/>
              </a:ext>
            </a:extLst>
          </p:cNvPr>
          <p:cNvGrpSpPr/>
          <p:nvPr/>
        </p:nvGrpSpPr>
        <p:grpSpPr>
          <a:xfrm>
            <a:off x="1693264" y="3727974"/>
            <a:ext cx="1663969" cy="1877437"/>
            <a:chOff x="2725124" y="4449090"/>
            <a:chExt cx="1292072" cy="1877437"/>
          </a:xfrm>
        </p:grpSpPr>
        <p:sp>
          <p:nvSpPr>
            <p:cNvPr id="842" name="TextBox 841">
              <a:extLst>
                <a:ext uri="{FF2B5EF4-FFF2-40B4-BE49-F238E27FC236}">
                  <a16:creationId xmlns:a16="http://schemas.microsoft.com/office/drawing/2014/main" id="{74E8F81E-421E-4F17-9806-56B75DA8665F}"/>
                </a:ext>
              </a:extLst>
            </p:cNvPr>
            <p:cNvSpPr txBox="1"/>
            <p:nvPr/>
          </p:nvSpPr>
          <p:spPr>
            <a:xfrm>
              <a:off x="2725124" y="4756867"/>
              <a:ext cx="129207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43" name="TextBox 842">
              <a:extLst>
                <a:ext uri="{FF2B5EF4-FFF2-40B4-BE49-F238E27FC236}">
                  <a16:creationId xmlns:a16="http://schemas.microsoft.com/office/drawing/2014/main" id="{619B9BE5-369C-4F35-9AC6-ACCA6A6DDD25}"/>
                </a:ext>
              </a:extLst>
            </p:cNvPr>
            <p:cNvSpPr txBox="1"/>
            <p:nvPr/>
          </p:nvSpPr>
          <p:spPr>
            <a:xfrm>
              <a:off x="2725124" y="4449090"/>
              <a:ext cx="129207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44" name="Rounded Rectangle 5">
            <a:extLst>
              <a:ext uri="{FF2B5EF4-FFF2-40B4-BE49-F238E27FC236}">
                <a16:creationId xmlns:a16="http://schemas.microsoft.com/office/drawing/2014/main" id="{4C40C2DE-5A31-44A7-8DF1-A26A1E0E428F}"/>
              </a:ext>
            </a:extLst>
          </p:cNvPr>
          <p:cNvSpPr/>
          <p:nvPr/>
        </p:nvSpPr>
        <p:spPr>
          <a:xfrm flipH="1">
            <a:off x="970025" y="2269355"/>
            <a:ext cx="529839" cy="43708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45" name="Rectangle 9">
            <a:extLst>
              <a:ext uri="{FF2B5EF4-FFF2-40B4-BE49-F238E27FC236}">
                <a16:creationId xmlns:a16="http://schemas.microsoft.com/office/drawing/2014/main" id="{D0D48544-9B4D-4FE4-B06D-FD1FE2178EAB}"/>
              </a:ext>
            </a:extLst>
          </p:cNvPr>
          <p:cNvSpPr/>
          <p:nvPr/>
        </p:nvSpPr>
        <p:spPr>
          <a:xfrm>
            <a:off x="6251802" y="2223408"/>
            <a:ext cx="529840" cy="5289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46" name="Block Arc 25">
            <a:extLst>
              <a:ext uri="{FF2B5EF4-FFF2-40B4-BE49-F238E27FC236}">
                <a16:creationId xmlns:a16="http://schemas.microsoft.com/office/drawing/2014/main" id="{0C6413D1-6D1A-43EC-BF8A-6CCAC15FB6D9}"/>
              </a:ext>
            </a:extLst>
          </p:cNvPr>
          <p:cNvSpPr/>
          <p:nvPr/>
        </p:nvSpPr>
        <p:spPr>
          <a:xfrm>
            <a:off x="3689302" y="2218417"/>
            <a:ext cx="373062" cy="538960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47" name="Oval 32">
            <a:extLst>
              <a:ext uri="{FF2B5EF4-FFF2-40B4-BE49-F238E27FC236}">
                <a16:creationId xmlns:a16="http://schemas.microsoft.com/office/drawing/2014/main" id="{678CE9C0-D282-4F8C-AEB5-BE6CA25B33AF}"/>
              </a:ext>
            </a:extLst>
          </p:cNvPr>
          <p:cNvSpPr/>
          <p:nvPr/>
        </p:nvSpPr>
        <p:spPr>
          <a:xfrm>
            <a:off x="8971080" y="2223325"/>
            <a:ext cx="529840" cy="529145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848" name="Group 847">
            <a:extLst>
              <a:ext uri="{FF2B5EF4-FFF2-40B4-BE49-F238E27FC236}">
                <a16:creationId xmlns:a16="http://schemas.microsoft.com/office/drawing/2014/main" id="{E182B4BB-A6C6-4A71-BA0A-B8BEFDE892FC}"/>
              </a:ext>
            </a:extLst>
          </p:cNvPr>
          <p:cNvGrpSpPr/>
          <p:nvPr/>
        </p:nvGrpSpPr>
        <p:grpSpPr>
          <a:xfrm>
            <a:off x="1693264" y="2226605"/>
            <a:ext cx="1868884" cy="552008"/>
            <a:chOff x="1693264" y="2558218"/>
            <a:chExt cx="1868884" cy="552008"/>
          </a:xfrm>
        </p:grpSpPr>
        <p:sp>
          <p:nvSpPr>
            <p:cNvPr id="849" name="TextBox 848">
              <a:extLst>
                <a:ext uri="{FF2B5EF4-FFF2-40B4-BE49-F238E27FC236}">
                  <a16:creationId xmlns:a16="http://schemas.microsoft.com/office/drawing/2014/main" id="{641BE429-5096-4223-98E5-FC4FF7295E79}"/>
                </a:ext>
              </a:extLst>
            </p:cNvPr>
            <p:cNvSpPr txBox="1"/>
            <p:nvPr/>
          </p:nvSpPr>
          <p:spPr>
            <a:xfrm>
              <a:off x="1693264" y="2558218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Modern Presentation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50" name="TextBox 849">
              <a:extLst>
                <a:ext uri="{FF2B5EF4-FFF2-40B4-BE49-F238E27FC236}">
                  <a16:creationId xmlns:a16="http://schemas.microsoft.com/office/drawing/2014/main" id="{E30DA77D-8FBA-439A-B6E7-36F0334B7A22}"/>
                </a:ext>
              </a:extLst>
            </p:cNvPr>
            <p:cNvSpPr txBox="1"/>
            <p:nvPr/>
          </p:nvSpPr>
          <p:spPr>
            <a:xfrm>
              <a:off x="1693264" y="2833227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51" name="Group 850">
            <a:extLst>
              <a:ext uri="{FF2B5EF4-FFF2-40B4-BE49-F238E27FC236}">
                <a16:creationId xmlns:a16="http://schemas.microsoft.com/office/drawing/2014/main" id="{8AFFDAB4-D9EF-4AE8-9DE5-726533EEFF5A}"/>
              </a:ext>
            </a:extLst>
          </p:cNvPr>
          <p:cNvGrpSpPr/>
          <p:nvPr/>
        </p:nvGrpSpPr>
        <p:grpSpPr>
          <a:xfrm>
            <a:off x="4364568" y="2226605"/>
            <a:ext cx="1868884" cy="552008"/>
            <a:chOff x="1693264" y="2558218"/>
            <a:chExt cx="1868884" cy="552008"/>
          </a:xfrm>
        </p:grpSpPr>
        <p:sp>
          <p:nvSpPr>
            <p:cNvPr id="852" name="TextBox 851">
              <a:extLst>
                <a:ext uri="{FF2B5EF4-FFF2-40B4-BE49-F238E27FC236}">
                  <a16:creationId xmlns:a16="http://schemas.microsoft.com/office/drawing/2014/main" id="{21363A6F-8102-413E-BAFC-99B08ECBCF81}"/>
                </a:ext>
              </a:extLst>
            </p:cNvPr>
            <p:cNvSpPr txBox="1"/>
            <p:nvPr/>
          </p:nvSpPr>
          <p:spPr>
            <a:xfrm>
              <a:off x="1693264" y="2558218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Modern Presentation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53" name="TextBox 852">
              <a:extLst>
                <a:ext uri="{FF2B5EF4-FFF2-40B4-BE49-F238E27FC236}">
                  <a16:creationId xmlns:a16="http://schemas.microsoft.com/office/drawing/2014/main" id="{56070257-A0FA-4042-9AAC-8262BD0662B5}"/>
                </a:ext>
              </a:extLst>
            </p:cNvPr>
            <p:cNvSpPr txBox="1"/>
            <p:nvPr/>
          </p:nvSpPr>
          <p:spPr>
            <a:xfrm>
              <a:off x="1693264" y="2833227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54" name="Group 853">
            <a:extLst>
              <a:ext uri="{FF2B5EF4-FFF2-40B4-BE49-F238E27FC236}">
                <a16:creationId xmlns:a16="http://schemas.microsoft.com/office/drawing/2014/main" id="{B269A7D5-CE47-4A75-88E8-E52727BE142C}"/>
              </a:ext>
            </a:extLst>
          </p:cNvPr>
          <p:cNvGrpSpPr/>
          <p:nvPr/>
        </p:nvGrpSpPr>
        <p:grpSpPr>
          <a:xfrm>
            <a:off x="7035872" y="2226605"/>
            <a:ext cx="1868884" cy="552008"/>
            <a:chOff x="1693264" y="2558218"/>
            <a:chExt cx="1868884" cy="552008"/>
          </a:xfrm>
        </p:grpSpPr>
        <p:sp>
          <p:nvSpPr>
            <p:cNvPr id="855" name="TextBox 854">
              <a:extLst>
                <a:ext uri="{FF2B5EF4-FFF2-40B4-BE49-F238E27FC236}">
                  <a16:creationId xmlns:a16="http://schemas.microsoft.com/office/drawing/2014/main" id="{C6DB1E26-8582-48B1-A5F7-4C616F5D27AD}"/>
                </a:ext>
              </a:extLst>
            </p:cNvPr>
            <p:cNvSpPr txBox="1"/>
            <p:nvPr/>
          </p:nvSpPr>
          <p:spPr>
            <a:xfrm>
              <a:off x="1693264" y="2558218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Modern Presentation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56" name="TextBox 855">
              <a:extLst>
                <a:ext uri="{FF2B5EF4-FFF2-40B4-BE49-F238E27FC236}">
                  <a16:creationId xmlns:a16="http://schemas.microsoft.com/office/drawing/2014/main" id="{1F2B7D1C-7E1C-4C5E-8698-950A074C33DB}"/>
                </a:ext>
              </a:extLst>
            </p:cNvPr>
            <p:cNvSpPr txBox="1"/>
            <p:nvPr/>
          </p:nvSpPr>
          <p:spPr>
            <a:xfrm>
              <a:off x="1693264" y="2833227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57" name="Group 856">
            <a:extLst>
              <a:ext uri="{FF2B5EF4-FFF2-40B4-BE49-F238E27FC236}">
                <a16:creationId xmlns:a16="http://schemas.microsoft.com/office/drawing/2014/main" id="{92B3B0B2-9058-4F3F-BA7C-A885FA185ADD}"/>
              </a:ext>
            </a:extLst>
          </p:cNvPr>
          <p:cNvGrpSpPr/>
          <p:nvPr/>
        </p:nvGrpSpPr>
        <p:grpSpPr>
          <a:xfrm>
            <a:off x="9707176" y="2226605"/>
            <a:ext cx="1868884" cy="552008"/>
            <a:chOff x="1693264" y="2558218"/>
            <a:chExt cx="1868884" cy="552008"/>
          </a:xfrm>
        </p:grpSpPr>
        <p:sp>
          <p:nvSpPr>
            <p:cNvPr id="858" name="TextBox 857">
              <a:extLst>
                <a:ext uri="{FF2B5EF4-FFF2-40B4-BE49-F238E27FC236}">
                  <a16:creationId xmlns:a16="http://schemas.microsoft.com/office/drawing/2014/main" id="{40B554DD-CE1C-4DD9-B402-B30D2EE29930}"/>
                </a:ext>
              </a:extLst>
            </p:cNvPr>
            <p:cNvSpPr txBox="1"/>
            <p:nvPr/>
          </p:nvSpPr>
          <p:spPr>
            <a:xfrm>
              <a:off x="1693264" y="2558218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Modern Presentation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59" name="TextBox 858">
              <a:extLst>
                <a:ext uri="{FF2B5EF4-FFF2-40B4-BE49-F238E27FC236}">
                  <a16:creationId xmlns:a16="http://schemas.microsoft.com/office/drawing/2014/main" id="{15C40BD7-CCF9-4E4E-9824-B7ED3ECF614E}"/>
                </a:ext>
              </a:extLst>
            </p:cNvPr>
            <p:cNvSpPr txBox="1"/>
            <p:nvPr/>
          </p:nvSpPr>
          <p:spPr>
            <a:xfrm>
              <a:off x="1693264" y="2833227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11172</TotalTime>
  <Words>156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27</cp:revision>
  <dcterms:created xsi:type="dcterms:W3CDTF">2018-02-18T19:39:47Z</dcterms:created>
  <dcterms:modified xsi:type="dcterms:W3CDTF">2021-04-13T02:18:09Z</dcterms:modified>
</cp:coreProperties>
</file>