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01" name="Chevron 2">
            <a:extLst>
              <a:ext uri="{FF2B5EF4-FFF2-40B4-BE49-F238E27FC236}">
                <a16:creationId xmlns:a16="http://schemas.microsoft.com/office/drawing/2014/main" id="{62CD53DE-58C2-42F3-8E50-F35A147BC8D7}"/>
              </a:ext>
            </a:extLst>
          </p:cNvPr>
          <p:cNvSpPr/>
          <p:nvPr/>
        </p:nvSpPr>
        <p:spPr>
          <a:xfrm>
            <a:off x="910648" y="3833770"/>
            <a:ext cx="2088000" cy="195210"/>
          </a:xfrm>
          <a:prstGeom prst="chevron">
            <a:avLst>
              <a:gd name="adj" fmla="val 39922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102" name="Chevron 11">
            <a:extLst>
              <a:ext uri="{FF2B5EF4-FFF2-40B4-BE49-F238E27FC236}">
                <a16:creationId xmlns:a16="http://schemas.microsoft.com/office/drawing/2014/main" id="{959D7762-5D5A-4709-ACC3-A07BEB09C7A6}"/>
              </a:ext>
            </a:extLst>
          </p:cNvPr>
          <p:cNvSpPr/>
          <p:nvPr/>
        </p:nvSpPr>
        <p:spPr>
          <a:xfrm>
            <a:off x="2981324" y="3833770"/>
            <a:ext cx="2088000" cy="195210"/>
          </a:xfrm>
          <a:prstGeom prst="chevron">
            <a:avLst>
              <a:gd name="adj" fmla="val 3992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103" name="Chevron 19">
            <a:extLst>
              <a:ext uri="{FF2B5EF4-FFF2-40B4-BE49-F238E27FC236}">
                <a16:creationId xmlns:a16="http://schemas.microsoft.com/office/drawing/2014/main" id="{775EF532-1F56-49ED-9932-53AB0C2EB29F}"/>
              </a:ext>
            </a:extLst>
          </p:cNvPr>
          <p:cNvSpPr/>
          <p:nvPr/>
        </p:nvSpPr>
        <p:spPr>
          <a:xfrm>
            <a:off x="5052000" y="3833770"/>
            <a:ext cx="2088000" cy="195210"/>
          </a:xfrm>
          <a:prstGeom prst="chevron">
            <a:avLst>
              <a:gd name="adj" fmla="val 3992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104" name="Chevron 27">
            <a:extLst>
              <a:ext uri="{FF2B5EF4-FFF2-40B4-BE49-F238E27FC236}">
                <a16:creationId xmlns:a16="http://schemas.microsoft.com/office/drawing/2014/main" id="{4D586860-D8D3-42E2-BC44-7C942120339C}"/>
              </a:ext>
            </a:extLst>
          </p:cNvPr>
          <p:cNvSpPr/>
          <p:nvPr/>
        </p:nvSpPr>
        <p:spPr>
          <a:xfrm>
            <a:off x="7122676" y="3833770"/>
            <a:ext cx="2088000" cy="195210"/>
          </a:xfrm>
          <a:prstGeom prst="chevron">
            <a:avLst>
              <a:gd name="adj" fmla="val 3992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105" name="Chevron 35">
            <a:extLst>
              <a:ext uri="{FF2B5EF4-FFF2-40B4-BE49-F238E27FC236}">
                <a16:creationId xmlns:a16="http://schemas.microsoft.com/office/drawing/2014/main" id="{12F9F5AD-7318-4086-B35A-7CD665B4881E}"/>
              </a:ext>
            </a:extLst>
          </p:cNvPr>
          <p:cNvSpPr/>
          <p:nvPr/>
        </p:nvSpPr>
        <p:spPr>
          <a:xfrm>
            <a:off x="9193352" y="3833770"/>
            <a:ext cx="2088000" cy="195210"/>
          </a:xfrm>
          <a:prstGeom prst="chevron">
            <a:avLst>
              <a:gd name="adj" fmla="val 39922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106" name="Oval 1105">
            <a:extLst>
              <a:ext uri="{FF2B5EF4-FFF2-40B4-BE49-F238E27FC236}">
                <a16:creationId xmlns:a16="http://schemas.microsoft.com/office/drawing/2014/main" id="{24019BB7-7918-45E5-8543-E6C4BC427241}"/>
              </a:ext>
            </a:extLst>
          </p:cNvPr>
          <p:cNvSpPr/>
          <p:nvPr/>
        </p:nvSpPr>
        <p:spPr>
          <a:xfrm>
            <a:off x="1653766" y="3623418"/>
            <a:ext cx="601764" cy="601764"/>
          </a:xfrm>
          <a:prstGeom prst="ellipse">
            <a:avLst/>
          </a:prstGeom>
          <a:solidFill>
            <a:schemeClr val="accent6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108" name="Oval 1107">
            <a:extLst>
              <a:ext uri="{FF2B5EF4-FFF2-40B4-BE49-F238E27FC236}">
                <a16:creationId xmlns:a16="http://schemas.microsoft.com/office/drawing/2014/main" id="{D95AAA9E-6DB4-450F-8E5F-95FD39FCB83A}"/>
              </a:ext>
            </a:extLst>
          </p:cNvPr>
          <p:cNvSpPr/>
          <p:nvPr/>
        </p:nvSpPr>
        <p:spPr>
          <a:xfrm>
            <a:off x="3724442" y="3623418"/>
            <a:ext cx="601764" cy="601764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110" name="Oval 1109">
            <a:extLst>
              <a:ext uri="{FF2B5EF4-FFF2-40B4-BE49-F238E27FC236}">
                <a16:creationId xmlns:a16="http://schemas.microsoft.com/office/drawing/2014/main" id="{121AE977-031F-4D7A-BABE-1E12787BFB53}"/>
              </a:ext>
            </a:extLst>
          </p:cNvPr>
          <p:cNvSpPr/>
          <p:nvPr/>
        </p:nvSpPr>
        <p:spPr>
          <a:xfrm>
            <a:off x="5795118" y="3623418"/>
            <a:ext cx="601764" cy="601764"/>
          </a:xfrm>
          <a:prstGeom prst="ellipse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112" name="Oval 1111">
            <a:extLst>
              <a:ext uri="{FF2B5EF4-FFF2-40B4-BE49-F238E27FC236}">
                <a16:creationId xmlns:a16="http://schemas.microsoft.com/office/drawing/2014/main" id="{DB9B302B-511F-4248-B6E9-C44D62138DF2}"/>
              </a:ext>
            </a:extLst>
          </p:cNvPr>
          <p:cNvSpPr/>
          <p:nvPr/>
        </p:nvSpPr>
        <p:spPr>
          <a:xfrm>
            <a:off x="7865794" y="3623418"/>
            <a:ext cx="601764" cy="601764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114" name="Oval 1113">
            <a:extLst>
              <a:ext uri="{FF2B5EF4-FFF2-40B4-BE49-F238E27FC236}">
                <a16:creationId xmlns:a16="http://schemas.microsoft.com/office/drawing/2014/main" id="{94833266-77EF-4460-99F7-4CCFB87FDA47}"/>
              </a:ext>
            </a:extLst>
          </p:cNvPr>
          <p:cNvSpPr/>
          <p:nvPr/>
        </p:nvSpPr>
        <p:spPr>
          <a:xfrm>
            <a:off x="9936470" y="3623418"/>
            <a:ext cx="601764" cy="601764"/>
          </a:xfrm>
          <a:prstGeom prst="ellipse">
            <a:avLst/>
          </a:prstGeom>
          <a:solidFill>
            <a:schemeClr val="accent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115" name="Rounded Rectangle 5">
            <a:extLst>
              <a:ext uri="{FF2B5EF4-FFF2-40B4-BE49-F238E27FC236}">
                <a16:creationId xmlns:a16="http://schemas.microsoft.com/office/drawing/2014/main" id="{7B1FC195-D492-4040-AB88-5EFA1453308E}"/>
              </a:ext>
            </a:extLst>
          </p:cNvPr>
          <p:cNvSpPr/>
          <p:nvPr/>
        </p:nvSpPr>
        <p:spPr>
          <a:xfrm flipH="1">
            <a:off x="3866717" y="3820372"/>
            <a:ext cx="300572" cy="247953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16" name="Rectangle 9">
            <a:extLst>
              <a:ext uri="{FF2B5EF4-FFF2-40B4-BE49-F238E27FC236}">
                <a16:creationId xmlns:a16="http://schemas.microsoft.com/office/drawing/2014/main" id="{EC74ACDB-EAAA-40A4-ABC9-57418D57A1EC}"/>
              </a:ext>
            </a:extLst>
          </p:cNvPr>
          <p:cNvSpPr/>
          <p:nvPr/>
        </p:nvSpPr>
        <p:spPr>
          <a:xfrm>
            <a:off x="8020182" y="3788272"/>
            <a:ext cx="300573" cy="300083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17" name="Freeform 18">
            <a:extLst>
              <a:ext uri="{FF2B5EF4-FFF2-40B4-BE49-F238E27FC236}">
                <a16:creationId xmlns:a16="http://schemas.microsoft.com/office/drawing/2014/main" id="{27A0155F-E1B6-4D3B-B9D8-BBD4C6E054F9}"/>
              </a:ext>
            </a:extLst>
          </p:cNvPr>
          <p:cNvSpPr/>
          <p:nvPr/>
        </p:nvSpPr>
        <p:spPr>
          <a:xfrm>
            <a:off x="1789288" y="3775819"/>
            <a:ext cx="347330" cy="280320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18" name="Block Arc 25">
            <a:extLst>
              <a:ext uri="{FF2B5EF4-FFF2-40B4-BE49-F238E27FC236}">
                <a16:creationId xmlns:a16="http://schemas.microsoft.com/office/drawing/2014/main" id="{1AC2D43D-17C7-4549-9FE9-183B0AAE5002}"/>
              </a:ext>
            </a:extLst>
          </p:cNvPr>
          <p:cNvSpPr/>
          <p:nvPr/>
        </p:nvSpPr>
        <p:spPr>
          <a:xfrm>
            <a:off x="5996971" y="3778083"/>
            <a:ext cx="211635" cy="305749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19" name="Oval 32">
            <a:extLst>
              <a:ext uri="{FF2B5EF4-FFF2-40B4-BE49-F238E27FC236}">
                <a16:creationId xmlns:a16="http://schemas.microsoft.com/office/drawing/2014/main" id="{AB4E0ECA-0970-4D3D-8142-3A6B9D4A9E46}"/>
              </a:ext>
            </a:extLst>
          </p:cNvPr>
          <p:cNvSpPr/>
          <p:nvPr/>
        </p:nvSpPr>
        <p:spPr>
          <a:xfrm>
            <a:off x="10087065" y="3785059"/>
            <a:ext cx="300573" cy="300179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094" name="직사각형 113">
            <a:extLst>
              <a:ext uri="{FF2B5EF4-FFF2-40B4-BE49-F238E27FC236}">
                <a16:creationId xmlns:a16="http://schemas.microsoft.com/office/drawing/2014/main" id="{57F19A98-F828-4EB6-9649-C7792120C9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1367" y="3024171"/>
            <a:ext cx="14719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charset="0"/>
              </a:rPr>
              <a:t>2021</a:t>
            </a:r>
            <a:endParaRPr lang="ko-KR" altLang="en-US" sz="2400" b="1" dirty="0">
              <a:solidFill>
                <a:schemeClr val="accent4"/>
              </a:solidFill>
            </a:endParaRPr>
          </a:p>
        </p:txBody>
      </p:sp>
      <p:grpSp>
        <p:nvGrpSpPr>
          <p:cNvPr id="1095" name="Group 1094">
            <a:extLst>
              <a:ext uri="{FF2B5EF4-FFF2-40B4-BE49-F238E27FC236}">
                <a16:creationId xmlns:a16="http://schemas.microsoft.com/office/drawing/2014/main" id="{844D08B2-25E2-446B-8C78-E570414B566B}"/>
              </a:ext>
            </a:extLst>
          </p:cNvPr>
          <p:cNvGrpSpPr/>
          <p:nvPr/>
        </p:nvGrpSpPr>
        <p:grpSpPr>
          <a:xfrm rot="10800000">
            <a:off x="2995841" y="1675303"/>
            <a:ext cx="2064774" cy="1885616"/>
            <a:chOff x="910649" y="4321958"/>
            <a:chExt cx="2088000" cy="1906826"/>
          </a:xfrm>
          <a:solidFill>
            <a:schemeClr val="accent1"/>
          </a:solidFill>
        </p:grpSpPr>
        <p:sp>
          <p:nvSpPr>
            <p:cNvPr id="1096" name="Rectangle 1095">
              <a:extLst>
                <a:ext uri="{FF2B5EF4-FFF2-40B4-BE49-F238E27FC236}">
                  <a16:creationId xmlns:a16="http://schemas.microsoft.com/office/drawing/2014/main" id="{52A728A9-61C3-4102-98C4-4904B3AA00DC}"/>
                </a:ext>
              </a:extLst>
            </p:cNvPr>
            <p:cNvSpPr/>
            <p:nvPr/>
          </p:nvSpPr>
          <p:spPr>
            <a:xfrm>
              <a:off x="910649" y="4463358"/>
              <a:ext cx="2088000" cy="176542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7" name="Isosceles Triangle 1096">
              <a:extLst>
                <a:ext uri="{FF2B5EF4-FFF2-40B4-BE49-F238E27FC236}">
                  <a16:creationId xmlns:a16="http://schemas.microsoft.com/office/drawing/2014/main" id="{C5CA3087-A69F-4427-B015-80F95B50083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63209" y="4321958"/>
              <a:ext cx="182880" cy="18288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98" name="Group 1097">
            <a:extLst>
              <a:ext uri="{FF2B5EF4-FFF2-40B4-BE49-F238E27FC236}">
                <a16:creationId xmlns:a16="http://schemas.microsoft.com/office/drawing/2014/main" id="{40380B46-C906-48E3-8D2C-067F525E3FA8}"/>
              </a:ext>
            </a:extLst>
          </p:cNvPr>
          <p:cNvGrpSpPr/>
          <p:nvPr/>
        </p:nvGrpSpPr>
        <p:grpSpPr>
          <a:xfrm rot="10800000">
            <a:off x="7142999" y="1675304"/>
            <a:ext cx="2064774" cy="1885616"/>
            <a:chOff x="910649" y="4321958"/>
            <a:chExt cx="2088000" cy="1906826"/>
          </a:xfrm>
          <a:solidFill>
            <a:schemeClr val="accent3"/>
          </a:solidFill>
        </p:grpSpPr>
        <p:sp>
          <p:nvSpPr>
            <p:cNvPr id="1099" name="Rectangle 1098">
              <a:extLst>
                <a:ext uri="{FF2B5EF4-FFF2-40B4-BE49-F238E27FC236}">
                  <a16:creationId xmlns:a16="http://schemas.microsoft.com/office/drawing/2014/main" id="{5B8D51F9-8994-4192-8A3F-9CE64B60353F}"/>
                </a:ext>
              </a:extLst>
            </p:cNvPr>
            <p:cNvSpPr/>
            <p:nvPr/>
          </p:nvSpPr>
          <p:spPr>
            <a:xfrm>
              <a:off x="910649" y="4463358"/>
              <a:ext cx="2088000" cy="176542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0" name="Isosceles Triangle 1099">
              <a:extLst>
                <a:ext uri="{FF2B5EF4-FFF2-40B4-BE49-F238E27FC236}">
                  <a16:creationId xmlns:a16="http://schemas.microsoft.com/office/drawing/2014/main" id="{833E76BD-C23A-4BDA-83FE-D94FFFD54F4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63209" y="4321958"/>
              <a:ext cx="182880" cy="18288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07" name="직사각형 113">
            <a:extLst>
              <a:ext uri="{FF2B5EF4-FFF2-40B4-BE49-F238E27FC236}">
                <a16:creationId xmlns:a16="http://schemas.microsoft.com/office/drawing/2014/main" id="{378CD65C-BCB5-401B-B99E-CE432B5C5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5018" y="3024171"/>
            <a:ext cx="14719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6"/>
                </a:solidFill>
                <a:cs typeface="Arial" charset="0"/>
              </a:rPr>
              <a:t>2017</a:t>
            </a:r>
            <a:endParaRPr lang="ko-KR" altLang="en-US" sz="2400" b="1" dirty="0">
              <a:solidFill>
                <a:schemeClr val="accent6"/>
              </a:solidFill>
            </a:endParaRPr>
          </a:p>
        </p:txBody>
      </p:sp>
      <p:sp>
        <p:nvSpPr>
          <p:cNvPr id="1109" name="직사각형 113">
            <a:extLst>
              <a:ext uri="{FF2B5EF4-FFF2-40B4-BE49-F238E27FC236}">
                <a16:creationId xmlns:a16="http://schemas.microsoft.com/office/drawing/2014/main" id="{DE43937E-4F59-458D-8F4A-A98592A2E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1605" y="4324568"/>
            <a:ext cx="14719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charset="0"/>
              </a:rPr>
              <a:t>2018</a:t>
            </a:r>
            <a:endParaRPr lang="ko-KR" altLang="en-US" sz="2400" b="1" dirty="0">
              <a:solidFill>
                <a:schemeClr val="accent1"/>
              </a:solidFill>
            </a:endParaRPr>
          </a:p>
        </p:txBody>
      </p:sp>
      <p:sp>
        <p:nvSpPr>
          <p:cNvPr id="1111" name="직사각형 113">
            <a:extLst>
              <a:ext uri="{FF2B5EF4-FFF2-40B4-BE49-F238E27FC236}">
                <a16:creationId xmlns:a16="http://schemas.microsoft.com/office/drawing/2014/main" id="{D1F22251-96CA-4D92-996B-AA22772DE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8192" y="3024171"/>
            <a:ext cx="14719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charset="0"/>
              </a:rPr>
              <a:t>2019</a:t>
            </a:r>
            <a:endParaRPr lang="ko-KR" altLang="en-US" sz="2400" b="1" dirty="0">
              <a:solidFill>
                <a:schemeClr val="accent2"/>
              </a:solidFill>
            </a:endParaRPr>
          </a:p>
        </p:txBody>
      </p:sp>
      <p:sp>
        <p:nvSpPr>
          <p:cNvPr id="1113" name="직사각형 113">
            <a:extLst>
              <a:ext uri="{FF2B5EF4-FFF2-40B4-BE49-F238E27FC236}">
                <a16:creationId xmlns:a16="http://schemas.microsoft.com/office/drawing/2014/main" id="{D5D45753-D329-4DD6-B1A7-2213E21CFA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4779" y="4324568"/>
            <a:ext cx="14719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charset="0"/>
              </a:rPr>
              <a:t>2020</a:t>
            </a:r>
            <a:endParaRPr lang="ko-KR" altLang="en-US" sz="2400" b="1" dirty="0">
              <a:solidFill>
                <a:schemeClr val="accent3"/>
              </a:solidFill>
            </a:endParaRPr>
          </a:p>
        </p:txBody>
      </p:sp>
      <p:grpSp>
        <p:nvGrpSpPr>
          <p:cNvPr id="1120" name="Group 1119">
            <a:extLst>
              <a:ext uri="{FF2B5EF4-FFF2-40B4-BE49-F238E27FC236}">
                <a16:creationId xmlns:a16="http://schemas.microsoft.com/office/drawing/2014/main" id="{AFC3D7C8-A3A3-431C-856E-70FE2E4B30FA}"/>
              </a:ext>
            </a:extLst>
          </p:cNvPr>
          <p:cNvGrpSpPr/>
          <p:nvPr/>
        </p:nvGrpSpPr>
        <p:grpSpPr>
          <a:xfrm>
            <a:off x="922262" y="4312472"/>
            <a:ext cx="2064774" cy="1885616"/>
            <a:chOff x="910649" y="4321958"/>
            <a:chExt cx="2088000" cy="1906826"/>
          </a:xfrm>
        </p:grpSpPr>
        <p:sp>
          <p:nvSpPr>
            <p:cNvPr id="1121" name="Rectangle 1120">
              <a:extLst>
                <a:ext uri="{FF2B5EF4-FFF2-40B4-BE49-F238E27FC236}">
                  <a16:creationId xmlns:a16="http://schemas.microsoft.com/office/drawing/2014/main" id="{E3008675-2EB7-4185-9A56-68DCECE2E7C1}"/>
                </a:ext>
              </a:extLst>
            </p:cNvPr>
            <p:cNvSpPr/>
            <p:nvPr/>
          </p:nvSpPr>
          <p:spPr>
            <a:xfrm>
              <a:off x="910649" y="4463358"/>
              <a:ext cx="2088000" cy="176542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2" name="Isosceles Triangle 1121">
              <a:extLst>
                <a:ext uri="{FF2B5EF4-FFF2-40B4-BE49-F238E27FC236}">
                  <a16:creationId xmlns:a16="http://schemas.microsoft.com/office/drawing/2014/main" id="{EEA8F3DF-DD62-4338-B4F4-1A29AB04C79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63209" y="4321958"/>
              <a:ext cx="182880" cy="182880"/>
            </a:xfrm>
            <a:prstGeom prst="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3" name="Group 1122">
            <a:extLst>
              <a:ext uri="{FF2B5EF4-FFF2-40B4-BE49-F238E27FC236}">
                <a16:creationId xmlns:a16="http://schemas.microsoft.com/office/drawing/2014/main" id="{7172AE39-C969-470F-823F-E99929751CB9}"/>
              </a:ext>
            </a:extLst>
          </p:cNvPr>
          <p:cNvGrpSpPr/>
          <p:nvPr/>
        </p:nvGrpSpPr>
        <p:grpSpPr>
          <a:xfrm>
            <a:off x="5069420" y="4312472"/>
            <a:ext cx="2064774" cy="1885616"/>
            <a:chOff x="910649" y="4321958"/>
            <a:chExt cx="2088000" cy="1906826"/>
          </a:xfrm>
          <a:solidFill>
            <a:schemeClr val="accent2"/>
          </a:solidFill>
        </p:grpSpPr>
        <p:sp>
          <p:nvSpPr>
            <p:cNvPr id="1124" name="Rectangle 1123">
              <a:extLst>
                <a:ext uri="{FF2B5EF4-FFF2-40B4-BE49-F238E27FC236}">
                  <a16:creationId xmlns:a16="http://schemas.microsoft.com/office/drawing/2014/main" id="{DC6BA1DB-27E2-4F91-B193-9D8C0B243DDD}"/>
                </a:ext>
              </a:extLst>
            </p:cNvPr>
            <p:cNvSpPr/>
            <p:nvPr/>
          </p:nvSpPr>
          <p:spPr>
            <a:xfrm>
              <a:off x="910649" y="4463358"/>
              <a:ext cx="2088000" cy="176542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5" name="Isosceles Triangle 1124">
              <a:extLst>
                <a:ext uri="{FF2B5EF4-FFF2-40B4-BE49-F238E27FC236}">
                  <a16:creationId xmlns:a16="http://schemas.microsoft.com/office/drawing/2014/main" id="{449632B2-FAA7-45B0-94B1-D4A72ADD0B4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63209" y="4321958"/>
              <a:ext cx="182880" cy="18288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6" name="Group 1125">
            <a:extLst>
              <a:ext uri="{FF2B5EF4-FFF2-40B4-BE49-F238E27FC236}">
                <a16:creationId xmlns:a16="http://schemas.microsoft.com/office/drawing/2014/main" id="{8372AA7A-5773-4E7B-A9CF-96A7CBEEB515}"/>
              </a:ext>
            </a:extLst>
          </p:cNvPr>
          <p:cNvGrpSpPr/>
          <p:nvPr/>
        </p:nvGrpSpPr>
        <p:grpSpPr>
          <a:xfrm>
            <a:off x="9216578" y="4312472"/>
            <a:ext cx="2064774" cy="1885616"/>
            <a:chOff x="910649" y="4321958"/>
            <a:chExt cx="2088000" cy="1906826"/>
          </a:xfrm>
          <a:solidFill>
            <a:schemeClr val="accent4"/>
          </a:solidFill>
        </p:grpSpPr>
        <p:sp>
          <p:nvSpPr>
            <p:cNvPr id="1127" name="Rectangle 1126">
              <a:extLst>
                <a:ext uri="{FF2B5EF4-FFF2-40B4-BE49-F238E27FC236}">
                  <a16:creationId xmlns:a16="http://schemas.microsoft.com/office/drawing/2014/main" id="{45D67B81-8C1C-4BFB-81FF-885B058B2773}"/>
                </a:ext>
              </a:extLst>
            </p:cNvPr>
            <p:cNvSpPr/>
            <p:nvPr/>
          </p:nvSpPr>
          <p:spPr>
            <a:xfrm>
              <a:off x="910649" y="4463358"/>
              <a:ext cx="2088000" cy="176542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8" name="Isosceles Triangle 1127">
              <a:extLst>
                <a:ext uri="{FF2B5EF4-FFF2-40B4-BE49-F238E27FC236}">
                  <a16:creationId xmlns:a16="http://schemas.microsoft.com/office/drawing/2014/main" id="{BA7ABE4F-9A44-4B1C-8554-D623EC6F985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63209" y="4321958"/>
              <a:ext cx="182880" cy="18288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29" name="Group 1128">
            <a:extLst>
              <a:ext uri="{FF2B5EF4-FFF2-40B4-BE49-F238E27FC236}">
                <a16:creationId xmlns:a16="http://schemas.microsoft.com/office/drawing/2014/main" id="{E61CA051-67FA-484F-8F22-4A14BC534B6E}"/>
              </a:ext>
            </a:extLst>
          </p:cNvPr>
          <p:cNvGrpSpPr/>
          <p:nvPr/>
        </p:nvGrpSpPr>
        <p:grpSpPr>
          <a:xfrm>
            <a:off x="1046943" y="4698806"/>
            <a:ext cx="1815412" cy="1323440"/>
            <a:chOff x="1829656" y="4528906"/>
            <a:chExt cx="2691170" cy="1323440"/>
          </a:xfrm>
        </p:grpSpPr>
        <p:sp>
          <p:nvSpPr>
            <p:cNvPr id="1130" name="TextBox 1129">
              <a:extLst>
                <a:ext uri="{FF2B5EF4-FFF2-40B4-BE49-F238E27FC236}">
                  <a16:creationId xmlns:a16="http://schemas.microsoft.com/office/drawing/2014/main" id="{B8AC50C9-3613-4008-941E-B23262478528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31" name="TextBox 1130">
              <a:extLst>
                <a:ext uri="{FF2B5EF4-FFF2-40B4-BE49-F238E27FC236}">
                  <a16:creationId xmlns:a16="http://schemas.microsoft.com/office/drawing/2014/main" id="{D473EEBC-CB70-4712-B0D8-0876303099C1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32" name="Group 1131">
            <a:extLst>
              <a:ext uri="{FF2B5EF4-FFF2-40B4-BE49-F238E27FC236}">
                <a16:creationId xmlns:a16="http://schemas.microsoft.com/office/drawing/2014/main" id="{27481696-2671-40B5-B353-F06E85B40404}"/>
              </a:ext>
            </a:extLst>
          </p:cNvPr>
          <p:cNvGrpSpPr/>
          <p:nvPr/>
        </p:nvGrpSpPr>
        <p:grpSpPr>
          <a:xfrm>
            <a:off x="5202421" y="4698806"/>
            <a:ext cx="1815412" cy="1323440"/>
            <a:chOff x="1829656" y="4528906"/>
            <a:chExt cx="2691170" cy="1323440"/>
          </a:xfrm>
        </p:grpSpPr>
        <p:sp>
          <p:nvSpPr>
            <p:cNvPr id="1133" name="TextBox 1132">
              <a:extLst>
                <a:ext uri="{FF2B5EF4-FFF2-40B4-BE49-F238E27FC236}">
                  <a16:creationId xmlns:a16="http://schemas.microsoft.com/office/drawing/2014/main" id="{75621C3A-1ACD-4187-A3D6-FEDF6601122C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34" name="TextBox 1133">
              <a:extLst>
                <a:ext uri="{FF2B5EF4-FFF2-40B4-BE49-F238E27FC236}">
                  <a16:creationId xmlns:a16="http://schemas.microsoft.com/office/drawing/2014/main" id="{CA7B160F-254A-4DCC-BCCA-2A80DB5A6A1E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35" name="Group 1134">
            <a:extLst>
              <a:ext uri="{FF2B5EF4-FFF2-40B4-BE49-F238E27FC236}">
                <a16:creationId xmlns:a16="http://schemas.microsoft.com/office/drawing/2014/main" id="{B548E493-9229-46A4-BB5D-07852C1C976F}"/>
              </a:ext>
            </a:extLst>
          </p:cNvPr>
          <p:cNvGrpSpPr/>
          <p:nvPr/>
        </p:nvGrpSpPr>
        <p:grpSpPr>
          <a:xfrm>
            <a:off x="9341259" y="4698806"/>
            <a:ext cx="1815412" cy="1323440"/>
            <a:chOff x="1829656" y="4528906"/>
            <a:chExt cx="2691170" cy="1323440"/>
          </a:xfrm>
        </p:grpSpPr>
        <p:sp>
          <p:nvSpPr>
            <p:cNvPr id="1136" name="TextBox 1135">
              <a:extLst>
                <a:ext uri="{FF2B5EF4-FFF2-40B4-BE49-F238E27FC236}">
                  <a16:creationId xmlns:a16="http://schemas.microsoft.com/office/drawing/2014/main" id="{396FD45A-8184-4309-9A38-9B068160082C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37" name="TextBox 1136">
              <a:extLst>
                <a:ext uri="{FF2B5EF4-FFF2-40B4-BE49-F238E27FC236}">
                  <a16:creationId xmlns:a16="http://schemas.microsoft.com/office/drawing/2014/main" id="{AC8421B4-DFE1-4E8D-8D30-1E46E9D3D6C3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38" name="Group 1137">
            <a:extLst>
              <a:ext uri="{FF2B5EF4-FFF2-40B4-BE49-F238E27FC236}">
                <a16:creationId xmlns:a16="http://schemas.microsoft.com/office/drawing/2014/main" id="{24ADF88F-A7A3-4D1D-A581-13450E57D735}"/>
              </a:ext>
            </a:extLst>
          </p:cNvPr>
          <p:cNvGrpSpPr/>
          <p:nvPr/>
        </p:nvGrpSpPr>
        <p:grpSpPr>
          <a:xfrm>
            <a:off x="3126080" y="1848240"/>
            <a:ext cx="1815412" cy="1323440"/>
            <a:chOff x="1829656" y="4528906"/>
            <a:chExt cx="2691170" cy="1323440"/>
          </a:xfrm>
        </p:grpSpPr>
        <p:sp>
          <p:nvSpPr>
            <p:cNvPr id="1139" name="TextBox 1138">
              <a:extLst>
                <a:ext uri="{FF2B5EF4-FFF2-40B4-BE49-F238E27FC236}">
                  <a16:creationId xmlns:a16="http://schemas.microsoft.com/office/drawing/2014/main" id="{8111C416-E9E1-4771-9A64-5F85FB31DFC7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40" name="TextBox 1139">
              <a:extLst>
                <a:ext uri="{FF2B5EF4-FFF2-40B4-BE49-F238E27FC236}">
                  <a16:creationId xmlns:a16="http://schemas.microsoft.com/office/drawing/2014/main" id="{9CCC219D-E087-47B6-AE6B-885C4B9FD964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41" name="Group 1140">
            <a:extLst>
              <a:ext uri="{FF2B5EF4-FFF2-40B4-BE49-F238E27FC236}">
                <a16:creationId xmlns:a16="http://schemas.microsoft.com/office/drawing/2014/main" id="{0C40A60C-A51C-4F21-93B7-D3905C900957}"/>
              </a:ext>
            </a:extLst>
          </p:cNvPr>
          <p:cNvGrpSpPr/>
          <p:nvPr/>
        </p:nvGrpSpPr>
        <p:grpSpPr>
          <a:xfrm>
            <a:off x="7264918" y="1848240"/>
            <a:ext cx="1815412" cy="1323440"/>
            <a:chOff x="1829656" y="4528906"/>
            <a:chExt cx="2691170" cy="1323440"/>
          </a:xfrm>
        </p:grpSpPr>
        <p:sp>
          <p:nvSpPr>
            <p:cNvPr id="1142" name="TextBox 1141">
              <a:extLst>
                <a:ext uri="{FF2B5EF4-FFF2-40B4-BE49-F238E27FC236}">
                  <a16:creationId xmlns:a16="http://schemas.microsoft.com/office/drawing/2014/main" id="{2FFBF1DE-38C4-44DD-878A-440DAF1CDCFA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43" name="TextBox 1142">
              <a:extLst>
                <a:ext uri="{FF2B5EF4-FFF2-40B4-BE49-F238E27FC236}">
                  <a16:creationId xmlns:a16="http://schemas.microsoft.com/office/drawing/2014/main" id="{B252757C-C536-4B76-B0DA-EDAFC5008C1E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11207</TotalTime>
  <Words>125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35</cp:revision>
  <dcterms:created xsi:type="dcterms:W3CDTF">2018-02-18T19:39:47Z</dcterms:created>
  <dcterms:modified xsi:type="dcterms:W3CDTF">2021-04-13T02:53:44Z</dcterms:modified>
</cp:coreProperties>
</file>