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D27CFBCF-D6BF-4A52-9409-072B9C92655D}"/>
              </a:ext>
            </a:extLst>
          </p:cNvPr>
          <p:cNvSpPr/>
          <p:nvPr/>
        </p:nvSpPr>
        <p:spPr>
          <a:xfrm>
            <a:off x="187880" y="6134933"/>
            <a:ext cx="4584240" cy="448251"/>
          </a:xfrm>
          <a:prstGeom prst="ellipse">
            <a:avLst/>
          </a:prstGeom>
          <a:solidFill>
            <a:schemeClr val="tx1">
              <a:lumMod val="75000"/>
              <a:lumOff val="25000"/>
              <a:alpha val="58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A88ABADF-34BD-4737-803B-365F46C24A1E}"/>
              </a:ext>
            </a:extLst>
          </p:cNvPr>
          <p:cNvGrpSpPr/>
          <p:nvPr/>
        </p:nvGrpSpPr>
        <p:grpSpPr>
          <a:xfrm rot="5400000" flipV="1">
            <a:off x="1724080" y="4351250"/>
            <a:ext cx="1495994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B36F6B33-7D54-4052-8800-A574A47E81A6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594E9365-A5AC-4B39-8CCC-03A7D21EE9CB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317573F9-A0DE-43E2-B06D-3EAEB749B999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334" name="Freeform: Shape 333">
            <a:extLst>
              <a:ext uri="{FF2B5EF4-FFF2-40B4-BE49-F238E27FC236}">
                <a16:creationId xmlns:a16="http://schemas.microsoft.com/office/drawing/2014/main" id="{7EE9A2C8-3A0E-47AA-97E6-B846A362FF21}"/>
              </a:ext>
            </a:extLst>
          </p:cNvPr>
          <p:cNvSpPr/>
          <p:nvPr/>
        </p:nvSpPr>
        <p:spPr>
          <a:xfrm>
            <a:off x="2295297" y="1541891"/>
            <a:ext cx="369407" cy="4319593"/>
          </a:xfrm>
          <a:custGeom>
            <a:avLst/>
            <a:gdLst>
              <a:gd name="connsiteX0" fmla="*/ 177265 w 369407"/>
              <a:gd name="connsiteY0" fmla="*/ 849 h 4642276"/>
              <a:gd name="connsiteX1" fmla="*/ 206761 w 369407"/>
              <a:gd name="connsiteY1" fmla="*/ 3441 h 4642276"/>
              <a:gd name="connsiteX2" fmla="*/ 225561 w 369407"/>
              <a:gd name="connsiteY2" fmla="*/ 46228 h 4642276"/>
              <a:gd name="connsiteX3" fmla="*/ 232044 w 369407"/>
              <a:gd name="connsiteY3" fmla="*/ 93552 h 4642276"/>
              <a:gd name="connsiteX4" fmla="*/ 269644 w 369407"/>
              <a:gd name="connsiteY4" fmla="*/ 63083 h 4642276"/>
              <a:gd name="connsiteX5" fmla="*/ 320857 w 369407"/>
              <a:gd name="connsiteY5" fmla="*/ 13814 h 4642276"/>
              <a:gd name="connsiteX6" fmla="*/ 359754 w 369407"/>
              <a:gd name="connsiteY6" fmla="*/ 8628 h 4642276"/>
              <a:gd name="connsiteX7" fmla="*/ 358457 w 369407"/>
              <a:gd name="connsiteY7" fmla="*/ 51414 h 4642276"/>
              <a:gd name="connsiteX8" fmla="*/ 301409 w 369407"/>
              <a:gd name="connsiteY8" fmla="*/ 108462 h 4642276"/>
              <a:gd name="connsiteX9" fmla="*/ 232044 w 369407"/>
              <a:gd name="connsiteY9" fmla="*/ 180421 h 4642276"/>
              <a:gd name="connsiteX10" fmla="*/ 229451 w 369407"/>
              <a:gd name="connsiteY10" fmla="*/ 277663 h 4642276"/>
              <a:gd name="connsiteX11" fmla="*/ 239175 w 369407"/>
              <a:gd name="connsiteY11" fmla="*/ 285442 h 4642276"/>
              <a:gd name="connsiteX12" fmla="*/ 316320 w 369407"/>
              <a:gd name="connsiteY12" fmla="*/ 207649 h 4642276"/>
              <a:gd name="connsiteX13" fmla="*/ 361049 w 369407"/>
              <a:gd name="connsiteY13" fmla="*/ 200517 h 4642276"/>
              <a:gd name="connsiteX14" fmla="*/ 353920 w 369407"/>
              <a:gd name="connsiteY14" fmla="*/ 244600 h 4642276"/>
              <a:gd name="connsiteX15" fmla="*/ 232044 w 369407"/>
              <a:gd name="connsiteY15" fmla="*/ 369718 h 4642276"/>
              <a:gd name="connsiteX16" fmla="*/ 229451 w 369407"/>
              <a:gd name="connsiteY16" fmla="*/ 472793 h 4642276"/>
              <a:gd name="connsiteX17" fmla="*/ 237230 w 369407"/>
              <a:gd name="connsiteY17" fmla="*/ 479276 h 4642276"/>
              <a:gd name="connsiteX18" fmla="*/ 318913 w 369407"/>
              <a:gd name="connsiteY18" fmla="*/ 396297 h 4642276"/>
              <a:gd name="connsiteX19" fmla="*/ 360401 w 369407"/>
              <a:gd name="connsiteY19" fmla="*/ 388517 h 4642276"/>
              <a:gd name="connsiteX20" fmla="*/ 357161 w 369407"/>
              <a:gd name="connsiteY20" fmla="*/ 431952 h 4642276"/>
              <a:gd name="connsiteX21" fmla="*/ 296872 w 369407"/>
              <a:gd name="connsiteY21" fmla="*/ 490297 h 4642276"/>
              <a:gd name="connsiteX22" fmla="*/ 231394 w 369407"/>
              <a:gd name="connsiteY22" fmla="*/ 560959 h 4642276"/>
              <a:gd name="connsiteX23" fmla="*/ 228801 w 369407"/>
              <a:gd name="connsiteY23" fmla="*/ 595966 h 4642276"/>
              <a:gd name="connsiteX24" fmla="*/ 228801 w 369407"/>
              <a:gd name="connsiteY24" fmla="*/ 686146 h 4642276"/>
              <a:gd name="connsiteX25" fmla="*/ 228804 w 369407"/>
              <a:gd name="connsiteY25" fmla="*/ 686146 h 4642276"/>
              <a:gd name="connsiteX26" fmla="*/ 228804 w 369407"/>
              <a:gd name="connsiteY26" fmla="*/ 3295326 h 4642276"/>
              <a:gd name="connsiteX27" fmla="*/ 225971 w 369407"/>
              <a:gd name="connsiteY27" fmla="*/ 3295326 h 4642276"/>
              <a:gd name="connsiteX28" fmla="*/ 225971 w 369407"/>
              <a:gd name="connsiteY28" fmla="*/ 4303227 h 4642276"/>
              <a:gd name="connsiteX29" fmla="*/ 229213 w 369407"/>
              <a:gd name="connsiteY29" fmla="*/ 4338234 h 4642276"/>
              <a:gd name="connsiteX30" fmla="*/ 298578 w 369407"/>
              <a:gd name="connsiteY30" fmla="*/ 4353145 h 4642276"/>
              <a:gd name="connsiteX31" fmla="*/ 316082 w 369407"/>
              <a:gd name="connsiteY31" fmla="*/ 4440014 h 4642276"/>
              <a:gd name="connsiteX32" fmla="*/ 262923 w 369407"/>
              <a:gd name="connsiteY32" fmla="*/ 4534662 h 4642276"/>
              <a:gd name="connsiteX33" fmla="*/ 187723 w 369407"/>
              <a:gd name="connsiteY33" fmla="*/ 4642276 h 4642276"/>
              <a:gd name="connsiteX34" fmla="*/ 61958 w 369407"/>
              <a:gd name="connsiteY34" fmla="*/ 4457517 h 4642276"/>
              <a:gd name="connsiteX35" fmla="*/ 78165 w 369407"/>
              <a:gd name="connsiteY35" fmla="*/ 4349903 h 4642276"/>
              <a:gd name="connsiteX36" fmla="*/ 145585 w 369407"/>
              <a:gd name="connsiteY36" fmla="*/ 4336938 h 4642276"/>
              <a:gd name="connsiteX37" fmla="*/ 148827 w 369407"/>
              <a:gd name="connsiteY37" fmla="*/ 4305172 h 4642276"/>
              <a:gd name="connsiteX38" fmla="*/ 148827 w 369407"/>
              <a:gd name="connsiteY38" fmla="*/ 2885696 h 4642276"/>
              <a:gd name="connsiteX39" fmla="*/ 151834 w 369407"/>
              <a:gd name="connsiteY39" fmla="*/ 2885696 h 4642276"/>
              <a:gd name="connsiteX40" fmla="*/ 151834 w 369407"/>
              <a:gd name="connsiteY40" fmla="*/ 731704 h 4642276"/>
              <a:gd name="connsiteX41" fmla="*/ 151657 w 369407"/>
              <a:gd name="connsiteY41" fmla="*/ 731704 h 4642276"/>
              <a:gd name="connsiteX42" fmla="*/ 151657 w 369407"/>
              <a:gd name="connsiteY42" fmla="*/ 598559 h 4642276"/>
              <a:gd name="connsiteX43" fmla="*/ 148415 w 369407"/>
              <a:gd name="connsiteY43" fmla="*/ 568090 h 4642276"/>
              <a:gd name="connsiteX44" fmla="*/ 31079 w 369407"/>
              <a:gd name="connsiteY44" fmla="*/ 448807 h 4642276"/>
              <a:gd name="connsiteX45" fmla="*/ 9685 w 369407"/>
              <a:gd name="connsiteY45" fmla="*/ 424821 h 4642276"/>
              <a:gd name="connsiteX46" fmla="*/ 14872 w 369407"/>
              <a:gd name="connsiteY46" fmla="*/ 387221 h 4642276"/>
              <a:gd name="connsiteX47" fmla="*/ 49878 w 369407"/>
              <a:gd name="connsiteY47" fmla="*/ 392407 h 4642276"/>
              <a:gd name="connsiteX48" fmla="*/ 142582 w 369407"/>
              <a:gd name="connsiteY48" fmla="*/ 486407 h 4642276"/>
              <a:gd name="connsiteX49" fmla="*/ 151009 w 369407"/>
              <a:gd name="connsiteY49" fmla="*/ 479925 h 4642276"/>
              <a:gd name="connsiteX50" fmla="*/ 148416 w 369407"/>
              <a:gd name="connsiteY50" fmla="*/ 376200 h 4642276"/>
              <a:gd name="connsiteX51" fmla="*/ 13575 w 369407"/>
              <a:gd name="connsiteY51" fmla="*/ 237469 h 4642276"/>
              <a:gd name="connsiteX52" fmla="*/ 5796 w 369407"/>
              <a:gd name="connsiteY52" fmla="*/ 205056 h 4642276"/>
              <a:gd name="connsiteX53" fmla="*/ 42099 w 369407"/>
              <a:gd name="connsiteY53" fmla="*/ 198573 h 4642276"/>
              <a:gd name="connsiteX54" fmla="*/ 67382 w 369407"/>
              <a:gd name="connsiteY54" fmla="*/ 218021 h 4642276"/>
              <a:gd name="connsiteX55" fmla="*/ 114706 w 369407"/>
              <a:gd name="connsiteY55" fmla="*/ 265994 h 4642276"/>
              <a:gd name="connsiteX56" fmla="*/ 151009 w 369407"/>
              <a:gd name="connsiteY56" fmla="*/ 244600 h 4642276"/>
              <a:gd name="connsiteX57" fmla="*/ 148416 w 369407"/>
              <a:gd name="connsiteY57" fmla="*/ 186904 h 4642276"/>
              <a:gd name="connsiteX58" fmla="*/ 20058 w 369407"/>
              <a:gd name="connsiteY58" fmla="*/ 55304 h 4642276"/>
              <a:gd name="connsiteX59" fmla="*/ 9685 w 369407"/>
              <a:gd name="connsiteY59" fmla="*/ 11221 h 4642276"/>
              <a:gd name="connsiteX60" fmla="*/ 57658 w 369407"/>
              <a:gd name="connsiteY60" fmla="*/ 19000 h 4642276"/>
              <a:gd name="connsiteX61" fmla="*/ 141933 w 369407"/>
              <a:gd name="connsiteY61" fmla="*/ 103276 h 4642276"/>
              <a:gd name="connsiteX62" fmla="*/ 150361 w 369407"/>
              <a:gd name="connsiteY62" fmla="*/ 87069 h 4642276"/>
              <a:gd name="connsiteX63" fmla="*/ 153602 w 369407"/>
              <a:gd name="connsiteY63" fmla="*/ 19649 h 4642276"/>
              <a:gd name="connsiteX64" fmla="*/ 177265 w 369407"/>
              <a:gd name="connsiteY64" fmla="*/ 849 h 4642276"/>
              <a:gd name="connsiteX0" fmla="*/ 177265 w 369407"/>
              <a:gd name="connsiteY0" fmla="*/ 849 h 4642276"/>
              <a:gd name="connsiteX1" fmla="*/ 206761 w 369407"/>
              <a:gd name="connsiteY1" fmla="*/ 3441 h 4642276"/>
              <a:gd name="connsiteX2" fmla="*/ 225561 w 369407"/>
              <a:gd name="connsiteY2" fmla="*/ 46228 h 4642276"/>
              <a:gd name="connsiteX3" fmla="*/ 232044 w 369407"/>
              <a:gd name="connsiteY3" fmla="*/ 93552 h 4642276"/>
              <a:gd name="connsiteX4" fmla="*/ 269644 w 369407"/>
              <a:gd name="connsiteY4" fmla="*/ 63083 h 4642276"/>
              <a:gd name="connsiteX5" fmla="*/ 320857 w 369407"/>
              <a:gd name="connsiteY5" fmla="*/ 13814 h 4642276"/>
              <a:gd name="connsiteX6" fmla="*/ 359754 w 369407"/>
              <a:gd name="connsiteY6" fmla="*/ 8628 h 4642276"/>
              <a:gd name="connsiteX7" fmla="*/ 358457 w 369407"/>
              <a:gd name="connsiteY7" fmla="*/ 51414 h 4642276"/>
              <a:gd name="connsiteX8" fmla="*/ 301409 w 369407"/>
              <a:gd name="connsiteY8" fmla="*/ 108462 h 4642276"/>
              <a:gd name="connsiteX9" fmla="*/ 232044 w 369407"/>
              <a:gd name="connsiteY9" fmla="*/ 180421 h 4642276"/>
              <a:gd name="connsiteX10" fmla="*/ 229451 w 369407"/>
              <a:gd name="connsiteY10" fmla="*/ 277663 h 4642276"/>
              <a:gd name="connsiteX11" fmla="*/ 239175 w 369407"/>
              <a:gd name="connsiteY11" fmla="*/ 285442 h 4642276"/>
              <a:gd name="connsiteX12" fmla="*/ 316320 w 369407"/>
              <a:gd name="connsiteY12" fmla="*/ 207649 h 4642276"/>
              <a:gd name="connsiteX13" fmla="*/ 361049 w 369407"/>
              <a:gd name="connsiteY13" fmla="*/ 200517 h 4642276"/>
              <a:gd name="connsiteX14" fmla="*/ 353920 w 369407"/>
              <a:gd name="connsiteY14" fmla="*/ 244600 h 4642276"/>
              <a:gd name="connsiteX15" fmla="*/ 232044 w 369407"/>
              <a:gd name="connsiteY15" fmla="*/ 369718 h 4642276"/>
              <a:gd name="connsiteX16" fmla="*/ 229451 w 369407"/>
              <a:gd name="connsiteY16" fmla="*/ 472793 h 4642276"/>
              <a:gd name="connsiteX17" fmla="*/ 237230 w 369407"/>
              <a:gd name="connsiteY17" fmla="*/ 479276 h 4642276"/>
              <a:gd name="connsiteX18" fmla="*/ 318913 w 369407"/>
              <a:gd name="connsiteY18" fmla="*/ 396297 h 4642276"/>
              <a:gd name="connsiteX19" fmla="*/ 360401 w 369407"/>
              <a:gd name="connsiteY19" fmla="*/ 388517 h 4642276"/>
              <a:gd name="connsiteX20" fmla="*/ 357161 w 369407"/>
              <a:gd name="connsiteY20" fmla="*/ 431952 h 4642276"/>
              <a:gd name="connsiteX21" fmla="*/ 296872 w 369407"/>
              <a:gd name="connsiteY21" fmla="*/ 490297 h 4642276"/>
              <a:gd name="connsiteX22" fmla="*/ 231394 w 369407"/>
              <a:gd name="connsiteY22" fmla="*/ 560959 h 4642276"/>
              <a:gd name="connsiteX23" fmla="*/ 228801 w 369407"/>
              <a:gd name="connsiteY23" fmla="*/ 595966 h 4642276"/>
              <a:gd name="connsiteX24" fmla="*/ 228801 w 369407"/>
              <a:gd name="connsiteY24" fmla="*/ 686146 h 4642276"/>
              <a:gd name="connsiteX25" fmla="*/ 228804 w 369407"/>
              <a:gd name="connsiteY25" fmla="*/ 686146 h 4642276"/>
              <a:gd name="connsiteX26" fmla="*/ 228804 w 369407"/>
              <a:gd name="connsiteY26" fmla="*/ 3295326 h 4642276"/>
              <a:gd name="connsiteX27" fmla="*/ 225971 w 369407"/>
              <a:gd name="connsiteY27" fmla="*/ 3295326 h 4642276"/>
              <a:gd name="connsiteX28" fmla="*/ 225971 w 369407"/>
              <a:gd name="connsiteY28" fmla="*/ 4303227 h 4642276"/>
              <a:gd name="connsiteX29" fmla="*/ 229213 w 369407"/>
              <a:gd name="connsiteY29" fmla="*/ 4338234 h 4642276"/>
              <a:gd name="connsiteX30" fmla="*/ 298578 w 369407"/>
              <a:gd name="connsiteY30" fmla="*/ 4353145 h 4642276"/>
              <a:gd name="connsiteX31" fmla="*/ 316082 w 369407"/>
              <a:gd name="connsiteY31" fmla="*/ 4440014 h 4642276"/>
              <a:gd name="connsiteX32" fmla="*/ 262923 w 369407"/>
              <a:gd name="connsiteY32" fmla="*/ 4534662 h 4642276"/>
              <a:gd name="connsiteX33" fmla="*/ 187723 w 369407"/>
              <a:gd name="connsiteY33" fmla="*/ 4642276 h 4642276"/>
              <a:gd name="connsiteX34" fmla="*/ 61958 w 369407"/>
              <a:gd name="connsiteY34" fmla="*/ 4457517 h 4642276"/>
              <a:gd name="connsiteX35" fmla="*/ 78165 w 369407"/>
              <a:gd name="connsiteY35" fmla="*/ 4349903 h 4642276"/>
              <a:gd name="connsiteX36" fmla="*/ 145585 w 369407"/>
              <a:gd name="connsiteY36" fmla="*/ 4336938 h 4642276"/>
              <a:gd name="connsiteX37" fmla="*/ 148827 w 369407"/>
              <a:gd name="connsiteY37" fmla="*/ 4305172 h 4642276"/>
              <a:gd name="connsiteX38" fmla="*/ 148827 w 369407"/>
              <a:gd name="connsiteY38" fmla="*/ 2885696 h 4642276"/>
              <a:gd name="connsiteX39" fmla="*/ 151834 w 369407"/>
              <a:gd name="connsiteY39" fmla="*/ 731704 h 4642276"/>
              <a:gd name="connsiteX40" fmla="*/ 151657 w 369407"/>
              <a:gd name="connsiteY40" fmla="*/ 731704 h 4642276"/>
              <a:gd name="connsiteX41" fmla="*/ 151657 w 369407"/>
              <a:gd name="connsiteY41" fmla="*/ 598559 h 4642276"/>
              <a:gd name="connsiteX42" fmla="*/ 148415 w 369407"/>
              <a:gd name="connsiteY42" fmla="*/ 568090 h 4642276"/>
              <a:gd name="connsiteX43" fmla="*/ 31079 w 369407"/>
              <a:gd name="connsiteY43" fmla="*/ 448807 h 4642276"/>
              <a:gd name="connsiteX44" fmla="*/ 9685 w 369407"/>
              <a:gd name="connsiteY44" fmla="*/ 424821 h 4642276"/>
              <a:gd name="connsiteX45" fmla="*/ 14872 w 369407"/>
              <a:gd name="connsiteY45" fmla="*/ 387221 h 4642276"/>
              <a:gd name="connsiteX46" fmla="*/ 49878 w 369407"/>
              <a:gd name="connsiteY46" fmla="*/ 392407 h 4642276"/>
              <a:gd name="connsiteX47" fmla="*/ 142582 w 369407"/>
              <a:gd name="connsiteY47" fmla="*/ 486407 h 4642276"/>
              <a:gd name="connsiteX48" fmla="*/ 151009 w 369407"/>
              <a:gd name="connsiteY48" fmla="*/ 479925 h 4642276"/>
              <a:gd name="connsiteX49" fmla="*/ 148416 w 369407"/>
              <a:gd name="connsiteY49" fmla="*/ 376200 h 4642276"/>
              <a:gd name="connsiteX50" fmla="*/ 13575 w 369407"/>
              <a:gd name="connsiteY50" fmla="*/ 237469 h 4642276"/>
              <a:gd name="connsiteX51" fmla="*/ 5796 w 369407"/>
              <a:gd name="connsiteY51" fmla="*/ 205056 h 4642276"/>
              <a:gd name="connsiteX52" fmla="*/ 42099 w 369407"/>
              <a:gd name="connsiteY52" fmla="*/ 198573 h 4642276"/>
              <a:gd name="connsiteX53" fmla="*/ 67382 w 369407"/>
              <a:gd name="connsiteY53" fmla="*/ 218021 h 4642276"/>
              <a:gd name="connsiteX54" fmla="*/ 114706 w 369407"/>
              <a:gd name="connsiteY54" fmla="*/ 265994 h 4642276"/>
              <a:gd name="connsiteX55" fmla="*/ 151009 w 369407"/>
              <a:gd name="connsiteY55" fmla="*/ 244600 h 4642276"/>
              <a:gd name="connsiteX56" fmla="*/ 148416 w 369407"/>
              <a:gd name="connsiteY56" fmla="*/ 186904 h 4642276"/>
              <a:gd name="connsiteX57" fmla="*/ 20058 w 369407"/>
              <a:gd name="connsiteY57" fmla="*/ 55304 h 4642276"/>
              <a:gd name="connsiteX58" fmla="*/ 9685 w 369407"/>
              <a:gd name="connsiteY58" fmla="*/ 11221 h 4642276"/>
              <a:gd name="connsiteX59" fmla="*/ 57658 w 369407"/>
              <a:gd name="connsiteY59" fmla="*/ 19000 h 4642276"/>
              <a:gd name="connsiteX60" fmla="*/ 141933 w 369407"/>
              <a:gd name="connsiteY60" fmla="*/ 103276 h 4642276"/>
              <a:gd name="connsiteX61" fmla="*/ 150361 w 369407"/>
              <a:gd name="connsiteY61" fmla="*/ 87069 h 4642276"/>
              <a:gd name="connsiteX62" fmla="*/ 153602 w 369407"/>
              <a:gd name="connsiteY62" fmla="*/ 19649 h 4642276"/>
              <a:gd name="connsiteX63" fmla="*/ 177265 w 369407"/>
              <a:gd name="connsiteY63" fmla="*/ 849 h 4642276"/>
              <a:gd name="connsiteX0" fmla="*/ 177265 w 369407"/>
              <a:gd name="connsiteY0" fmla="*/ 849 h 4642276"/>
              <a:gd name="connsiteX1" fmla="*/ 206761 w 369407"/>
              <a:gd name="connsiteY1" fmla="*/ 3441 h 4642276"/>
              <a:gd name="connsiteX2" fmla="*/ 225561 w 369407"/>
              <a:gd name="connsiteY2" fmla="*/ 46228 h 4642276"/>
              <a:gd name="connsiteX3" fmla="*/ 232044 w 369407"/>
              <a:gd name="connsiteY3" fmla="*/ 93552 h 4642276"/>
              <a:gd name="connsiteX4" fmla="*/ 269644 w 369407"/>
              <a:gd name="connsiteY4" fmla="*/ 63083 h 4642276"/>
              <a:gd name="connsiteX5" fmla="*/ 320857 w 369407"/>
              <a:gd name="connsiteY5" fmla="*/ 13814 h 4642276"/>
              <a:gd name="connsiteX6" fmla="*/ 359754 w 369407"/>
              <a:gd name="connsiteY6" fmla="*/ 8628 h 4642276"/>
              <a:gd name="connsiteX7" fmla="*/ 358457 w 369407"/>
              <a:gd name="connsiteY7" fmla="*/ 51414 h 4642276"/>
              <a:gd name="connsiteX8" fmla="*/ 301409 w 369407"/>
              <a:gd name="connsiteY8" fmla="*/ 108462 h 4642276"/>
              <a:gd name="connsiteX9" fmla="*/ 232044 w 369407"/>
              <a:gd name="connsiteY9" fmla="*/ 180421 h 4642276"/>
              <a:gd name="connsiteX10" fmla="*/ 229451 w 369407"/>
              <a:gd name="connsiteY10" fmla="*/ 277663 h 4642276"/>
              <a:gd name="connsiteX11" fmla="*/ 239175 w 369407"/>
              <a:gd name="connsiteY11" fmla="*/ 285442 h 4642276"/>
              <a:gd name="connsiteX12" fmla="*/ 316320 w 369407"/>
              <a:gd name="connsiteY12" fmla="*/ 207649 h 4642276"/>
              <a:gd name="connsiteX13" fmla="*/ 361049 w 369407"/>
              <a:gd name="connsiteY13" fmla="*/ 200517 h 4642276"/>
              <a:gd name="connsiteX14" fmla="*/ 353920 w 369407"/>
              <a:gd name="connsiteY14" fmla="*/ 244600 h 4642276"/>
              <a:gd name="connsiteX15" fmla="*/ 232044 w 369407"/>
              <a:gd name="connsiteY15" fmla="*/ 369718 h 4642276"/>
              <a:gd name="connsiteX16" fmla="*/ 229451 w 369407"/>
              <a:gd name="connsiteY16" fmla="*/ 472793 h 4642276"/>
              <a:gd name="connsiteX17" fmla="*/ 237230 w 369407"/>
              <a:gd name="connsiteY17" fmla="*/ 479276 h 4642276"/>
              <a:gd name="connsiteX18" fmla="*/ 318913 w 369407"/>
              <a:gd name="connsiteY18" fmla="*/ 396297 h 4642276"/>
              <a:gd name="connsiteX19" fmla="*/ 360401 w 369407"/>
              <a:gd name="connsiteY19" fmla="*/ 388517 h 4642276"/>
              <a:gd name="connsiteX20" fmla="*/ 357161 w 369407"/>
              <a:gd name="connsiteY20" fmla="*/ 431952 h 4642276"/>
              <a:gd name="connsiteX21" fmla="*/ 296872 w 369407"/>
              <a:gd name="connsiteY21" fmla="*/ 490297 h 4642276"/>
              <a:gd name="connsiteX22" fmla="*/ 231394 w 369407"/>
              <a:gd name="connsiteY22" fmla="*/ 560959 h 4642276"/>
              <a:gd name="connsiteX23" fmla="*/ 228801 w 369407"/>
              <a:gd name="connsiteY23" fmla="*/ 595966 h 4642276"/>
              <a:gd name="connsiteX24" fmla="*/ 228801 w 369407"/>
              <a:gd name="connsiteY24" fmla="*/ 686146 h 4642276"/>
              <a:gd name="connsiteX25" fmla="*/ 228804 w 369407"/>
              <a:gd name="connsiteY25" fmla="*/ 686146 h 4642276"/>
              <a:gd name="connsiteX26" fmla="*/ 228804 w 369407"/>
              <a:gd name="connsiteY26" fmla="*/ 3295326 h 4642276"/>
              <a:gd name="connsiteX27" fmla="*/ 225971 w 369407"/>
              <a:gd name="connsiteY27" fmla="*/ 3295326 h 4642276"/>
              <a:gd name="connsiteX28" fmla="*/ 225971 w 369407"/>
              <a:gd name="connsiteY28" fmla="*/ 4303227 h 4642276"/>
              <a:gd name="connsiteX29" fmla="*/ 229213 w 369407"/>
              <a:gd name="connsiteY29" fmla="*/ 4338234 h 4642276"/>
              <a:gd name="connsiteX30" fmla="*/ 298578 w 369407"/>
              <a:gd name="connsiteY30" fmla="*/ 4353145 h 4642276"/>
              <a:gd name="connsiteX31" fmla="*/ 316082 w 369407"/>
              <a:gd name="connsiteY31" fmla="*/ 4440014 h 4642276"/>
              <a:gd name="connsiteX32" fmla="*/ 262923 w 369407"/>
              <a:gd name="connsiteY32" fmla="*/ 4534662 h 4642276"/>
              <a:gd name="connsiteX33" fmla="*/ 187723 w 369407"/>
              <a:gd name="connsiteY33" fmla="*/ 4642276 h 4642276"/>
              <a:gd name="connsiteX34" fmla="*/ 61958 w 369407"/>
              <a:gd name="connsiteY34" fmla="*/ 4457517 h 4642276"/>
              <a:gd name="connsiteX35" fmla="*/ 78165 w 369407"/>
              <a:gd name="connsiteY35" fmla="*/ 4349903 h 4642276"/>
              <a:gd name="connsiteX36" fmla="*/ 145585 w 369407"/>
              <a:gd name="connsiteY36" fmla="*/ 4336938 h 4642276"/>
              <a:gd name="connsiteX37" fmla="*/ 148827 w 369407"/>
              <a:gd name="connsiteY37" fmla="*/ 4305172 h 4642276"/>
              <a:gd name="connsiteX38" fmla="*/ 151834 w 369407"/>
              <a:gd name="connsiteY38" fmla="*/ 731704 h 4642276"/>
              <a:gd name="connsiteX39" fmla="*/ 151657 w 369407"/>
              <a:gd name="connsiteY39" fmla="*/ 731704 h 4642276"/>
              <a:gd name="connsiteX40" fmla="*/ 151657 w 369407"/>
              <a:gd name="connsiteY40" fmla="*/ 598559 h 4642276"/>
              <a:gd name="connsiteX41" fmla="*/ 148415 w 369407"/>
              <a:gd name="connsiteY41" fmla="*/ 568090 h 4642276"/>
              <a:gd name="connsiteX42" fmla="*/ 31079 w 369407"/>
              <a:gd name="connsiteY42" fmla="*/ 448807 h 4642276"/>
              <a:gd name="connsiteX43" fmla="*/ 9685 w 369407"/>
              <a:gd name="connsiteY43" fmla="*/ 424821 h 4642276"/>
              <a:gd name="connsiteX44" fmla="*/ 14872 w 369407"/>
              <a:gd name="connsiteY44" fmla="*/ 387221 h 4642276"/>
              <a:gd name="connsiteX45" fmla="*/ 49878 w 369407"/>
              <a:gd name="connsiteY45" fmla="*/ 392407 h 4642276"/>
              <a:gd name="connsiteX46" fmla="*/ 142582 w 369407"/>
              <a:gd name="connsiteY46" fmla="*/ 486407 h 4642276"/>
              <a:gd name="connsiteX47" fmla="*/ 151009 w 369407"/>
              <a:gd name="connsiteY47" fmla="*/ 479925 h 4642276"/>
              <a:gd name="connsiteX48" fmla="*/ 148416 w 369407"/>
              <a:gd name="connsiteY48" fmla="*/ 376200 h 4642276"/>
              <a:gd name="connsiteX49" fmla="*/ 13575 w 369407"/>
              <a:gd name="connsiteY49" fmla="*/ 237469 h 4642276"/>
              <a:gd name="connsiteX50" fmla="*/ 5796 w 369407"/>
              <a:gd name="connsiteY50" fmla="*/ 205056 h 4642276"/>
              <a:gd name="connsiteX51" fmla="*/ 42099 w 369407"/>
              <a:gd name="connsiteY51" fmla="*/ 198573 h 4642276"/>
              <a:gd name="connsiteX52" fmla="*/ 67382 w 369407"/>
              <a:gd name="connsiteY52" fmla="*/ 218021 h 4642276"/>
              <a:gd name="connsiteX53" fmla="*/ 114706 w 369407"/>
              <a:gd name="connsiteY53" fmla="*/ 265994 h 4642276"/>
              <a:gd name="connsiteX54" fmla="*/ 151009 w 369407"/>
              <a:gd name="connsiteY54" fmla="*/ 244600 h 4642276"/>
              <a:gd name="connsiteX55" fmla="*/ 148416 w 369407"/>
              <a:gd name="connsiteY55" fmla="*/ 186904 h 4642276"/>
              <a:gd name="connsiteX56" fmla="*/ 20058 w 369407"/>
              <a:gd name="connsiteY56" fmla="*/ 55304 h 4642276"/>
              <a:gd name="connsiteX57" fmla="*/ 9685 w 369407"/>
              <a:gd name="connsiteY57" fmla="*/ 11221 h 4642276"/>
              <a:gd name="connsiteX58" fmla="*/ 57658 w 369407"/>
              <a:gd name="connsiteY58" fmla="*/ 19000 h 4642276"/>
              <a:gd name="connsiteX59" fmla="*/ 141933 w 369407"/>
              <a:gd name="connsiteY59" fmla="*/ 103276 h 4642276"/>
              <a:gd name="connsiteX60" fmla="*/ 150361 w 369407"/>
              <a:gd name="connsiteY60" fmla="*/ 87069 h 4642276"/>
              <a:gd name="connsiteX61" fmla="*/ 153602 w 369407"/>
              <a:gd name="connsiteY61" fmla="*/ 19649 h 4642276"/>
              <a:gd name="connsiteX62" fmla="*/ 177265 w 369407"/>
              <a:gd name="connsiteY62" fmla="*/ 849 h 4642276"/>
              <a:gd name="connsiteX0" fmla="*/ 177265 w 369407"/>
              <a:gd name="connsiteY0" fmla="*/ 849 h 4642276"/>
              <a:gd name="connsiteX1" fmla="*/ 206761 w 369407"/>
              <a:gd name="connsiteY1" fmla="*/ 3441 h 4642276"/>
              <a:gd name="connsiteX2" fmla="*/ 225561 w 369407"/>
              <a:gd name="connsiteY2" fmla="*/ 46228 h 4642276"/>
              <a:gd name="connsiteX3" fmla="*/ 232044 w 369407"/>
              <a:gd name="connsiteY3" fmla="*/ 93552 h 4642276"/>
              <a:gd name="connsiteX4" fmla="*/ 269644 w 369407"/>
              <a:gd name="connsiteY4" fmla="*/ 63083 h 4642276"/>
              <a:gd name="connsiteX5" fmla="*/ 320857 w 369407"/>
              <a:gd name="connsiteY5" fmla="*/ 13814 h 4642276"/>
              <a:gd name="connsiteX6" fmla="*/ 359754 w 369407"/>
              <a:gd name="connsiteY6" fmla="*/ 8628 h 4642276"/>
              <a:gd name="connsiteX7" fmla="*/ 358457 w 369407"/>
              <a:gd name="connsiteY7" fmla="*/ 51414 h 4642276"/>
              <a:gd name="connsiteX8" fmla="*/ 301409 w 369407"/>
              <a:gd name="connsiteY8" fmla="*/ 108462 h 4642276"/>
              <a:gd name="connsiteX9" fmla="*/ 232044 w 369407"/>
              <a:gd name="connsiteY9" fmla="*/ 180421 h 4642276"/>
              <a:gd name="connsiteX10" fmla="*/ 229451 w 369407"/>
              <a:gd name="connsiteY10" fmla="*/ 277663 h 4642276"/>
              <a:gd name="connsiteX11" fmla="*/ 239175 w 369407"/>
              <a:gd name="connsiteY11" fmla="*/ 285442 h 4642276"/>
              <a:gd name="connsiteX12" fmla="*/ 316320 w 369407"/>
              <a:gd name="connsiteY12" fmla="*/ 207649 h 4642276"/>
              <a:gd name="connsiteX13" fmla="*/ 361049 w 369407"/>
              <a:gd name="connsiteY13" fmla="*/ 200517 h 4642276"/>
              <a:gd name="connsiteX14" fmla="*/ 353920 w 369407"/>
              <a:gd name="connsiteY14" fmla="*/ 244600 h 4642276"/>
              <a:gd name="connsiteX15" fmla="*/ 232044 w 369407"/>
              <a:gd name="connsiteY15" fmla="*/ 369718 h 4642276"/>
              <a:gd name="connsiteX16" fmla="*/ 229451 w 369407"/>
              <a:gd name="connsiteY16" fmla="*/ 472793 h 4642276"/>
              <a:gd name="connsiteX17" fmla="*/ 237230 w 369407"/>
              <a:gd name="connsiteY17" fmla="*/ 479276 h 4642276"/>
              <a:gd name="connsiteX18" fmla="*/ 318913 w 369407"/>
              <a:gd name="connsiteY18" fmla="*/ 396297 h 4642276"/>
              <a:gd name="connsiteX19" fmla="*/ 360401 w 369407"/>
              <a:gd name="connsiteY19" fmla="*/ 388517 h 4642276"/>
              <a:gd name="connsiteX20" fmla="*/ 357161 w 369407"/>
              <a:gd name="connsiteY20" fmla="*/ 431952 h 4642276"/>
              <a:gd name="connsiteX21" fmla="*/ 296872 w 369407"/>
              <a:gd name="connsiteY21" fmla="*/ 490297 h 4642276"/>
              <a:gd name="connsiteX22" fmla="*/ 231394 w 369407"/>
              <a:gd name="connsiteY22" fmla="*/ 560959 h 4642276"/>
              <a:gd name="connsiteX23" fmla="*/ 228801 w 369407"/>
              <a:gd name="connsiteY23" fmla="*/ 595966 h 4642276"/>
              <a:gd name="connsiteX24" fmla="*/ 228801 w 369407"/>
              <a:gd name="connsiteY24" fmla="*/ 686146 h 4642276"/>
              <a:gd name="connsiteX25" fmla="*/ 228804 w 369407"/>
              <a:gd name="connsiteY25" fmla="*/ 686146 h 4642276"/>
              <a:gd name="connsiteX26" fmla="*/ 228804 w 369407"/>
              <a:gd name="connsiteY26" fmla="*/ 3295326 h 4642276"/>
              <a:gd name="connsiteX27" fmla="*/ 225971 w 369407"/>
              <a:gd name="connsiteY27" fmla="*/ 4303227 h 4642276"/>
              <a:gd name="connsiteX28" fmla="*/ 229213 w 369407"/>
              <a:gd name="connsiteY28" fmla="*/ 4338234 h 4642276"/>
              <a:gd name="connsiteX29" fmla="*/ 298578 w 369407"/>
              <a:gd name="connsiteY29" fmla="*/ 4353145 h 4642276"/>
              <a:gd name="connsiteX30" fmla="*/ 316082 w 369407"/>
              <a:gd name="connsiteY30" fmla="*/ 4440014 h 4642276"/>
              <a:gd name="connsiteX31" fmla="*/ 262923 w 369407"/>
              <a:gd name="connsiteY31" fmla="*/ 4534662 h 4642276"/>
              <a:gd name="connsiteX32" fmla="*/ 187723 w 369407"/>
              <a:gd name="connsiteY32" fmla="*/ 4642276 h 4642276"/>
              <a:gd name="connsiteX33" fmla="*/ 61958 w 369407"/>
              <a:gd name="connsiteY33" fmla="*/ 4457517 h 4642276"/>
              <a:gd name="connsiteX34" fmla="*/ 78165 w 369407"/>
              <a:gd name="connsiteY34" fmla="*/ 4349903 h 4642276"/>
              <a:gd name="connsiteX35" fmla="*/ 145585 w 369407"/>
              <a:gd name="connsiteY35" fmla="*/ 4336938 h 4642276"/>
              <a:gd name="connsiteX36" fmla="*/ 148827 w 369407"/>
              <a:gd name="connsiteY36" fmla="*/ 4305172 h 4642276"/>
              <a:gd name="connsiteX37" fmla="*/ 151834 w 369407"/>
              <a:gd name="connsiteY37" fmla="*/ 731704 h 4642276"/>
              <a:gd name="connsiteX38" fmla="*/ 151657 w 369407"/>
              <a:gd name="connsiteY38" fmla="*/ 731704 h 4642276"/>
              <a:gd name="connsiteX39" fmla="*/ 151657 w 369407"/>
              <a:gd name="connsiteY39" fmla="*/ 598559 h 4642276"/>
              <a:gd name="connsiteX40" fmla="*/ 148415 w 369407"/>
              <a:gd name="connsiteY40" fmla="*/ 568090 h 4642276"/>
              <a:gd name="connsiteX41" fmla="*/ 31079 w 369407"/>
              <a:gd name="connsiteY41" fmla="*/ 448807 h 4642276"/>
              <a:gd name="connsiteX42" fmla="*/ 9685 w 369407"/>
              <a:gd name="connsiteY42" fmla="*/ 424821 h 4642276"/>
              <a:gd name="connsiteX43" fmla="*/ 14872 w 369407"/>
              <a:gd name="connsiteY43" fmla="*/ 387221 h 4642276"/>
              <a:gd name="connsiteX44" fmla="*/ 49878 w 369407"/>
              <a:gd name="connsiteY44" fmla="*/ 392407 h 4642276"/>
              <a:gd name="connsiteX45" fmla="*/ 142582 w 369407"/>
              <a:gd name="connsiteY45" fmla="*/ 486407 h 4642276"/>
              <a:gd name="connsiteX46" fmla="*/ 151009 w 369407"/>
              <a:gd name="connsiteY46" fmla="*/ 479925 h 4642276"/>
              <a:gd name="connsiteX47" fmla="*/ 148416 w 369407"/>
              <a:gd name="connsiteY47" fmla="*/ 376200 h 4642276"/>
              <a:gd name="connsiteX48" fmla="*/ 13575 w 369407"/>
              <a:gd name="connsiteY48" fmla="*/ 237469 h 4642276"/>
              <a:gd name="connsiteX49" fmla="*/ 5796 w 369407"/>
              <a:gd name="connsiteY49" fmla="*/ 205056 h 4642276"/>
              <a:gd name="connsiteX50" fmla="*/ 42099 w 369407"/>
              <a:gd name="connsiteY50" fmla="*/ 198573 h 4642276"/>
              <a:gd name="connsiteX51" fmla="*/ 67382 w 369407"/>
              <a:gd name="connsiteY51" fmla="*/ 218021 h 4642276"/>
              <a:gd name="connsiteX52" fmla="*/ 114706 w 369407"/>
              <a:gd name="connsiteY52" fmla="*/ 265994 h 4642276"/>
              <a:gd name="connsiteX53" fmla="*/ 151009 w 369407"/>
              <a:gd name="connsiteY53" fmla="*/ 244600 h 4642276"/>
              <a:gd name="connsiteX54" fmla="*/ 148416 w 369407"/>
              <a:gd name="connsiteY54" fmla="*/ 186904 h 4642276"/>
              <a:gd name="connsiteX55" fmla="*/ 20058 w 369407"/>
              <a:gd name="connsiteY55" fmla="*/ 55304 h 4642276"/>
              <a:gd name="connsiteX56" fmla="*/ 9685 w 369407"/>
              <a:gd name="connsiteY56" fmla="*/ 11221 h 4642276"/>
              <a:gd name="connsiteX57" fmla="*/ 57658 w 369407"/>
              <a:gd name="connsiteY57" fmla="*/ 19000 h 4642276"/>
              <a:gd name="connsiteX58" fmla="*/ 141933 w 369407"/>
              <a:gd name="connsiteY58" fmla="*/ 103276 h 4642276"/>
              <a:gd name="connsiteX59" fmla="*/ 150361 w 369407"/>
              <a:gd name="connsiteY59" fmla="*/ 87069 h 4642276"/>
              <a:gd name="connsiteX60" fmla="*/ 153602 w 369407"/>
              <a:gd name="connsiteY60" fmla="*/ 19649 h 4642276"/>
              <a:gd name="connsiteX61" fmla="*/ 177265 w 369407"/>
              <a:gd name="connsiteY61" fmla="*/ 849 h 4642276"/>
              <a:gd name="connsiteX0" fmla="*/ 177265 w 369407"/>
              <a:gd name="connsiteY0" fmla="*/ 849 h 4642276"/>
              <a:gd name="connsiteX1" fmla="*/ 206761 w 369407"/>
              <a:gd name="connsiteY1" fmla="*/ 3441 h 4642276"/>
              <a:gd name="connsiteX2" fmla="*/ 225561 w 369407"/>
              <a:gd name="connsiteY2" fmla="*/ 46228 h 4642276"/>
              <a:gd name="connsiteX3" fmla="*/ 232044 w 369407"/>
              <a:gd name="connsiteY3" fmla="*/ 93552 h 4642276"/>
              <a:gd name="connsiteX4" fmla="*/ 269644 w 369407"/>
              <a:gd name="connsiteY4" fmla="*/ 63083 h 4642276"/>
              <a:gd name="connsiteX5" fmla="*/ 320857 w 369407"/>
              <a:gd name="connsiteY5" fmla="*/ 13814 h 4642276"/>
              <a:gd name="connsiteX6" fmla="*/ 359754 w 369407"/>
              <a:gd name="connsiteY6" fmla="*/ 8628 h 4642276"/>
              <a:gd name="connsiteX7" fmla="*/ 358457 w 369407"/>
              <a:gd name="connsiteY7" fmla="*/ 51414 h 4642276"/>
              <a:gd name="connsiteX8" fmla="*/ 301409 w 369407"/>
              <a:gd name="connsiteY8" fmla="*/ 108462 h 4642276"/>
              <a:gd name="connsiteX9" fmla="*/ 232044 w 369407"/>
              <a:gd name="connsiteY9" fmla="*/ 180421 h 4642276"/>
              <a:gd name="connsiteX10" fmla="*/ 229451 w 369407"/>
              <a:gd name="connsiteY10" fmla="*/ 277663 h 4642276"/>
              <a:gd name="connsiteX11" fmla="*/ 239175 w 369407"/>
              <a:gd name="connsiteY11" fmla="*/ 285442 h 4642276"/>
              <a:gd name="connsiteX12" fmla="*/ 316320 w 369407"/>
              <a:gd name="connsiteY12" fmla="*/ 207649 h 4642276"/>
              <a:gd name="connsiteX13" fmla="*/ 361049 w 369407"/>
              <a:gd name="connsiteY13" fmla="*/ 200517 h 4642276"/>
              <a:gd name="connsiteX14" fmla="*/ 353920 w 369407"/>
              <a:gd name="connsiteY14" fmla="*/ 244600 h 4642276"/>
              <a:gd name="connsiteX15" fmla="*/ 232044 w 369407"/>
              <a:gd name="connsiteY15" fmla="*/ 369718 h 4642276"/>
              <a:gd name="connsiteX16" fmla="*/ 229451 w 369407"/>
              <a:gd name="connsiteY16" fmla="*/ 472793 h 4642276"/>
              <a:gd name="connsiteX17" fmla="*/ 237230 w 369407"/>
              <a:gd name="connsiteY17" fmla="*/ 479276 h 4642276"/>
              <a:gd name="connsiteX18" fmla="*/ 318913 w 369407"/>
              <a:gd name="connsiteY18" fmla="*/ 396297 h 4642276"/>
              <a:gd name="connsiteX19" fmla="*/ 360401 w 369407"/>
              <a:gd name="connsiteY19" fmla="*/ 388517 h 4642276"/>
              <a:gd name="connsiteX20" fmla="*/ 357161 w 369407"/>
              <a:gd name="connsiteY20" fmla="*/ 431952 h 4642276"/>
              <a:gd name="connsiteX21" fmla="*/ 296872 w 369407"/>
              <a:gd name="connsiteY21" fmla="*/ 490297 h 4642276"/>
              <a:gd name="connsiteX22" fmla="*/ 231394 w 369407"/>
              <a:gd name="connsiteY22" fmla="*/ 560959 h 4642276"/>
              <a:gd name="connsiteX23" fmla="*/ 228801 w 369407"/>
              <a:gd name="connsiteY23" fmla="*/ 595966 h 4642276"/>
              <a:gd name="connsiteX24" fmla="*/ 228801 w 369407"/>
              <a:gd name="connsiteY24" fmla="*/ 686146 h 4642276"/>
              <a:gd name="connsiteX25" fmla="*/ 228804 w 369407"/>
              <a:gd name="connsiteY25" fmla="*/ 686146 h 4642276"/>
              <a:gd name="connsiteX26" fmla="*/ 225971 w 369407"/>
              <a:gd name="connsiteY26" fmla="*/ 4303227 h 4642276"/>
              <a:gd name="connsiteX27" fmla="*/ 229213 w 369407"/>
              <a:gd name="connsiteY27" fmla="*/ 4338234 h 4642276"/>
              <a:gd name="connsiteX28" fmla="*/ 298578 w 369407"/>
              <a:gd name="connsiteY28" fmla="*/ 4353145 h 4642276"/>
              <a:gd name="connsiteX29" fmla="*/ 316082 w 369407"/>
              <a:gd name="connsiteY29" fmla="*/ 4440014 h 4642276"/>
              <a:gd name="connsiteX30" fmla="*/ 262923 w 369407"/>
              <a:gd name="connsiteY30" fmla="*/ 4534662 h 4642276"/>
              <a:gd name="connsiteX31" fmla="*/ 187723 w 369407"/>
              <a:gd name="connsiteY31" fmla="*/ 4642276 h 4642276"/>
              <a:gd name="connsiteX32" fmla="*/ 61958 w 369407"/>
              <a:gd name="connsiteY32" fmla="*/ 4457517 h 4642276"/>
              <a:gd name="connsiteX33" fmla="*/ 78165 w 369407"/>
              <a:gd name="connsiteY33" fmla="*/ 4349903 h 4642276"/>
              <a:gd name="connsiteX34" fmla="*/ 145585 w 369407"/>
              <a:gd name="connsiteY34" fmla="*/ 4336938 h 4642276"/>
              <a:gd name="connsiteX35" fmla="*/ 148827 w 369407"/>
              <a:gd name="connsiteY35" fmla="*/ 4305172 h 4642276"/>
              <a:gd name="connsiteX36" fmla="*/ 151834 w 369407"/>
              <a:gd name="connsiteY36" fmla="*/ 731704 h 4642276"/>
              <a:gd name="connsiteX37" fmla="*/ 151657 w 369407"/>
              <a:gd name="connsiteY37" fmla="*/ 731704 h 4642276"/>
              <a:gd name="connsiteX38" fmla="*/ 151657 w 369407"/>
              <a:gd name="connsiteY38" fmla="*/ 598559 h 4642276"/>
              <a:gd name="connsiteX39" fmla="*/ 148415 w 369407"/>
              <a:gd name="connsiteY39" fmla="*/ 568090 h 4642276"/>
              <a:gd name="connsiteX40" fmla="*/ 31079 w 369407"/>
              <a:gd name="connsiteY40" fmla="*/ 448807 h 4642276"/>
              <a:gd name="connsiteX41" fmla="*/ 9685 w 369407"/>
              <a:gd name="connsiteY41" fmla="*/ 424821 h 4642276"/>
              <a:gd name="connsiteX42" fmla="*/ 14872 w 369407"/>
              <a:gd name="connsiteY42" fmla="*/ 387221 h 4642276"/>
              <a:gd name="connsiteX43" fmla="*/ 49878 w 369407"/>
              <a:gd name="connsiteY43" fmla="*/ 392407 h 4642276"/>
              <a:gd name="connsiteX44" fmla="*/ 142582 w 369407"/>
              <a:gd name="connsiteY44" fmla="*/ 486407 h 4642276"/>
              <a:gd name="connsiteX45" fmla="*/ 151009 w 369407"/>
              <a:gd name="connsiteY45" fmla="*/ 479925 h 4642276"/>
              <a:gd name="connsiteX46" fmla="*/ 148416 w 369407"/>
              <a:gd name="connsiteY46" fmla="*/ 376200 h 4642276"/>
              <a:gd name="connsiteX47" fmla="*/ 13575 w 369407"/>
              <a:gd name="connsiteY47" fmla="*/ 237469 h 4642276"/>
              <a:gd name="connsiteX48" fmla="*/ 5796 w 369407"/>
              <a:gd name="connsiteY48" fmla="*/ 205056 h 4642276"/>
              <a:gd name="connsiteX49" fmla="*/ 42099 w 369407"/>
              <a:gd name="connsiteY49" fmla="*/ 198573 h 4642276"/>
              <a:gd name="connsiteX50" fmla="*/ 67382 w 369407"/>
              <a:gd name="connsiteY50" fmla="*/ 218021 h 4642276"/>
              <a:gd name="connsiteX51" fmla="*/ 114706 w 369407"/>
              <a:gd name="connsiteY51" fmla="*/ 265994 h 4642276"/>
              <a:gd name="connsiteX52" fmla="*/ 151009 w 369407"/>
              <a:gd name="connsiteY52" fmla="*/ 244600 h 4642276"/>
              <a:gd name="connsiteX53" fmla="*/ 148416 w 369407"/>
              <a:gd name="connsiteY53" fmla="*/ 186904 h 4642276"/>
              <a:gd name="connsiteX54" fmla="*/ 20058 w 369407"/>
              <a:gd name="connsiteY54" fmla="*/ 55304 h 4642276"/>
              <a:gd name="connsiteX55" fmla="*/ 9685 w 369407"/>
              <a:gd name="connsiteY55" fmla="*/ 11221 h 4642276"/>
              <a:gd name="connsiteX56" fmla="*/ 57658 w 369407"/>
              <a:gd name="connsiteY56" fmla="*/ 19000 h 4642276"/>
              <a:gd name="connsiteX57" fmla="*/ 141933 w 369407"/>
              <a:gd name="connsiteY57" fmla="*/ 103276 h 4642276"/>
              <a:gd name="connsiteX58" fmla="*/ 150361 w 369407"/>
              <a:gd name="connsiteY58" fmla="*/ 87069 h 4642276"/>
              <a:gd name="connsiteX59" fmla="*/ 153602 w 369407"/>
              <a:gd name="connsiteY59" fmla="*/ 19649 h 4642276"/>
              <a:gd name="connsiteX60" fmla="*/ 177265 w 369407"/>
              <a:gd name="connsiteY60" fmla="*/ 849 h 464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69407" h="4642276">
                <a:moveTo>
                  <a:pt x="177265" y="849"/>
                </a:moveTo>
                <a:cubicBezTo>
                  <a:pt x="186502" y="-1097"/>
                  <a:pt x="196713" y="524"/>
                  <a:pt x="206761" y="3441"/>
                </a:cubicBezTo>
                <a:cubicBezTo>
                  <a:pt x="229451" y="9924"/>
                  <a:pt x="223616" y="30021"/>
                  <a:pt x="225561" y="46228"/>
                </a:cubicBezTo>
                <a:cubicBezTo>
                  <a:pt x="227506" y="62435"/>
                  <a:pt x="216485" y="87069"/>
                  <a:pt x="232044" y="93552"/>
                </a:cubicBezTo>
                <a:cubicBezTo>
                  <a:pt x="246306" y="98738"/>
                  <a:pt x="257326" y="74752"/>
                  <a:pt x="269644" y="63083"/>
                </a:cubicBezTo>
                <a:cubicBezTo>
                  <a:pt x="287796" y="47524"/>
                  <a:pt x="304002" y="30021"/>
                  <a:pt x="320857" y="13814"/>
                </a:cubicBezTo>
                <a:cubicBezTo>
                  <a:pt x="332526" y="2145"/>
                  <a:pt x="344195" y="-6283"/>
                  <a:pt x="359754" y="8628"/>
                </a:cubicBezTo>
                <a:cubicBezTo>
                  <a:pt x="374665" y="22890"/>
                  <a:pt x="370775" y="38448"/>
                  <a:pt x="358457" y="51414"/>
                </a:cubicBezTo>
                <a:cubicBezTo>
                  <a:pt x="340306" y="70862"/>
                  <a:pt x="320209" y="89014"/>
                  <a:pt x="301409" y="108462"/>
                </a:cubicBezTo>
                <a:lnTo>
                  <a:pt x="232044" y="180421"/>
                </a:lnTo>
                <a:cubicBezTo>
                  <a:pt x="226209" y="212835"/>
                  <a:pt x="230747" y="245249"/>
                  <a:pt x="229451" y="277663"/>
                </a:cubicBezTo>
                <a:cubicBezTo>
                  <a:pt x="229451" y="283497"/>
                  <a:pt x="232044" y="288035"/>
                  <a:pt x="239175" y="285442"/>
                </a:cubicBezTo>
                <a:lnTo>
                  <a:pt x="316320" y="207649"/>
                </a:lnTo>
                <a:cubicBezTo>
                  <a:pt x="329285" y="194683"/>
                  <a:pt x="346140" y="186255"/>
                  <a:pt x="361049" y="200517"/>
                </a:cubicBezTo>
                <a:cubicBezTo>
                  <a:pt x="376609" y="216076"/>
                  <a:pt x="366884" y="231635"/>
                  <a:pt x="353920" y="244600"/>
                </a:cubicBezTo>
                <a:cubicBezTo>
                  <a:pt x="313078" y="286090"/>
                  <a:pt x="272237" y="328228"/>
                  <a:pt x="232044" y="369718"/>
                </a:cubicBezTo>
                <a:cubicBezTo>
                  <a:pt x="224913" y="404076"/>
                  <a:pt x="230747" y="438435"/>
                  <a:pt x="229451" y="472793"/>
                </a:cubicBezTo>
                <a:cubicBezTo>
                  <a:pt x="229451" y="477979"/>
                  <a:pt x="232044" y="479925"/>
                  <a:pt x="237230" y="479276"/>
                </a:cubicBezTo>
                <a:cubicBezTo>
                  <a:pt x="264458" y="452048"/>
                  <a:pt x="291685" y="424173"/>
                  <a:pt x="318913" y="396297"/>
                </a:cubicBezTo>
                <a:cubicBezTo>
                  <a:pt x="331230" y="383331"/>
                  <a:pt x="345492" y="374255"/>
                  <a:pt x="360401" y="388517"/>
                </a:cubicBezTo>
                <a:cubicBezTo>
                  <a:pt x="374016" y="402132"/>
                  <a:pt x="369478" y="418987"/>
                  <a:pt x="357161" y="431952"/>
                </a:cubicBezTo>
                <a:cubicBezTo>
                  <a:pt x="338361" y="452697"/>
                  <a:pt x="317616" y="471497"/>
                  <a:pt x="296872" y="490297"/>
                </a:cubicBezTo>
                <a:cubicBezTo>
                  <a:pt x="272884" y="511690"/>
                  <a:pt x="252788" y="536973"/>
                  <a:pt x="231394" y="560959"/>
                </a:cubicBezTo>
                <a:cubicBezTo>
                  <a:pt x="226857" y="572628"/>
                  <a:pt x="228801" y="584297"/>
                  <a:pt x="228801" y="595966"/>
                </a:cubicBezTo>
                <a:lnTo>
                  <a:pt x="228801" y="686146"/>
                </a:lnTo>
                <a:lnTo>
                  <a:pt x="228804" y="686146"/>
                </a:lnTo>
                <a:cubicBezTo>
                  <a:pt x="227860" y="1891840"/>
                  <a:pt x="226915" y="3097533"/>
                  <a:pt x="225971" y="4303227"/>
                </a:cubicBezTo>
                <a:cubicBezTo>
                  <a:pt x="225971" y="4314896"/>
                  <a:pt x="222730" y="4327213"/>
                  <a:pt x="229213" y="4338234"/>
                </a:cubicBezTo>
                <a:cubicBezTo>
                  <a:pt x="256441" y="4322675"/>
                  <a:pt x="279778" y="4334344"/>
                  <a:pt x="298578" y="4353145"/>
                </a:cubicBezTo>
                <a:cubicBezTo>
                  <a:pt x="322565" y="4377779"/>
                  <a:pt x="323861" y="4408896"/>
                  <a:pt x="316082" y="4440014"/>
                </a:cubicBezTo>
                <a:cubicBezTo>
                  <a:pt x="307006" y="4476317"/>
                  <a:pt x="283020" y="4504841"/>
                  <a:pt x="262923" y="4534662"/>
                </a:cubicBezTo>
                <a:cubicBezTo>
                  <a:pt x="238937" y="4569669"/>
                  <a:pt x="213654" y="4604676"/>
                  <a:pt x="187723" y="4642276"/>
                </a:cubicBezTo>
                <a:cubicBezTo>
                  <a:pt x="139751" y="4582634"/>
                  <a:pt x="96965" y="4522344"/>
                  <a:pt x="61958" y="4457517"/>
                </a:cubicBezTo>
                <a:cubicBezTo>
                  <a:pt x="39268" y="4414731"/>
                  <a:pt x="47696" y="4377130"/>
                  <a:pt x="78165" y="4349903"/>
                </a:cubicBezTo>
                <a:cubicBezTo>
                  <a:pt x="98261" y="4332400"/>
                  <a:pt x="119654" y="4324620"/>
                  <a:pt x="145585" y="4336938"/>
                </a:cubicBezTo>
                <a:cubicBezTo>
                  <a:pt x="151420" y="4326566"/>
                  <a:pt x="148827" y="4315545"/>
                  <a:pt x="148827" y="4305172"/>
                </a:cubicBezTo>
                <a:cubicBezTo>
                  <a:pt x="149829" y="3114016"/>
                  <a:pt x="150832" y="1922860"/>
                  <a:pt x="151834" y="731704"/>
                </a:cubicBezTo>
                <a:lnTo>
                  <a:pt x="151657" y="731704"/>
                </a:lnTo>
                <a:lnTo>
                  <a:pt x="151657" y="598559"/>
                </a:lnTo>
                <a:cubicBezTo>
                  <a:pt x="151008" y="588835"/>
                  <a:pt x="152953" y="578463"/>
                  <a:pt x="148415" y="568090"/>
                </a:cubicBezTo>
                <a:cubicBezTo>
                  <a:pt x="109519" y="527897"/>
                  <a:pt x="69975" y="488352"/>
                  <a:pt x="31079" y="448807"/>
                </a:cubicBezTo>
                <a:cubicBezTo>
                  <a:pt x="23299" y="441028"/>
                  <a:pt x="14872" y="433897"/>
                  <a:pt x="9685" y="424821"/>
                </a:cubicBezTo>
                <a:cubicBezTo>
                  <a:pt x="2555" y="411855"/>
                  <a:pt x="1906" y="396297"/>
                  <a:pt x="14872" y="387221"/>
                </a:cubicBezTo>
                <a:cubicBezTo>
                  <a:pt x="26541" y="378794"/>
                  <a:pt x="39506" y="382035"/>
                  <a:pt x="49878" y="392407"/>
                </a:cubicBezTo>
                <a:cubicBezTo>
                  <a:pt x="80996" y="423524"/>
                  <a:pt x="112113" y="455290"/>
                  <a:pt x="142582" y="486407"/>
                </a:cubicBezTo>
                <a:cubicBezTo>
                  <a:pt x="147768" y="487055"/>
                  <a:pt x="151009" y="485111"/>
                  <a:pt x="151009" y="479925"/>
                </a:cubicBezTo>
                <a:cubicBezTo>
                  <a:pt x="149713" y="445566"/>
                  <a:pt x="155548" y="410559"/>
                  <a:pt x="148416" y="376200"/>
                </a:cubicBezTo>
                <a:cubicBezTo>
                  <a:pt x="103037" y="330173"/>
                  <a:pt x="57658" y="284145"/>
                  <a:pt x="13575" y="237469"/>
                </a:cubicBezTo>
                <a:cubicBezTo>
                  <a:pt x="5796" y="229690"/>
                  <a:pt x="-7818" y="218669"/>
                  <a:pt x="5796" y="205056"/>
                </a:cubicBezTo>
                <a:cubicBezTo>
                  <a:pt x="16168" y="194683"/>
                  <a:pt x="27837" y="188200"/>
                  <a:pt x="42099" y="198573"/>
                </a:cubicBezTo>
                <a:cubicBezTo>
                  <a:pt x="50527" y="205056"/>
                  <a:pt x="59603" y="210890"/>
                  <a:pt x="67382" y="218021"/>
                </a:cubicBezTo>
                <a:cubicBezTo>
                  <a:pt x="83589" y="233580"/>
                  <a:pt x="99147" y="249786"/>
                  <a:pt x="114706" y="265994"/>
                </a:cubicBezTo>
                <a:cubicBezTo>
                  <a:pt x="149713" y="284793"/>
                  <a:pt x="151009" y="284145"/>
                  <a:pt x="151009" y="244600"/>
                </a:cubicBezTo>
                <a:cubicBezTo>
                  <a:pt x="151009" y="225152"/>
                  <a:pt x="154251" y="206352"/>
                  <a:pt x="148416" y="186904"/>
                </a:cubicBezTo>
                <a:lnTo>
                  <a:pt x="20058" y="55304"/>
                </a:lnTo>
                <a:cubicBezTo>
                  <a:pt x="8389" y="42987"/>
                  <a:pt x="-10411" y="31966"/>
                  <a:pt x="9685" y="11221"/>
                </a:cubicBezTo>
                <a:cubicBezTo>
                  <a:pt x="30430" y="-9525"/>
                  <a:pt x="44044" y="5387"/>
                  <a:pt x="57658" y="19000"/>
                </a:cubicBezTo>
                <a:lnTo>
                  <a:pt x="141933" y="103276"/>
                </a:lnTo>
                <a:cubicBezTo>
                  <a:pt x="155548" y="103925"/>
                  <a:pt x="149713" y="92904"/>
                  <a:pt x="150361" y="87069"/>
                </a:cubicBezTo>
                <a:cubicBezTo>
                  <a:pt x="152954" y="65028"/>
                  <a:pt x="148416" y="42338"/>
                  <a:pt x="153602" y="19649"/>
                </a:cubicBezTo>
                <a:cubicBezTo>
                  <a:pt x="159761" y="8304"/>
                  <a:pt x="168026" y="2793"/>
                  <a:pt x="177265" y="84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4268E678-E9BC-438C-8128-ECF60A2CCDA5}"/>
              </a:ext>
            </a:extLst>
          </p:cNvPr>
          <p:cNvSpPr/>
          <p:nvPr/>
        </p:nvSpPr>
        <p:spPr>
          <a:xfrm>
            <a:off x="2404722" y="2072490"/>
            <a:ext cx="8124648" cy="720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5C83BFBE-FBA2-4A6B-9ABB-7A42E13CAE00}"/>
              </a:ext>
            </a:extLst>
          </p:cNvPr>
          <p:cNvSpPr/>
          <p:nvPr/>
        </p:nvSpPr>
        <p:spPr>
          <a:xfrm>
            <a:off x="2404722" y="2971811"/>
            <a:ext cx="8124648" cy="720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80B9C690-22C2-4D8C-A363-5A382C8CDFDB}"/>
              </a:ext>
            </a:extLst>
          </p:cNvPr>
          <p:cNvSpPr/>
          <p:nvPr/>
        </p:nvSpPr>
        <p:spPr>
          <a:xfrm>
            <a:off x="2404722" y="3873507"/>
            <a:ext cx="8124648" cy="720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F9E93132-5077-444E-A2BF-155B4B52E3D7}"/>
              </a:ext>
            </a:extLst>
          </p:cNvPr>
          <p:cNvSpPr/>
          <p:nvPr/>
        </p:nvSpPr>
        <p:spPr>
          <a:xfrm>
            <a:off x="2404722" y="4765264"/>
            <a:ext cx="8124648" cy="720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34232C4A-367D-4A20-8153-BF6D43EFF401}"/>
              </a:ext>
            </a:extLst>
          </p:cNvPr>
          <p:cNvGrpSpPr/>
          <p:nvPr/>
        </p:nvGrpSpPr>
        <p:grpSpPr>
          <a:xfrm>
            <a:off x="4167027" y="2102583"/>
            <a:ext cx="4691060" cy="664784"/>
            <a:chOff x="6210996" y="1433695"/>
            <a:chExt cx="1712589" cy="472943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7981983A-848A-4612-94F5-1459B11D7E46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8E0C8DE0-4957-44A7-99D4-6652CA90836B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65AB3933-8A3D-487D-AAE1-996C62022ADE}"/>
              </a:ext>
            </a:extLst>
          </p:cNvPr>
          <p:cNvGrpSpPr/>
          <p:nvPr/>
        </p:nvGrpSpPr>
        <p:grpSpPr>
          <a:xfrm>
            <a:off x="4167027" y="3002659"/>
            <a:ext cx="4691060" cy="664784"/>
            <a:chOff x="6210996" y="1433695"/>
            <a:chExt cx="1712589" cy="472943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5AF2B7A5-AD8F-4276-875A-D090C721FC5E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1CACCB16-FC28-44E2-8C5A-C35FEC01B220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5" name="Group 344">
            <a:extLst>
              <a:ext uri="{FF2B5EF4-FFF2-40B4-BE49-F238E27FC236}">
                <a16:creationId xmlns:a16="http://schemas.microsoft.com/office/drawing/2014/main" id="{0919A805-5868-4FE2-81E3-45AA7D753C50}"/>
              </a:ext>
            </a:extLst>
          </p:cNvPr>
          <p:cNvGrpSpPr/>
          <p:nvPr/>
        </p:nvGrpSpPr>
        <p:grpSpPr>
          <a:xfrm>
            <a:off x="4167027" y="3902735"/>
            <a:ext cx="4691060" cy="664784"/>
            <a:chOff x="6210996" y="1433695"/>
            <a:chExt cx="1712589" cy="472943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DDD14F5B-3F8B-40D5-AF6E-D9977FADFE40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1B025776-48D5-4BA3-B942-2515583E0BA1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D716B92D-4A3D-42E9-AD2D-D4455964A674}"/>
              </a:ext>
            </a:extLst>
          </p:cNvPr>
          <p:cNvGrpSpPr/>
          <p:nvPr/>
        </p:nvGrpSpPr>
        <p:grpSpPr>
          <a:xfrm>
            <a:off x="4167027" y="4802811"/>
            <a:ext cx="4691060" cy="664784"/>
            <a:chOff x="6210996" y="1433695"/>
            <a:chExt cx="1712589" cy="472943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D6821109-FF6D-47D1-8E31-789B21FFBCF1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0D70D438-36D7-4B4B-A64C-248D91A79366}"/>
                </a:ext>
              </a:extLst>
            </p:cNvPr>
            <p:cNvSpPr txBox="1"/>
            <p:nvPr/>
          </p:nvSpPr>
          <p:spPr>
            <a:xfrm>
              <a:off x="6210996" y="1578199"/>
              <a:ext cx="1712587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1" name="Arrow: Pentagon 350">
            <a:extLst>
              <a:ext uri="{FF2B5EF4-FFF2-40B4-BE49-F238E27FC236}">
                <a16:creationId xmlns:a16="http://schemas.microsoft.com/office/drawing/2014/main" id="{B5DB5F1E-E788-4066-8151-46C872BB65A6}"/>
              </a:ext>
            </a:extLst>
          </p:cNvPr>
          <p:cNvSpPr/>
          <p:nvPr/>
        </p:nvSpPr>
        <p:spPr>
          <a:xfrm>
            <a:off x="10666129" y="2070114"/>
            <a:ext cx="978408" cy="722376"/>
          </a:xfrm>
          <a:prstGeom prst="homePlate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352" name="Arrow: Pentagon 351">
            <a:extLst>
              <a:ext uri="{FF2B5EF4-FFF2-40B4-BE49-F238E27FC236}">
                <a16:creationId xmlns:a16="http://schemas.microsoft.com/office/drawing/2014/main" id="{4ABFC462-108F-4DA5-8FC4-DE8070BBA611}"/>
              </a:ext>
            </a:extLst>
          </p:cNvPr>
          <p:cNvSpPr/>
          <p:nvPr/>
        </p:nvSpPr>
        <p:spPr>
          <a:xfrm>
            <a:off x="10665225" y="2967705"/>
            <a:ext cx="978408" cy="722376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353" name="Arrow: Pentagon 352">
            <a:extLst>
              <a:ext uri="{FF2B5EF4-FFF2-40B4-BE49-F238E27FC236}">
                <a16:creationId xmlns:a16="http://schemas.microsoft.com/office/drawing/2014/main" id="{19DD1B7F-2DBE-4768-A1E3-FCC9FB63515E}"/>
              </a:ext>
            </a:extLst>
          </p:cNvPr>
          <p:cNvSpPr/>
          <p:nvPr/>
        </p:nvSpPr>
        <p:spPr>
          <a:xfrm>
            <a:off x="10664321" y="3865296"/>
            <a:ext cx="978408" cy="722376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354" name="Arrow: Pentagon 353">
            <a:extLst>
              <a:ext uri="{FF2B5EF4-FFF2-40B4-BE49-F238E27FC236}">
                <a16:creationId xmlns:a16="http://schemas.microsoft.com/office/drawing/2014/main" id="{FBA14761-DA7C-475C-9ADF-741BDE20374E}"/>
              </a:ext>
            </a:extLst>
          </p:cNvPr>
          <p:cNvSpPr/>
          <p:nvPr/>
        </p:nvSpPr>
        <p:spPr>
          <a:xfrm>
            <a:off x="10663417" y="4762888"/>
            <a:ext cx="978408" cy="722376"/>
          </a:xfrm>
          <a:prstGeom prst="homePlate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/>
          </a:p>
        </p:txBody>
      </p:sp>
      <p:sp>
        <p:nvSpPr>
          <p:cNvPr id="355" name="Parallelogram 15">
            <a:extLst>
              <a:ext uri="{FF2B5EF4-FFF2-40B4-BE49-F238E27FC236}">
                <a16:creationId xmlns:a16="http://schemas.microsoft.com/office/drawing/2014/main" id="{E92D17F3-2B70-403D-884E-F85CDCE8B809}"/>
              </a:ext>
            </a:extLst>
          </p:cNvPr>
          <p:cNvSpPr/>
          <p:nvPr/>
        </p:nvSpPr>
        <p:spPr>
          <a:xfrm flipH="1">
            <a:off x="10797159" y="3134756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56" name="Rectangle 30">
            <a:extLst>
              <a:ext uri="{FF2B5EF4-FFF2-40B4-BE49-F238E27FC236}">
                <a16:creationId xmlns:a16="http://schemas.microsoft.com/office/drawing/2014/main" id="{F868759A-8BB1-45F3-A7EF-E512D3E85011}"/>
              </a:ext>
            </a:extLst>
          </p:cNvPr>
          <p:cNvSpPr/>
          <p:nvPr/>
        </p:nvSpPr>
        <p:spPr>
          <a:xfrm>
            <a:off x="10833840" y="4105856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57" name="Rounded Rectangle 10">
            <a:extLst>
              <a:ext uri="{FF2B5EF4-FFF2-40B4-BE49-F238E27FC236}">
                <a16:creationId xmlns:a16="http://schemas.microsoft.com/office/drawing/2014/main" id="{FE1F6A1E-F464-4DDB-B62A-F08129637A01}"/>
              </a:ext>
            </a:extLst>
          </p:cNvPr>
          <p:cNvSpPr/>
          <p:nvPr/>
        </p:nvSpPr>
        <p:spPr>
          <a:xfrm>
            <a:off x="10879758" y="4989117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58" name="Rectangle 16">
            <a:extLst>
              <a:ext uri="{FF2B5EF4-FFF2-40B4-BE49-F238E27FC236}">
                <a16:creationId xmlns:a16="http://schemas.microsoft.com/office/drawing/2014/main" id="{EEDA178F-BAF4-4AF4-8C7C-61D0B1EC1C22}"/>
              </a:ext>
            </a:extLst>
          </p:cNvPr>
          <p:cNvSpPr/>
          <p:nvPr/>
        </p:nvSpPr>
        <p:spPr>
          <a:xfrm rot="2700000">
            <a:off x="10873878" y="219174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F654BB5A-4C4F-4447-8F9D-E9B086C61444}"/>
              </a:ext>
            </a:extLst>
          </p:cNvPr>
          <p:cNvSpPr txBox="1"/>
          <p:nvPr/>
        </p:nvSpPr>
        <p:spPr>
          <a:xfrm>
            <a:off x="9073215" y="3068466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  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9C956FA0-C3FC-433C-A9FD-DFBB091F7F5F}"/>
              </a:ext>
            </a:extLst>
          </p:cNvPr>
          <p:cNvSpPr txBox="1"/>
          <p:nvPr/>
        </p:nvSpPr>
        <p:spPr>
          <a:xfrm>
            <a:off x="9073215" y="3966057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Simple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C004A0BC-A223-4749-A841-9AF887DA47B5}"/>
              </a:ext>
            </a:extLst>
          </p:cNvPr>
          <p:cNvSpPr txBox="1"/>
          <p:nvPr/>
        </p:nvSpPr>
        <p:spPr>
          <a:xfrm>
            <a:off x="9073215" y="2170875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D82A2C00-2DFB-449D-BC48-F01A0F074D8F}"/>
              </a:ext>
            </a:extLst>
          </p:cNvPr>
          <p:cNvSpPr txBox="1"/>
          <p:nvPr/>
        </p:nvSpPr>
        <p:spPr>
          <a:xfrm>
            <a:off x="9073215" y="4863649"/>
            <a:ext cx="1405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  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432FDA96-31C8-4F36-B5BF-C4E00EB251C3}"/>
              </a:ext>
            </a:extLst>
          </p:cNvPr>
          <p:cNvSpPr txBox="1"/>
          <p:nvPr/>
        </p:nvSpPr>
        <p:spPr>
          <a:xfrm>
            <a:off x="2879837" y="2201658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C2225C8C-C649-41ED-B0BA-9C5843D9A07B}"/>
              </a:ext>
            </a:extLst>
          </p:cNvPr>
          <p:cNvSpPr txBox="1"/>
          <p:nvPr/>
        </p:nvSpPr>
        <p:spPr>
          <a:xfrm>
            <a:off x="2879837" y="3099249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72CEF66B-224C-487E-8142-7DB168DB1223}"/>
              </a:ext>
            </a:extLst>
          </p:cNvPr>
          <p:cNvSpPr txBox="1"/>
          <p:nvPr/>
        </p:nvSpPr>
        <p:spPr>
          <a:xfrm>
            <a:off x="2879837" y="3996840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8758E38F-2DE6-4868-AF14-273B62915491}"/>
              </a:ext>
            </a:extLst>
          </p:cNvPr>
          <p:cNvSpPr txBox="1"/>
          <p:nvPr/>
        </p:nvSpPr>
        <p:spPr>
          <a:xfrm>
            <a:off x="2879837" y="4894432"/>
            <a:ext cx="120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11390</TotalTime>
  <Words>116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81</cp:revision>
  <dcterms:created xsi:type="dcterms:W3CDTF">2018-02-18T19:39:47Z</dcterms:created>
  <dcterms:modified xsi:type="dcterms:W3CDTF">2021-04-14T07:15:29Z</dcterms:modified>
</cp:coreProperties>
</file>