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88" name="Group 387">
            <a:extLst>
              <a:ext uri="{FF2B5EF4-FFF2-40B4-BE49-F238E27FC236}">
                <a16:creationId xmlns:a16="http://schemas.microsoft.com/office/drawing/2014/main" id="{090CE99C-8673-44BE-975F-058EA77E006F}"/>
              </a:ext>
            </a:extLst>
          </p:cNvPr>
          <p:cNvGrpSpPr/>
          <p:nvPr/>
        </p:nvGrpSpPr>
        <p:grpSpPr>
          <a:xfrm>
            <a:off x="0" y="1892804"/>
            <a:ext cx="7744326" cy="1692998"/>
            <a:chOff x="0" y="1751396"/>
            <a:chExt cx="7744326" cy="1692998"/>
          </a:xfrm>
        </p:grpSpPr>
        <p:sp>
          <p:nvSpPr>
            <p:cNvPr id="389" name="Arrow: Right 388">
              <a:extLst>
                <a:ext uri="{FF2B5EF4-FFF2-40B4-BE49-F238E27FC236}">
                  <a16:creationId xmlns:a16="http://schemas.microsoft.com/office/drawing/2014/main" id="{01074D93-C419-4E37-9C25-F64DD897D961}"/>
                </a:ext>
              </a:extLst>
            </p:cNvPr>
            <p:cNvSpPr/>
            <p:nvPr/>
          </p:nvSpPr>
          <p:spPr>
            <a:xfrm>
              <a:off x="4447673" y="1751396"/>
              <a:ext cx="3296653" cy="1692998"/>
            </a:xfrm>
            <a:prstGeom prst="rightArrow">
              <a:avLst>
                <a:gd name="adj1" fmla="val 61765"/>
                <a:gd name="adj2" fmla="val 52139"/>
              </a:avLst>
            </a:prstGeom>
            <a:solidFill>
              <a:schemeClr val="accent1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0" name="Group 389">
              <a:extLst>
                <a:ext uri="{FF2B5EF4-FFF2-40B4-BE49-F238E27FC236}">
                  <a16:creationId xmlns:a16="http://schemas.microsoft.com/office/drawing/2014/main" id="{8DD10BA8-4E5C-451A-8A7D-E2B800E00D8E}"/>
                </a:ext>
              </a:extLst>
            </p:cNvPr>
            <p:cNvGrpSpPr/>
            <p:nvPr/>
          </p:nvGrpSpPr>
          <p:grpSpPr>
            <a:xfrm>
              <a:off x="0" y="1921902"/>
              <a:ext cx="5230785" cy="1351985"/>
              <a:chOff x="-351306" y="1154174"/>
              <a:chExt cx="6090129" cy="1754490"/>
            </a:xfrm>
            <a:effectLst/>
          </p:grpSpPr>
          <p:sp>
            <p:nvSpPr>
              <p:cNvPr id="391" name="Rectangle 390">
                <a:extLst>
                  <a:ext uri="{FF2B5EF4-FFF2-40B4-BE49-F238E27FC236}">
                    <a16:creationId xmlns:a16="http://schemas.microsoft.com/office/drawing/2014/main" id="{F218F037-7459-4251-ADE0-4B7E98C86C10}"/>
                  </a:ext>
                </a:extLst>
              </p:cNvPr>
              <p:cNvSpPr/>
              <p:nvPr userDrawn="1"/>
            </p:nvSpPr>
            <p:spPr>
              <a:xfrm>
                <a:off x="-351306" y="1262118"/>
                <a:ext cx="5228103" cy="767578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2" name="Rectangle 391">
                <a:extLst>
                  <a:ext uri="{FF2B5EF4-FFF2-40B4-BE49-F238E27FC236}">
                    <a16:creationId xmlns:a16="http://schemas.microsoft.com/office/drawing/2014/main" id="{B866E13D-7471-4EC5-B7FA-5C9618CBDD2B}"/>
                  </a:ext>
                </a:extLst>
              </p:cNvPr>
              <p:cNvSpPr/>
              <p:nvPr userDrawn="1"/>
            </p:nvSpPr>
            <p:spPr>
              <a:xfrm>
                <a:off x="-351305" y="2029698"/>
                <a:ext cx="5228105" cy="767578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3" name="Freeform: Shape 392">
                <a:extLst>
                  <a:ext uri="{FF2B5EF4-FFF2-40B4-BE49-F238E27FC236}">
                    <a16:creationId xmlns:a16="http://schemas.microsoft.com/office/drawing/2014/main" id="{13B09D83-51A4-4E00-9E71-620A67830E77}"/>
                  </a:ext>
                </a:extLst>
              </p:cNvPr>
              <p:cNvSpPr/>
              <p:nvPr userDrawn="1"/>
            </p:nvSpPr>
            <p:spPr>
              <a:xfrm>
                <a:off x="4490860" y="1154174"/>
                <a:ext cx="1247963" cy="875523"/>
              </a:xfrm>
              <a:custGeom>
                <a:avLst/>
                <a:gdLst>
                  <a:gd name="connsiteX0" fmla="*/ 421406 w 1247963"/>
                  <a:gd name="connsiteY0" fmla="*/ 0 h 875523"/>
                  <a:gd name="connsiteX1" fmla="*/ 1247963 w 1247963"/>
                  <a:gd name="connsiteY1" fmla="*/ 0 h 875523"/>
                  <a:gd name="connsiteX2" fmla="*/ 826557 w 1247963"/>
                  <a:gd name="connsiteY2" fmla="*/ 875523 h 875523"/>
                  <a:gd name="connsiteX3" fmla="*/ 0 w 1247963"/>
                  <a:gd name="connsiteY3" fmla="*/ 875523 h 8755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47963" h="875523">
                    <a:moveTo>
                      <a:pt x="421406" y="0"/>
                    </a:moveTo>
                    <a:lnTo>
                      <a:pt x="1247963" y="0"/>
                    </a:lnTo>
                    <a:lnTo>
                      <a:pt x="826557" y="875523"/>
                    </a:lnTo>
                    <a:lnTo>
                      <a:pt x="0" y="87552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algn="ctr"/>
                <a:endParaRPr lang="en-US"/>
              </a:p>
            </p:txBody>
          </p:sp>
          <p:sp>
            <p:nvSpPr>
              <p:cNvPr id="394" name="Freeform: Shape 393">
                <a:extLst>
                  <a:ext uri="{FF2B5EF4-FFF2-40B4-BE49-F238E27FC236}">
                    <a16:creationId xmlns:a16="http://schemas.microsoft.com/office/drawing/2014/main" id="{E17177E1-41CB-41D0-8ABE-75794F7F5C43}"/>
                  </a:ext>
                </a:extLst>
              </p:cNvPr>
              <p:cNvSpPr/>
              <p:nvPr userDrawn="1"/>
            </p:nvSpPr>
            <p:spPr>
              <a:xfrm>
                <a:off x="4065676" y="2029697"/>
                <a:ext cx="1249621" cy="878967"/>
              </a:xfrm>
              <a:custGeom>
                <a:avLst/>
                <a:gdLst>
                  <a:gd name="connsiteX0" fmla="*/ 423064 w 1249621"/>
                  <a:gd name="connsiteY0" fmla="*/ 0 h 878967"/>
                  <a:gd name="connsiteX1" fmla="*/ 1249621 w 1249621"/>
                  <a:gd name="connsiteY1" fmla="*/ 0 h 878967"/>
                  <a:gd name="connsiteX2" fmla="*/ 826557 w 1249621"/>
                  <a:gd name="connsiteY2" fmla="*/ 878967 h 878967"/>
                  <a:gd name="connsiteX3" fmla="*/ 0 w 1249621"/>
                  <a:gd name="connsiteY3" fmla="*/ 878967 h 878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49621" h="878967">
                    <a:moveTo>
                      <a:pt x="423064" y="0"/>
                    </a:moveTo>
                    <a:lnTo>
                      <a:pt x="1249621" y="0"/>
                    </a:lnTo>
                    <a:lnTo>
                      <a:pt x="826557" y="878967"/>
                    </a:lnTo>
                    <a:lnTo>
                      <a:pt x="0" y="87896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algn="ctr"/>
                <a:endParaRPr lang="en-US"/>
              </a:p>
            </p:txBody>
          </p:sp>
        </p:grpSp>
      </p:grpSp>
      <p:grpSp>
        <p:nvGrpSpPr>
          <p:cNvPr id="395" name="Group 394">
            <a:extLst>
              <a:ext uri="{FF2B5EF4-FFF2-40B4-BE49-F238E27FC236}">
                <a16:creationId xmlns:a16="http://schemas.microsoft.com/office/drawing/2014/main" id="{AFC5CFBE-E5D9-47FD-89D7-8F378DBE56B0}"/>
              </a:ext>
            </a:extLst>
          </p:cNvPr>
          <p:cNvGrpSpPr/>
          <p:nvPr/>
        </p:nvGrpSpPr>
        <p:grpSpPr>
          <a:xfrm rot="10800000">
            <a:off x="4447674" y="4369790"/>
            <a:ext cx="7744326" cy="1692998"/>
            <a:chOff x="0" y="1751396"/>
            <a:chExt cx="7744326" cy="1692998"/>
          </a:xfrm>
        </p:grpSpPr>
        <p:sp>
          <p:nvSpPr>
            <p:cNvPr id="396" name="Arrow: Right 395">
              <a:extLst>
                <a:ext uri="{FF2B5EF4-FFF2-40B4-BE49-F238E27FC236}">
                  <a16:creationId xmlns:a16="http://schemas.microsoft.com/office/drawing/2014/main" id="{D1CE00E7-093F-411C-811F-21D663D55DA6}"/>
                </a:ext>
              </a:extLst>
            </p:cNvPr>
            <p:cNvSpPr/>
            <p:nvPr/>
          </p:nvSpPr>
          <p:spPr>
            <a:xfrm>
              <a:off x="4447673" y="1751396"/>
              <a:ext cx="3296653" cy="1692998"/>
            </a:xfrm>
            <a:prstGeom prst="rightArrow">
              <a:avLst>
                <a:gd name="adj1" fmla="val 61765"/>
                <a:gd name="adj2" fmla="val 52139"/>
              </a:avLst>
            </a:prstGeom>
            <a:solidFill>
              <a:schemeClr val="accent4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7" name="Group 396">
              <a:extLst>
                <a:ext uri="{FF2B5EF4-FFF2-40B4-BE49-F238E27FC236}">
                  <a16:creationId xmlns:a16="http://schemas.microsoft.com/office/drawing/2014/main" id="{3D2F2E59-D1C1-4BED-A572-2E4D7E05AA64}"/>
                </a:ext>
              </a:extLst>
            </p:cNvPr>
            <p:cNvGrpSpPr/>
            <p:nvPr/>
          </p:nvGrpSpPr>
          <p:grpSpPr>
            <a:xfrm>
              <a:off x="0" y="1921902"/>
              <a:ext cx="5230785" cy="1351985"/>
              <a:chOff x="-351306" y="1154174"/>
              <a:chExt cx="6090129" cy="1754490"/>
            </a:xfrm>
            <a:effectLst/>
          </p:grpSpPr>
          <p:sp>
            <p:nvSpPr>
              <p:cNvPr id="398" name="Rectangle 397">
                <a:extLst>
                  <a:ext uri="{FF2B5EF4-FFF2-40B4-BE49-F238E27FC236}">
                    <a16:creationId xmlns:a16="http://schemas.microsoft.com/office/drawing/2014/main" id="{1DBA34CA-C6B5-4402-BAFB-07D278C2623A}"/>
                  </a:ext>
                </a:extLst>
              </p:cNvPr>
              <p:cNvSpPr/>
              <p:nvPr userDrawn="1"/>
            </p:nvSpPr>
            <p:spPr>
              <a:xfrm>
                <a:off x="-351306" y="1262118"/>
                <a:ext cx="5228103" cy="767578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9" name="Rectangle 398">
                <a:extLst>
                  <a:ext uri="{FF2B5EF4-FFF2-40B4-BE49-F238E27FC236}">
                    <a16:creationId xmlns:a16="http://schemas.microsoft.com/office/drawing/2014/main" id="{4E2BD4E0-D225-4646-A74D-6086DBE96B40}"/>
                  </a:ext>
                </a:extLst>
              </p:cNvPr>
              <p:cNvSpPr/>
              <p:nvPr userDrawn="1"/>
            </p:nvSpPr>
            <p:spPr>
              <a:xfrm>
                <a:off x="-351305" y="2029698"/>
                <a:ext cx="5228105" cy="767578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1" name="Freeform: Shape 400">
                <a:extLst>
                  <a:ext uri="{FF2B5EF4-FFF2-40B4-BE49-F238E27FC236}">
                    <a16:creationId xmlns:a16="http://schemas.microsoft.com/office/drawing/2014/main" id="{45CC72D8-C436-4841-9FBB-10AB6073B93F}"/>
                  </a:ext>
                </a:extLst>
              </p:cNvPr>
              <p:cNvSpPr/>
              <p:nvPr userDrawn="1"/>
            </p:nvSpPr>
            <p:spPr>
              <a:xfrm>
                <a:off x="4065676" y="2029697"/>
                <a:ext cx="1249621" cy="878967"/>
              </a:xfrm>
              <a:custGeom>
                <a:avLst/>
                <a:gdLst>
                  <a:gd name="connsiteX0" fmla="*/ 423064 w 1249621"/>
                  <a:gd name="connsiteY0" fmla="*/ 0 h 878967"/>
                  <a:gd name="connsiteX1" fmla="*/ 1249621 w 1249621"/>
                  <a:gd name="connsiteY1" fmla="*/ 0 h 878967"/>
                  <a:gd name="connsiteX2" fmla="*/ 826557 w 1249621"/>
                  <a:gd name="connsiteY2" fmla="*/ 878967 h 878967"/>
                  <a:gd name="connsiteX3" fmla="*/ 0 w 1249621"/>
                  <a:gd name="connsiteY3" fmla="*/ 878967 h 878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49621" h="878967">
                    <a:moveTo>
                      <a:pt x="423064" y="0"/>
                    </a:moveTo>
                    <a:lnTo>
                      <a:pt x="1249621" y="0"/>
                    </a:lnTo>
                    <a:lnTo>
                      <a:pt x="826557" y="878967"/>
                    </a:lnTo>
                    <a:lnTo>
                      <a:pt x="0" y="878967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algn="ctr"/>
                <a:endParaRPr lang="en-US"/>
              </a:p>
            </p:txBody>
          </p:sp>
          <p:sp>
            <p:nvSpPr>
              <p:cNvPr id="400" name="Freeform: Shape 399">
                <a:extLst>
                  <a:ext uri="{FF2B5EF4-FFF2-40B4-BE49-F238E27FC236}">
                    <a16:creationId xmlns:a16="http://schemas.microsoft.com/office/drawing/2014/main" id="{0ADF526B-7900-48F7-851E-56A006EA9FE6}"/>
                  </a:ext>
                </a:extLst>
              </p:cNvPr>
              <p:cNvSpPr/>
              <p:nvPr userDrawn="1"/>
            </p:nvSpPr>
            <p:spPr>
              <a:xfrm>
                <a:off x="4490860" y="1154174"/>
                <a:ext cx="1247963" cy="875523"/>
              </a:xfrm>
              <a:custGeom>
                <a:avLst/>
                <a:gdLst>
                  <a:gd name="connsiteX0" fmla="*/ 421406 w 1247963"/>
                  <a:gd name="connsiteY0" fmla="*/ 0 h 875523"/>
                  <a:gd name="connsiteX1" fmla="*/ 1247963 w 1247963"/>
                  <a:gd name="connsiteY1" fmla="*/ 0 h 875523"/>
                  <a:gd name="connsiteX2" fmla="*/ 826557 w 1247963"/>
                  <a:gd name="connsiteY2" fmla="*/ 875523 h 875523"/>
                  <a:gd name="connsiteX3" fmla="*/ 0 w 1247963"/>
                  <a:gd name="connsiteY3" fmla="*/ 875523 h 8755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47963" h="875523">
                    <a:moveTo>
                      <a:pt x="421406" y="0"/>
                    </a:moveTo>
                    <a:lnTo>
                      <a:pt x="1247963" y="0"/>
                    </a:lnTo>
                    <a:lnTo>
                      <a:pt x="826557" y="875523"/>
                    </a:lnTo>
                    <a:lnTo>
                      <a:pt x="0" y="875523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algn="ctr"/>
                <a:endParaRPr lang="en-US" dirty="0"/>
              </a:p>
            </p:txBody>
          </p:sp>
        </p:grpSp>
      </p:grpSp>
      <p:sp>
        <p:nvSpPr>
          <p:cNvPr id="402" name="TextBox 401">
            <a:extLst>
              <a:ext uri="{FF2B5EF4-FFF2-40B4-BE49-F238E27FC236}">
                <a16:creationId xmlns:a16="http://schemas.microsoft.com/office/drawing/2014/main" id="{38D13736-9C26-4E0F-AC8B-E86BD0946D4A}"/>
              </a:ext>
            </a:extLst>
          </p:cNvPr>
          <p:cNvSpPr txBox="1"/>
          <p:nvPr/>
        </p:nvSpPr>
        <p:spPr>
          <a:xfrm>
            <a:off x="4972793" y="2580842"/>
            <a:ext cx="22539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PowerPoint Presentation </a:t>
            </a:r>
            <a:endParaRPr lang="ko-KR" alt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03" name="TextBox 402">
            <a:extLst>
              <a:ext uri="{FF2B5EF4-FFF2-40B4-BE49-F238E27FC236}">
                <a16:creationId xmlns:a16="http://schemas.microsoft.com/office/drawing/2014/main" id="{3E87E9A7-92BB-454C-BA7B-1A7FB4AD54BA}"/>
              </a:ext>
            </a:extLst>
          </p:cNvPr>
          <p:cNvSpPr txBox="1"/>
          <p:nvPr/>
        </p:nvSpPr>
        <p:spPr>
          <a:xfrm>
            <a:off x="4972793" y="5058706"/>
            <a:ext cx="22539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PowerPoint Presentation </a:t>
            </a:r>
            <a:endParaRPr lang="ko-KR" alt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404" name="Group 403">
            <a:extLst>
              <a:ext uri="{FF2B5EF4-FFF2-40B4-BE49-F238E27FC236}">
                <a16:creationId xmlns:a16="http://schemas.microsoft.com/office/drawing/2014/main" id="{37545581-4B58-4A77-B490-309673736CF5}"/>
              </a:ext>
            </a:extLst>
          </p:cNvPr>
          <p:cNvGrpSpPr/>
          <p:nvPr/>
        </p:nvGrpSpPr>
        <p:grpSpPr>
          <a:xfrm>
            <a:off x="8445813" y="4755951"/>
            <a:ext cx="3151385" cy="918308"/>
            <a:chOff x="8445813" y="4969783"/>
            <a:chExt cx="3151385" cy="918308"/>
          </a:xfrm>
        </p:grpSpPr>
        <p:sp>
          <p:nvSpPr>
            <p:cNvPr id="405" name="TextBox 404">
              <a:extLst>
                <a:ext uri="{FF2B5EF4-FFF2-40B4-BE49-F238E27FC236}">
                  <a16:creationId xmlns:a16="http://schemas.microsoft.com/office/drawing/2014/main" id="{227FC1A3-A0C8-44E4-912B-A50F18B8B611}"/>
                </a:ext>
              </a:extLst>
            </p:cNvPr>
            <p:cNvSpPr txBox="1"/>
            <p:nvPr/>
          </p:nvSpPr>
          <p:spPr>
            <a:xfrm>
              <a:off x="8445813" y="4969783"/>
              <a:ext cx="31513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Presentation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Presentation </a:t>
              </a:r>
            </a:p>
          </p:txBody>
        </p:sp>
        <p:sp>
          <p:nvSpPr>
            <p:cNvPr id="406" name="TextBox 405">
              <a:extLst>
                <a:ext uri="{FF2B5EF4-FFF2-40B4-BE49-F238E27FC236}">
                  <a16:creationId xmlns:a16="http://schemas.microsoft.com/office/drawing/2014/main" id="{04338F26-3C5B-458B-BBD5-71DE54D0C246}"/>
                </a:ext>
              </a:extLst>
            </p:cNvPr>
            <p:cNvSpPr txBox="1"/>
            <p:nvPr/>
          </p:nvSpPr>
          <p:spPr>
            <a:xfrm>
              <a:off x="8670318" y="5426426"/>
              <a:ext cx="29268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</a:t>
              </a:r>
              <a:endPara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07" name="Group 406">
            <a:extLst>
              <a:ext uri="{FF2B5EF4-FFF2-40B4-BE49-F238E27FC236}">
                <a16:creationId xmlns:a16="http://schemas.microsoft.com/office/drawing/2014/main" id="{52007342-563E-4EF4-8A22-566ECBD2309A}"/>
              </a:ext>
            </a:extLst>
          </p:cNvPr>
          <p:cNvGrpSpPr/>
          <p:nvPr/>
        </p:nvGrpSpPr>
        <p:grpSpPr>
          <a:xfrm>
            <a:off x="744907" y="2280149"/>
            <a:ext cx="3151385" cy="918308"/>
            <a:chOff x="8445813" y="4969783"/>
            <a:chExt cx="3151385" cy="918308"/>
          </a:xfrm>
        </p:grpSpPr>
        <p:sp>
          <p:nvSpPr>
            <p:cNvPr id="408" name="TextBox 407">
              <a:extLst>
                <a:ext uri="{FF2B5EF4-FFF2-40B4-BE49-F238E27FC236}">
                  <a16:creationId xmlns:a16="http://schemas.microsoft.com/office/drawing/2014/main" id="{1F592CA4-5A0E-4C29-8407-F229FD86D6B5}"/>
                </a:ext>
              </a:extLst>
            </p:cNvPr>
            <p:cNvSpPr txBox="1"/>
            <p:nvPr/>
          </p:nvSpPr>
          <p:spPr>
            <a:xfrm>
              <a:off x="8445813" y="4969783"/>
              <a:ext cx="31513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Presentation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Presentation </a:t>
              </a:r>
            </a:p>
          </p:txBody>
        </p:sp>
        <p:sp>
          <p:nvSpPr>
            <p:cNvPr id="409" name="TextBox 408">
              <a:extLst>
                <a:ext uri="{FF2B5EF4-FFF2-40B4-BE49-F238E27FC236}">
                  <a16:creationId xmlns:a16="http://schemas.microsoft.com/office/drawing/2014/main" id="{85CE3EF8-37F0-4FD3-B813-4EAA348C470F}"/>
                </a:ext>
              </a:extLst>
            </p:cNvPr>
            <p:cNvSpPr txBox="1"/>
            <p:nvPr/>
          </p:nvSpPr>
          <p:spPr>
            <a:xfrm>
              <a:off x="8670318" y="5426426"/>
              <a:ext cx="29268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</a:t>
              </a:r>
              <a:endPara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11180</TotalTime>
  <Words>64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26</cp:revision>
  <dcterms:created xsi:type="dcterms:W3CDTF">2018-02-18T19:39:47Z</dcterms:created>
  <dcterms:modified xsi:type="dcterms:W3CDTF">2021-04-14T08:30:24Z</dcterms:modified>
</cp:coreProperties>
</file>