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612" name="Straight Arrow Connector 611">
            <a:extLst>
              <a:ext uri="{FF2B5EF4-FFF2-40B4-BE49-F238E27FC236}">
                <a16:creationId xmlns:a16="http://schemas.microsoft.com/office/drawing/2014/main" id="{41E5AF17-1945-4063-91C3-AFB99217203C}"/>
              </a:ext>
            </a:extLst>
          </p:cNvPr>
          <p:cNvCxnSpPr>
            <a:cxnSpLocks/>
            <a:stCxn id="627" idx="0"/>
          </p:cNvCxnSpPr>
          <p:nvPr/>
        </p:nvCxnSpPr>
        <p:spPr>
          <a:xfrm flipH="1" flipV="1">
            <a:off x="6084602" y="4080762"/>
            <a:ext cx="3310" cy="968152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3" name="Group 612">
            <a:extLst>
              <a:ext uri="{FF2B5EF4-FFF2-40B4-BE49-F238E27FC236}">
                <a16:creationId xmlns:a16="http://schemas.microsoft.com/office/drawing/2014/main" id="{CE3DBB82-3DD4-452F-B5CD-8D587872E123}"/>
              </a:ext>
            </a:extLst>
          </p:cNvPr>
          <p:cNvGrpSpPr/>
          <p:nvPr/>
        </p:nvGrpSpPr>
        <p:grpSpPr>
          <a:xfrm rot="16200000">
            <a:off x="3851386" y="1111161"/>
            <a:ext cx="4489228" cy="6534150"/>
            <a:chOff x="778952" y="1715126"/>
            <a:chExt cx="3097822" cy="4508934"/>
          </a:xfrm>
        </p:grpSpPr>
        <p:sp>
          <p:nvSpPr>
            <p:cNvPr id="614" name="Freeform: Shape 613">
              <a:extLst>
                <a:ext uri="{FF2B5EF4-FFF2-40B4-BE49-F238E27FC236}">
                  <a16:creationId xmlns:a16="http://schemas.microsoft.com/office/drawing/2014/main" id="{FE1999B1-79B1-4329-871E-13E5AE443010}"/>
                </a:ext>
              </a:extLst>
            </p:cNvPr>
            <p:cNvSpPr/>
            <p:nvPr/>
          </p:nvSpPr>
          <p:spPr>
            <a:xfrm rot="1373641">
              <a:off x="2140752" y="2290206"/>
              <a:ext cx="1414242" cy="1354292"/>
            </a:xfrm>
            <a:custGeom>
              <a:avLst/>
              <a:gdLst>
                <a:gd name="connsiteX0" fmla="*/ 0 w 1414242"/>
                <a:gd name="connsiteY0" fmla="*/ 0 h 1354292"/>
                <a:gd name="connsiteX1" fmla="*/ 180545 w 1414242"/>
                <a:gd name="connsiteY1" fmla="*/ 9117 h 1354292"/>
                <a:gd name="connsiteX2" fmla="*/ 1290327 w 1414242"/>
                <a:gd name="connsiteY2" fmla="*/ 473088 h 1354292"/>
                <a:gd name="connsiteX3" fmla="*/ 1414242 w 1414242"/>
                <a:gd name="connsiteY3" fmla="*/ 585710 h 1354292"/>
                <a:gd name="connsiteX4" fmla="*/ 645659 w 1414242"/>
                <a:gd name="connsiteY4" fmla="*/ 1354292 h 1354292"/>
                <a:gd name="connsiteX5" fmla="*/ 523434 w 1414242"/>
                <a:gd name="connsiteY5" fmla="*/ 1253447 h 1354292"/>
                <a:gd name="connsiteX6" fmla="*/ 69570 w 1414242"/>
                <a:gd name="connsiteY6" fmla="*/ 1088913 h 1354292"/>
                <a:gd name="connsiteX7" fmla="*/ 0 w 1414242"/>
                <a:gd name="connsiteY7" fmla="*/ 1085400 h 1354292"/>
                <a:gd name="connsiteX8" fmla="*/ 0 w 1414242"/>
                <a:gd name="connsiteY8" fmla="*/ 0 h 1354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4242" h="1354292">
                  <a:moveTo>
                    <a:pt x="0" y="0"/>
                  </a:moveTo>
                  <a:lnTo>
                    <a:pt x="180545" y="9117"/>
                  </a:lnTo>
                  <a:cubicBezTo>
                    <a:pt x="599851" y="51700"/>
                    <a:pt x="982318" y="218896"/>
                    <a:pt x="1290327" y="473088"/>
                  </a:cubicBezTo>
                  <a:lnTo>
                    <a:pt x="1414242" y="585710"/>
                  </a:lnTo>
                  <a:lnTo>
                    <a:pt x="645659" y="1354292"/>
                  </a:lnTo>
                  <a:lnTo>
                    <a:pt x="523434" y="1253447"/>
                  </a:lnTo>
                  <a:cubicBezTo>
                    <a:pt x="391307" y="1164183"/>
                    <a:pt x="236551" y="1105871"/>
                    <a:pt x="69570" y="1088913"/>
                  </a:cubicBezTo>
                  <a:lnTo>
                    <a:pt x="0" y="1085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5" name="Freeform: Shape 614">
              <a:extLst>
                <a:ext uri="{FF2B5EF4-FFF2-40B4-BE49-F238E27FC236}">
                  <a16:creationId xmlns:a16="http://schemas.microsoft.com/office/drawing/2014/main" id="{237682C9-E977-443A-9D5C-83920EC23BCD}"/>
                </a:ext>
              </a:extLst>
            </p:cNvPr>
            <p:cNvSpPr/>
            <p:nvPr/>
          </p:nvSpPr>
          <p:spPr>
            <a:xfrm rot="1373641">
              <a:off x="778952" y="1715126"/>
              <a:ext cx="1414240" cy="1354293"/>
            </a:xfrm>
            <a:custGeom>
              <a:avLst/>
              <a:gdLst>
                <a:gd name="connsiteX0" fmla="*/ 1414240 w 1414240"/>
                <a:gd name="connsiteY0" fmla="*/ 0 h 1354293"/>
                <a:gd name="connsiteX1" fmla="*/ 1414240 w 1414240"/>
                <a:gd name="connsiteY1" fmla="*/ 1085400 h 1354293"/>
                <a:gd name="connsiteX2" fmla="*/ 1344672 w 1414240"/>
                <a:gd name="connsiteY2" fmla="*/ 1088913 h 1354293"/>
                <a:gd name="connsiteX3" fmla="*/ 890808 w 1414240"/>
                <a:gd name="connsiteY3" fmla="*/ 1253447 h 1354293"/>
                <a:gd name="connsiteX4" fmla="*/ 768583 w 1414240"/>
                <a:gd name="connsiteY4" fmla="*/ 1354293 h 1354293"/>
                <a:gd name="connsiteX5" fmla="*/ 0 w 1414240"/>
                <a:gd name="connsiteY5" fmla="*/ 585710 h 1354293"/>
                <a:gd name="connsiteX6" fmla="*/ 123915 w 1414240"/>
                <a:gd name="connsiteY6" fmla="*/ 473088 h 1354293"/>
                <a:gd name="connsiteX7" fmla="*/ 1233697 w 1414240"/>
                <a:gd name="connsiteY7" fmla="*/ 9117 h 1354293"/>
                <a:gd name="connsiteX8" fmla="*/ 1414240 w 1414240"/>
                <a:gd name="connsiteY8" fmla="*/ 0 h 135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4240" h="1354293">
                  <a:moveTo>
                    <a:pt x="1414240" y="0"/>
                  </a:moveTo>
                  <a:lnTo>
                    <a:pt x="1414240" y="1085400"/>
                  </a:lnTo>
                  <a:lnTo>
                    <a:pt x="1344672" y="1088913"/>
                  </a:lnTo>
                  <a:cubicBezTo>
                    <a:pt x="1177691" y="1105871"/>
                    <a:pt x="1022935" y="1164183"/>
                    <a:pt x="890808" y="1253447"/>
                  </a:cubicBezTo>
                  <a:lnTo>
                    <a:pt x="768583" y="1354293"/>
                  </a:lnTo>
                  <a:lnTo>
                    <a:pt x="0" y="585710"/>
                  </a:lnTo>
                  <a:lnTo>
                    <a:pt x="123915" y="473088"/>
                  </a:lnTo>
                  <a:cubicBezTo>
                    <a:pt x="431925" y="218896"/>
                    <a:pt x="814391" y="51700"/>
                    <a:pt x="1233697" y="9117"/>
                  </a:cubicBezTo>
                  <a:lnTo>
                    <a:pt x="14142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6" name="Freeform: Shape 615">
              <a:extLst>
                <a:ext uri="{FF2B5EF4-FFF2-40B4-BE49-F238E27FC236}">
                  <a16:creationId xmlns:a16="http://schemas.microsoft.com/office/drawing/2014/main" id="{5F3C7E32-800D-4AD5-845C-23E3D73A56B4}"/>
                </a:ext>
              </a:extLst>
            </p:cNvPr>
            <p:cNvSpPr/>
            <p:nvPr/>
          </p:nvSpPr>
          <p:spPr>
            <a:xfrm rot="1373641">
              <a:off x="2522481" y="3126237"/>
              <a:ext cx="1354293" cy="1414242"/>
            </a:xfrm>
            <a:custGeom>
              <a:avLst/>
              <a:gdLst>
                <a:gd name="connsiteX0" fmla="*/ 768582 w 1354293"/>
                <a:gd name="connsiteY0" fmla="*/ 0 h 1414242"/>
                <a:gd name="connsiteX1" fmla="*/ 881205 w 1354293"/>
                <a:gd name="connsiteY1" fmla="*/ 123916 h 1414242"/>
                <a:gd name="connsiteX2" fmla="*/ 1345176 w 1354293"/>
                <a:gd name="connsiteY2" fmla="*/ 1233698 h 1414242"/>
                <a:gd name="connsiteX3" fmla="*/ 1354293 w 1354293"/>
                <a:gd name="connsiteY3" fmla="*/ 1414242 h 1414242"/>
                <a:gd name="connsiteX4" fmla="*/ 268893 w 1354293"/>
                <a:gd name="connsiteY4" fmla="*/ 1414242 h 1414242"/>
                <a:gd name="connsiteX5" fmla="*/ 265380 w 1354293"/>
                <a:gd name="connsiteY5" fmla="*/ 1344673 h 1414242"/>
                <a:gd name="connsiteX6" fmla="*/ 100846 w 1354293"/>
                <a:gd name="connsiteY6" fmla="*/ 890809 h 1414242"/>
                <a:gd name="connsiteX7" fmla="*/ 0 w 1354293"/>
                <a:gd name="connsiteY7" fmla="*/ 768583 h 1414242"/>
                <a:gd name="connsiteX8" fmla="*/ 768582 w 1354293"/>
                <a:gd name="connsiteY8" fmla="*/ 0 h 141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4293" h="1414242">
                  <a:moveTo>
                    <a:pt x="768582" y="0"/>
                  </a:moveTo>
                  <a:lnTo>
                    <a:pt x="881205" y="123916"/>
                  </a:lnTo>
                  <a:cubicBezTo>
                    <a:pt x="1135397" y="431926"/>
                    <a:pt x="1302594" y="814392"/>
                    <a:pt x="1345176" y="1233698"/>
                  </a:cubicBezTo>
                  <a:lnTo>
                    <a:pt x="1354293" y="1414242"/>
                  </a:lnTo>
                  <a:lnTo>
                    <a:pt x="268893" y="1414242"/>
                  </a:lnTo>
                  <a:lnTo>
                    <a:pt x="265380" y="1344673"/>
                  </a:lnTo>
                  <a:cubicBezTo>
                    <a:pt x="248422" y="1177692"/>
                    <a:pt x="190110" y="1022936"/>
                    <a:pt x="100846" y="890809"/>
                  </a:cubicBezTo>
                  <a:lnTo>
                    <a:pt x="0" y="768583"/>
                  </a:lnTo>
                  <a:lnTo>
                    <a:pt x="76858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7" name="Freeform: Shape 616">
              <a:extLst>
                <a:ext uri="{FF2B5EF4-FFF2-40B4-BE49-F238E27FC236}">
                  <a16:creationId xmlns:a16="http://schemas.microsoft.com/office/drawing/2014/main" id="{4CE9B1D1-358D-4220-A6DE-45B2F7EC82FB}"/>
                </a:ext>
              </a:extLst>
            </p:cNvPr>
            <p:cNvSpPr/>
            <p:nvPr/>
          </p:nvSpPr>
          <p:spPr>
            <a:xfrm rot="1373641">
              <a:off x="1947401" y="4488039"/>
              <a:ext cx="1354293" cy="1414242"/>
            </a:xfrm>
            <a:custGeom>
              <a:avLst/>
              <a:gdLst>
                <a:gd name="connsiteX0" fmla="*/ 268893 w 1354293"/>
                <a:gd name="connsiteY0" fmla="*/ 0 h 1414242"/>
                <a:gd name="connsiteX1" fmla="*/ 1354293 w 1354293"/>
                <a:gd name="connsiteY1" fmla="*/ 0 h 1414242"/>
                <a:gd name="connsiteX2" fmla="*/ 1345176 w 1354293"/>
                <a:gd name="connsiteY2" fmla="*/ 180544 h 1414242"/>
                <a:gd name="connsiteX3" fmla="*/ 881205 w 1354293"/>
                <a:gd name="connsiteY3" fmla="*/ 1290326 h 1414242"/>
                <a:gd name="connsiteX4" fmla="*/ 768583 w 1354293"/>
                <a:gd name="connsiteY4" fmla="*/ 1414242 h 1414242"/>
                <a:gd name="connsiteX5" fmla="*/ 0 w 1354293"/>
                <a:gd name="connsiteY5" fmla="*/ 645659 h 1414242"/>
                <a:gd name="connsiteX6" fmla="*/ 100846 w 1354293"/>
                <a:gd name="connsiteY6" fmla="*/ 523433 h 1414242"/>
                <a:gd name="connsiteX7" fmla="*/ 265380 w 1354293"/>
                <a:gd name="connsiteY7" fmla="*/ 69569 h 1414242"/>
                <a:gd name="connsiteX8" fmla="*/ 268893 w 1354293"/>
                <a:gd name="connsiteY8" fmla="*/ 0 h 141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4293" h="1414242">
                  <a:moveTo>
                    <a:pt x="268893" y="0"/>
                  </a:moveTo>
                  <a:lnTo>
                    <a:pt x="1354293" y="0"/>
                  </a:lnTo>
                  <a:lnTo>
                    <a:pt x="1345176" y="180544"/>
                  </a:lnTo>
                  <a:cubicBezTo>
                    <a:pt x="1302594" y="599850"/>
                    <a:pt x="1135397" y="982317"/>
                    <a:pt x="881205" y="1290326"/>
                  </a:cubicBezTo>
                  <a:lnTo>
                    <a:pt x="768583" y="1414242"/>
                  </a:lnTo>
                  <a:lnTo>
                    <a:pt x="0" y="645659"/>
                  </a:lnTo>
                  <a:lnTo>
                    <a:pt x="100846" y="523433"/>
                  </a:lnTo>
                  <a:cubicBezTo>
                    <a:pt x="190110" y="391306"/>
                    <a:pt x="248422" y="236550"/>
                    <a:pt x="265380" y="69569"/>
                  </a:cubicBezTo>
                  <a:lnTo>
                    <a:pt x="2688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8" name="Freeform: Shape 617">
              <a:extLst>
                <a:ext uri="{FF2B5EF4-FFF2-40B4-BE49-F238E27FC236}">
                  <a16:creationId xmlns:a16="http://schemas.microsoft.com/office/drawing/2014/main" id="{9BAFDB8D-4D27-4742-A333-A54C5857DC39}"/>
                </a:ext>
              </a:extLst>
            </p:cNvPr>
            <p:cNvSpPr/>
            <p:nvPr/>
          </p:nvSpPr>
          <p:spPr>
            <a:xfrm rot="1373641">
              <a:off x="1051420" y="4869768"/>
              <a:ext cx="1414242" cy="1354292"/>
            </a:xfrm>
            <a:custGeom>
              <a:avLst/>
              <a:gdLst>
                <a:gd name="connsiteX0" fmla="*/ 645660 w 1414242"/>
                <a:gd name="connsiteY0" fmla="*/ 0 h 1354292"/>
                <a:gd name="connsiteX1" fmla="*/ 1414242 w 1414242"/>
                <a:gd name="connsiteY1" fmla="*/ 768582 h 1354292"/>
                <a:gd name="connsiteX2" fmla="*/ 1290327 w 1414242"/>
                <a:gd name="connsiteY2" fmla="*/ 881204 h 1354292"/>
                <a:gd name="connsiteX3" fmla="*/ 180545 w 1414242"/>
                <a:gd name="connsiteY3" fmla="*/ 1345175 h 1354292"/>
                <a:gd name="connsiteX4" fmla="*/ 0 w 1414242"/>
                <a:gd name="connsiteY4" fmla="*/ 1354292 h 1354292"/>
                <a:gd name="connsiteX5" fmla="*/ 0 w 1414242"/>
                <a:gd name="connsiteY5" fmla="*/ 268892 h 1354292"/>
                <a:gd name="connsiteX6" fmla="*/ 69570 w 1414242"/>
                <a:gd name="connsiteY6" fmla="*/ 265379 h 1354292"/>
                <a:gd name="connsiteX7" fmla="*/ 523434 w 1414242"/>
                <a:gd name="connsiteY7" fmla="*/ 100845 h 1354292"/>
                <a:gd name="connsiteX8" fmla="*/ 645660 w 1414242"/>
                <a:gd name="connsiteY8" fmla="*/ 0 h 1354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4242" h="1354292">
                  <a:moveTo>
                    <a:pt x="645660" y="0"/>
                  </a:moveTo>
                  <a:lnTo>
                    <a:pt x="1414242" y="768582"/>
                  </a:lnTo>
                  <a:lnTo>
                    <a:pt x="1290327" y="881204"/>
                  </a:lnTo>
                  <a:cubicBezTo>
                    <a:pt x="982318" y="1135396"/>
                    <a:pt x="599851" y="1302593"/>
                    <a:pt x="180545" y="1345175"/>
                  </a:cubicBezTo>
                  <a:lnTo>
                    <a:pt x="0" y="1354292"/>
                  </a:lnTo>
                  <a:lnTo>
                    <a:pt x="0" y="268892"/>
                  </a:lnTo>
                  <a:lnTo>
                    <a:pt x="69570" y="265379"/>
                  </a:lnTo>
                  <a:cubicBezTo>
                    <a:pt x="236551" y="248421"/>
                    <a:pt x="391307" y="190109"/>
                    <a:pt x="523434" y="100845"/>
                  </a:cubicBezTo>
                  <a:lnTo>
                    <a:pt x="64566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619" name="Straight Arrow Connector 618">
            <a:extLst>
              <a:ext uri="{FF2B5EF4-FFF2-40B4-BE49-F238E27FC236}">
                <a16:creationId xmlns:a16="http://schemas.microsoft.com/office/drawing/2014/main" id="{C74C8408-FF03-4078-94DF-97D0065B73B2}"/>
              </a:ext>
            </a:extLst>
          </p:cNvPr>
          <p:cNvCxnSpPr>
            <a:cxnSpLocks/>
          </p:cNvCxnSpPr>
          <p:nvPr/>
        </p:nvCxnSpPr>
        <p:spPr>
          <a:xfrm flipH="1" flipV="1">
            <a:off x="4820200" y="5458333"/>
            <a:ext cx="1257303" cy="16961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Straight Arrow Connector 619">
            <a:extLst>
              <a:ext uri="{FF2B5EF4-FFF2-40B4-BE49-F238E27FC236}">
                <a16:creationId xmlns:a16="http://schemas.microsoft.com/office/drawing/2014/main" id="{13D3CEC1-D7A6-4900-A334-3AF69B67E5A8}"/>
              </a:ext>
            </a:extLst>
          </p:cNvPr>
          <p:cNvCxnSpPr>
            <a:cxnSpLocks/>
          </p:cNvCxnSpPr>
          <p:nvPr/>
        </p:nvCxnSpPr>
        <p:spPr>
          <a:xfrm flipH="1" flipV="1">
            <a:off x="5236421" y="4417552"/>
            <a:ext cx="859581" cy="1091074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Straight Arrow Connector 620">
            <a:extLst>
              <a:ext uri="{FF2B5EF4-FFF2-40B4-BE49-F238E27FC236}">
                <a16:creationId xmlns:a16="http://schemas.microsoft.com/office/drawing/2014/main" id="{A60A5E5D-A5F4-4A73-B4D5-ACE65A9D2133}"/>
              </a:ext>
            </a:extLst>
          </p:cNvPr>
          <p:cNvCxnSpPr>
            <a:cxnSpLocks/>
          </p:cNvCxnSpPr>
          <p:nvPr/>
        </p:nvCxnSpPr>
        <p:spPr>
          <a:xfrm flipV="1">
            <a:off x="6111260" y="4417552"/>
            <a:ext cx="867827" cy="1071741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Straight Arrow Connector 621">
            <a:extLst>
              <a:ext uri="{FF2B5EF4-FFF2-40B4-BE49-F238E27FC236}">
                <a16:creationId xmlns:a16="http://schemas.microsoft.com/office/drawing/2014/main" id="{EBB92DCB-E474-4E3B-9665-90D9FBB56996}"/>
              </a:ext>
            </a:extLst>
          </p:cNvPr>
          <p:cNvCxnSpPr>
            <a:cxnSpLocks/>
          </p:cNvCxnSpPr>
          <p:nvPr/>
        </p:nvCxnSpPr>
        <p:spPr>
          <a:xfrm>
            <a:off x="6103099" y="5489292"/>
            <a:ext cx="1250201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3" name="Group 622">
            <a:extLst>
              <a:ext uri="{FF2B5EF4-FFF2-40B4-BE49-F238E27FC236}">
                <a16:creationId xmlns:a16="http://schemas.microsoft.com/office/drawing/2014/main" id="{A6FDAEA2-371E-4B68-BBEC-3415445D4DCC}"/>
              </a:ext>
            </a:extLst>
          </p:cNvPr>
          <p:cNvGrpSpPr/>
          <p:nvPr/>
        </p:nvGrpSpPr>
        <p:grpSpPr>
          <a:xfrm>
            <a:off x="5376000" y="4691044"/>
            <a:ext cx="1440000" cy="1454400"/>
            <a:chOff x="3860031" y="4628834"/>
            <a:chExt cx="1440000" cy="1454400"/>
          </a:xfrm>
        </p:grpSpPr>
        <p:sp>
          <p:nvSpPr>
            <p:cNvPr id="624" name="Oval 623">
              <a:extLst>
                <a:ext uri="{FF2B5EF4-FFF2-40B4-BE49-F238E27FC236}">
                  <a16:creationId xmlns:a16="http://schemas.microsoft.com/office/drawing/2014/main" id="{B080246C-ED4B-4CD9-8313-396FEBB9D9B8}"/>
                </a:ext>
              </a:extLst>
            </p:cNvPr>
            <p:cNvSpPr/>
            <p:nvPr/>
          </p:nvSpPr>
          <p:spPr>
            <a:xfrm>
              <a:off x="3860031" y="4628834"/>
              <a:ext cx="1440000" cy="1454400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625" name="Oval 624">
              <a:extLst>
                <a:ext uri="{FF2B5EF4-FFF2-40B4-BE49-F238E27FC236}">
                  <a16:creationId xmlns:a16="http://schemas.microsoft.com/office/drawing/2014/main" id="{329B02A3-1080-417F-BAB4-9835F5C78D95}"/>
                </a:ext>
              </a:extLst>
            </p:cNvPr>
            <p:cNvSpPr/>
            <p:nvPr/>
          </p:nvSpPr>
          <p:spPr>
            <a:xfrm>
              <a:off x="3932031" y="4700834"/>
              <a:ext cx="1296000" cy="1296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626" name="Group 625">
            <a:extLst>
              <a:ext uri="{FF2B5EF4-FFF2-40B4-BE49-F238E27FC236}">
                <a16:creationId xmlns:a16="http://schemas.microsoft.com/office/drawing/2014/main" id="{22468447-EEE5-4983-AC15-8F00E192A0EE}"/>
              </a:ext>
            </a:extLst>
          </p:cNvPr>
          <p:cNvGrpSpPr/>
          <p:nvPr/>
        </p:nvGrpSpPr>
        <p:grpSpPr>
          <a:xfrm>
            <a:off x="5459881" y="5048914"/>
            <a:ext cx="1272241" cy="738664"/>
            <a:chOff x="3233965" y="1845713"/>
            <a:chExt cx="1420260" cy="738664"/>
          </a:xfrm>
        </p:grpSpPr>
        <p:sp>
          <p:nvSpPr>
            <p:cNvPr id="627" name="TextBox 626">
              <a:extLst>
                <a:ext uri="{FF2B5EF4-FFF2-40B4-BE49-F238E27FC236}">
                  <a16:creationId xmlns:a16="http://schemas.microsoft.com/office/drawing/2014/main" id="{0BF84210-4A72-4233-ACB3-0F30DC203385}"/>
                </a:ext>
              </a:extLst>
            </p:cNvPr>
            <p:cNvSpPr txBox="1"/>
            <p:nvPr/>
          </p:nvSpPr>
          <p:spPr>
            <a:xfrm>
              <a:off x="3233965" y="1845713"/>
              <a:ext cx="1402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28" name="TextBox 627">
              <a:extLst>
                <a:ext uri="{FF2B5EF4-FFF2-40B4-BE49-F238E27FC236}">
                  <a16:creationId xmlns:a16="http://schemas.microsoft.com/office/drawing/2014/main" id="{678A96AA-8046-455D-A48F-2A46F66F2740}"/>
                </a:ext>
              </a:extLst>
            </p:cNvPr>
            <p:cNvSpPr txBox="1"/>
            <p:nvPr/>
          </p:nvSpPr>
          <p:spPr>
            <a:xfrm>
              <a:off x="3252027" y="2122712"/>
              <a:ext cx="1402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29" name="Group 628">
            <a:extLst>
              <a:ext uri="{FF2B5EF4-FFF2-40B4-BE49-F238E27FC236}">
                <a16:creationId xmlns:a16="http://schemas.microsoft.com/office/drawing/2014/main" id="{65392477-3558-4174-A813-DCE263707D99}"/>
              </a:ext>
            </a:extLst>
          </p:cNvPr>
          <p:cNvGrpSpPr/>
          <p:nvPr/>
        </p:nvGrpSpPr>
        <p:grpSpPr>
          <a:xfrm>
            <a:off x="3209643" y="4938641"/>
            <a:ext cx="1303487" cy="944806"/>
            <a:chOff x="1356525" y="3068969"/>
            <a:chExt cx="1444674" cy="944806"/>
          </a:xfrm>
        </p:grpSpPr>
        <p:sp>
          <p:nvSpPr>
            <p:cNvPr id="630" name="TextBox 629">
              <a:extLst>
                <a:ext uri="{FF2B5EF4-FFF2-40B4-BE49-F238E27FC236}">
                  <a16:creationId xmlns:a16="http://schemas.microsoft.com/office/drawing/2014/main" id="{D7F810BA-3EFA-4D85-A6A1-752B8B2FCF15}"/>
                </a:ext>
              </a:extLst>
            </p:cNvPr>
            <p:cNvSpPr txBox="1"/>
            <p:nvPr/>
          </p:nvSpPr>
          <p:spPr>
            <a:xfrm>
              <a:off x="1356525" y="3367444"/>
              <a:ext cx="1444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631" name="TextBox 630">
              <a:extLst>
                <a:ext uri="{FF2B5EF4-FFF2-40B4-BE49-F238E27FC236}">
                  <a16:creationId xmlns:a16="http://schemas.microsoft.com/office/drawing/2014/main" id="{78ADA2ED-E342-4C6B-8B26-64BB846C8B87}"/>
                </a:ext>
              </a:extLst>
            </p:cNvPr>
            <p:cNvSpPr txBox="1"/>
            <p:nvPr/>
          </p:nvSpPr>
          <p:spPr>
            <a:xfrm>
              <a:off x="1356525" y="3068969"/>
              <a:ext cx="1444674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6107EF95-4011-4833-A3DF-B89264324AD2}"/>
              </a:ext>
            </a:extLst>
          </p:cNvPr>
          <p:cNvGrpSpPr/>
          <p:nvPr/>
        </p:nvGrpSpPr>
        <p:grpSpPr>
          <a:xfrm>
            <a:off x="3861386" y="3393679"/>
            <a:ext cx="1303487" cy="944806"/>
            <a:chOff x="1356525" y="3068969"/>
            <a:chExt cx="1444674" cy="944806"/>
          </a:xfrm>
        </p:grpSpPr>
        <p:sp>
          <p:nvSpPr>
            <p:cNvPr id="633" name="TextBox 632">
              <a:extLst>
                <a:ext uri="{FF2B5EF4-FFF2-40B4-BE49-F238E27FC236}">
                  <a16:creationId xmlns:a16="http://schemas.microsoft.com/office/drawing/2014/main" id="{70C6DEC3-0B40-4695-A787-8253AAEC707D}"/>
                </a:ext>
              </a:extLst>
            </p:cNvPr>
            <p:cNvSpPr txBox="1"/>
            <p:nvPr/>
          </p:nvSpPr>
          <p:spPr>
            <a:xfrm>
              <a:off x="1356525" y="3367444"/>
              <a:ext cx="1444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634" name="TextBox 633">
              <a:extLst>
                <a:ext uri="{FF2B5EF4-FFF2-40B4-BE49-F238E27FC236}">
                  <a16:creationId xmlns:a16="http://schemas.microsoft.com/office/drawing/2014/main" id="{7738549F-83B4-45C7-A54F-BF82F5D52FF1}"/>
                </a:ext>
              </a:extLst>
            </p:cNvPr>
            <p:cNvSpPr txBox="1"/>
            <p:nvPr/>
          </p:nvSpPr>
          <p:spPr>
            <a:xfrm>
              <a:off x="1356525" y="3068969"/>
              <a:ext cx="1444674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5" name="Group 634">
            <a:extLst>
              <a:ext uri="{FF2B5EF4-FFF2-40B4-BE49-F238E27FC236}">
                <a16:creationId xmlns:a16="http://schemas.microsoft.com/office/drawing/2014/main" id="{50AECA88-B211-4EDB-8FE6-7F0CBEA788C1}"/>
              </a:ext>
            </a:extLst>
          </p:cNvPr>
          <p:cNvGrpSpPr/>
          <p:nvPr/>
        </p:nvGrpSpPr>
        <p:grpSpPr>
          <a:xfrm>
            <a:off x="5447486" y="2653761"/>
            <a:ext cx="1303487" cy="944806"/>
            <a:chOff x="1356525" y="3068969"/>
            <a:chExt cx="1444674" cy="944806"/>
          </a:xfrm>
        </p:grpSpPr>
        <p:sp>
          <p:nvSpPr>
            <p:cNvPr id="636" name="TextBox 635">
              <a:extLst>
                <a:ext uri="{FF2B5EF4-FFF2-40B4-BE49-F238E27FC236}">
                  <a16:creationId xmlns:a16="http://schemas.microsoft.com/office/drawing/2014/main" id="{617035D4-250F-445C-82C5-B29C1FE32226}"/>
                </a:ext>
              </a:extLst>
            </p:cNvPr>
            <p:cNvSpPr txBox="1"/>
            <p:nvPr/>
          </p:nvSpPr>
          <p:spPr>
            <a:xfrm>
              <a:off x="1356525" y="3367444"/>
              <a:ext cx="1444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637" name="TextBox 636">
              <a:extLst>
                <a:ext uri="{FF2B5EF4-FFF2-40B4-BE49-F238E27FC236}">
                  <a16:creationId xmlns:a16="http://schemas.microsoft.com/office/drawing/2014/main" id="{403A02B5-D9F3-44AC-8FE0-398AD4FF8FD8}"/>
                </a:ext>
              </a:extLst>
            </p:cNvPr>
            <p:cNvSpPr txBox="1"/>
            <p:nvPr/>
          </p:nvSpPr>
          <p:spPr>
            <a:xfrm>
              <a:off x="1356525" y="3068969"/>
              <a:ext cx="1444674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8" name="Group 637">
            <a:extLst>
              <a:ext uri="{FF2B5EF4-FFF2-40B4-BE49-F238E27FC236}">
                <a16:creationId xmlns:a16="http://schemas.microsoft.com/office/drawing/2014/main" id="{8BB44FCC-BA5B-4BAF-9E51-BCD633ACD8C1}"/>
              </a:ext>
            </a:extLst>
          </p:cNvPr>
          <p:cNvGrpSpPr/>
          <p:nvPr/>
        </p:nvGrpSpPr>
        <p:grpSpPr>
          <a:xfrm>
            <a:off x="7676745" y="4938641"/>
            <a:ext cx="1303487" cy="944806"/>
            <a:chOff x="1356525" y="3068969"/>
            <a:chExt cx="1444674" cy="944806"/>
          </a:xfrm>
        </p:grpSpPr>
        <p:sp>
          <p:nvSpPr>
            <p:cNvPr id="639" name="TextBox 638">
              <a:extLst>
                <a:ext uri="{FF2B5EF4-FFF2-40B4-BE49-F238E27FC236}">
                  <a16:creationId xmlns:a16="http://schemas.microsoft.com/office/drawing/2014/main" id="{2BC57A0E-B367-4855-B087-F540D588B063}"/>
                </a:ext>
              </a:extLst>
            </p:cNvPr>
            <p:cNvSpPr txBox="1"/>
            <p:nvPr/>
          </p:nvSpPr>
          <p:spPr>
            <a:xfrm>
              <a:off x="1356525" y="3367444"/>
              <a:ext cx="1444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640" name="TextBox 639">
              <a:extLst>
                <a:ext uri="{FF2B5EF4-FFF2-40B4-BE49-F238E27FC236}">
                  <a16:creationId xmlns:a16="http://schemas.microsoft.com/office/drawing/2014/main" id="{17BDB79B-9B25-4CF6-B5B4-719A658239A4}"/>
                </a:ext>
              </a:extLst>
            </p:cNvPr>
            <p:cNvSpPr txBox="1"/>
            <p:nvPr/>
          </p:nvSpPr>
          <p:spPr>
            <a:xfrm>
              <a:off x="1356525" y="3068969"/>
              <a:ext cx="1444674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1" name="Group 640">
            <a:extLst>
              <a:ext uri="{FF2B5EF4-FFF2-40B4-BE49-F238E27FC236}">
                <a16:creationId xmlns:a16="http://schemas.microsoft.com/office/drawing/2014/main" id="{92406DDA-9C72-4883-870B-482AB9BEDF9F}"/>
              </a:ext>
            </a:extLst>
          </p:cNvPr>
          <p:cNvGrpSpPr/>
          <p:nvPr/>
        </p:nvGrpSpPr>
        <p:grpSpPr>
          <a:xfrm>
            <a:off x="7071188" y="3393679"/>
            <a:ext cx="1303487" cy="944806"/>
            <a:chOff x="1356525" y="3068969"/>
            <a:chExt cx="1444674" cy="944806"/>
          </a:xfrm>
        </p:grpSpPr>
        <p:sp>
          <p:nvSpPr>
            <p:cNvPr id="642" name="TextBox 641">
              <a:extLst>
                <a:ext uri="{FF2B5EF4-FFF2-40B4-BE49-F238E27FC236}">
                  <a16:creationId xmlns:a16="http://schemas.microsoft.com/office/drawing/2014/main" id="{1B38B1B2-24F5-4082-9F41-D55D45C4C1EB}"/>
                </a:ext>
              </a:extLst>
            </p:cNvPr>
            <p:cNvSpPr txBox="1"/>
            <p:nvPr/>
          </p:nvSpPr>
          <p:spPr>
            <a:xfrm>
              <a:off x="1356525" y="3367444"/>
              <a:ext cx="1444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643" name="TextBox 642">
              <a:extLst>
                <a:ext uri="{FF2B5EF4-FFF2-40B4-BE49-F238E27FC236}">
                  <a16:creationId xmlns:a16="http://schemas.microsoft.com/office/drawing/2014/main" id="{95651EA4-6B2C-4B1F-9E51-2AF9A3BEF9E5}"/>
                </a:ext>
              </a:extLst>
            </p:cNvPr>
            <p:cNvSpPr txBox="1"/>
            <p:nvPr/>
          </p:nvSpPr>
          <p:spPr>
            <a:xfrm>
              <a:off x="1356525" y="3068969"/>
              <a:ext cx="1444674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4" name="Group 643">
            <a:extLst>
              <a:ext uri="{FF2B5EF4-FFF2-40B4-BE49-F238E27FC236}">
                <a16:creationId xmlns:a16="http://schemas.microsoft.com/office/drawing/2014/main" id="{7AB98F9F-FA8B-4F84-8442-8EE49C0F7A5F}"/>
              </a:ext>
            </a:extLst>
          </p:cNvPr>
          <p:cNvGrpSpPr/>
          <p:nvPr/>
        </p:nvGrpSpPr>
        <p:grpSpPr>
          <a:xfrm>
            <a:off x="4656000" y="1539208"/>
            <a:ext cx="2880000" cy="738664"/>
            <a:chOff x="3017859" y="4283314"/>
            <a:chExt cx="1890849" cy="738664"/>
          </a:xfrm>
        </p:grpSpPr>
        <p:sp>
          <p:nvSpPr>
            <p:cNvPr id="645" name="TextBox 644">
              <a:extLst>
                <a:ext uri="{FF2B5EF4-FFF2-40B4-BE49-F238E27FC236}">
                  <a16:creationId xmlns:a16="http://schemas.microsoft.com/office/drawing/2014/main" id="{AD782C50-DC85-4510-809E-F4AE4A517C9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6" name="TextBox 645">
              <a:extLst>
                <a:ext uri="{FF2B5EF4-FFF2-40B4-BE49-F238E27FC236}">
                  <a16:creationId xmlns:a16="http://schemas.microsoft.com/office/drawing/2014/main" id="{69F19EFD-376A-4E89-B23D-239430591F19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7" name="Group 646">
            <a:extLst>
              <a:ext uri="{FF2B5EF4-FFF2-40B4-BE49-F238E27FC236}">
                <a16:creationId xmlns:a16="http://schemas.microsoft.com/office/drawing/2014/main" id="{49C81D22-8036-42F6-B74A-8DFB0535E6C6}"/>
              </a:ext>
            </a:extLst>
          </p:cNvPr>
          <p:cNvGrpSpPr/>
          <p:nvPr/>
        </p:nvGrpSpPr>
        <p:grpSpPr>
          <a:xfrm>
            <a:off x="9319591" y="4949379"/>
            <a:ext cx="2598872" cy="923330"/>
            <a:chOff x="3017859" y="4283314"/>
            <a:chExt cx="1890849" cy="923330"/>
          </a:xfrm>
        </p:grpSpPr>
        <p:sp>
          <p:nvSpPr>
            <p:cNvPr id="648" name="TextBox 647">
              <a:extLst>
                <a:ext uri="{FF2B5EF4-FFF2-40B4-BE49-F238E27FC236}">
                  <a16:creationId xmlns:a16="http://schemas.microsoft.com/office/drawing/2014/main" id="{AAF2A8D7-0E45-493E-A7ED-E42D937FA63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9" name="TextBox 648">
              <a:extLst>
                <a:ext uri="{FF2B5EF4-FFF2-40B4-BE49-F238E27FC236}">
                  <a16:creationId xmlns:a16="http://schemas.microsoft.com/office/drawing/2014/main" id="{5F290719-260F-4C61-B917-85CABD4E39D4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D19A3A3F-4B7A-4836-9148-1049DA5CDF1E}"/>
              </a:ext>
            </a:extLst>
          </p:cNvPr>
          <p:cNvGrpSpPr/>
          <p:nvPr/>
        </p:nvGrpSpPr>
        <p:grpSpPr>
          <a:xfrm>
            <a:off x="8480800" y="2723211"/>
            <a:ext cx="2880000" cy="738664"/>
            <a:chOff x="3017859" y="4283314"/>
            <a:chExt cx="1890849" cy="738664"/>
          </a:xfrm>
        </p:grpSpPr>
        <p:sp>
          <p:nvSpPr>
            <p:cNvPr id="651" name="TextBox 650">
              <a:extLst>
                <a:ext uri="{FF2B5EF4-FFF2-40B4-BE49-F238E27FC236}">
                  <a16:creationId xmlns:a16="http://schemas.microsoft.com/office/drawing/2014/main" id="{B2BD5D47-4BF8-4A72-A6BE-225BD602FC67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2" name="TextBox 651">
              <a:extLst>
                <a:ext uri="{FF2B5EF4-FFF2-40B4-BE49-F238E27FC236}">
                  <a16:creationId xmlns:a16="http://schemas.microsoft.com/office/drawing/2014/main" id="{3E48003B-744F-4527-9B90-AB46DBA019F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AF7DBD7D-753B-47D3-B681-9F35C38FEE11}"/>
              </a:ext>
            </a:extLst>
          </p:cNvPr>
          <p:cNvGrpSpPr/>
          <p:nvPr/>
        </p:nvGrpSpPr>
        <p:grpSpPr>
          <a:xfrm>
            <a:off x="831200" y="2723211"/>
            <a:ext cx="2880000" cy="738664"/>
            <a:chOff x="3017859" y="4283314"/>
            <a:chExt cx="1890849" cy="738664"/>
          </a:xfrm>
        </p:grpSpPr>
        <p:sp>
          <p:nvSpPr>
            <p:cNvPr id="654" name="TextBox 653">
              <a:extLst>
                <a:ext uri="{FF2B5EF4-FFF2-40B4-BE49-F238E27FC236}">
                  <a16:creationId xmlns:a16="http://schemas.microsoft.com/office/drawing/2014/main" id="{B0AA1E9A-1685-44CD-9031-CEC679115A9B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5" name="TextBox 654">
              <a:extLst>
                <a:ext uri="{FF2B5EF4-FFF2-40B4-BE49-F238E27FC236}">
                  <a16:creationId xmlns:a16="http://schemas.microsoft.com/office/drawing/2014/main" id="{79CDEA99-27D5-4F3A-887C-2E6CF225681D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6" name="Group 655">
            <a:extLst>
              <a:ext uri="{FF2B5EF4-FFF2-40B4-BE49-F238E27FC236}">
                <a16:creationId xmlns:a16="http://schemas.microsoft.com/office/drawing/2014/main" id="{59AE2B5B-32ED-43AE-83F9-6580B567E45D}"/>
              </a:ext>
            </a:extLst>
          </p:cNvPr>
          <p:cNvGrpSpPr/>
          <p:nvPr/>
        </p:nvGrpSpPr>
        <p:grpSpPr>
          <a:xfrm>
            <a:off x="301077" y="4949379"/>
            <a:ext cx="2598872" cy="923330"/>
            <a:chOff x="3017859" y="4283314"/>
            <a:chExt cx="1890849" cy="923330"/>
          </a:xfrm>
        </p:grpSpPr>
        <p:sp>
          <p:nvSpPr>
            <p:cNvPr id="657" name="TextBox 656">
              <a:extLst>
                <a:ext uri="{FF2B5EF4-FFF2-40B4-BE49-F238E27FC236}">
                  <a16:creationId xmlns:a16="http://schemas.microsoft.com/office/drawing/2014/main" id="{49D791DA-243F-42A0-9142-6F4BFDDBC7D8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8" name="TextBox 657">
              <a:extLst>
                <a:ext uri="{FF2B5EF4-FFF2-40B4-BE49-F238E27FC236}">
                  <a16:creationId xmlns:a16="http://schemas.microsoft.com/office/drawing/2014/main" id="{20813BB5-F19F-4A00-B214-637D15D09181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144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28</cp:revision>
  <dcterms:created xsi:type="dcterms:W3CDTF">2018-02-18T19:39:47Z</dcterms:created>
  <dcterms:modified xsi:type="dcterms:W3CDTF">2021-04-15T02:50:50Z</dcterms:modified>
</cp:coreProperties>
</file>