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126D9CB8-E49C-4369-BAC2-B19E75A4C206}"/>
              </a:ext>
            </a:extLst>
          </p:cNvPr>
          <p:cNvSpPr/>
          <p:nvPr/>
        </p:nvSpPr>
        <p:spPr>
          <a:xfrm>
            <a:off x="4320358" y="2373332"/>
            <a:ext cx="3548302" cy="354830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6" name="Group 745">
            <a:extLst>
              <a:ext uri="{FF2B5EF4-FFF2-40B4-BE49-F238E27FC236}">
                <a16:creationId xmlns:a16="http://schemas.microsoft.com/office/drawing/2014/main" id="{D60157F1-1D61-4592-B967-2D20EC86E7E1}"/>
              </a:ext>
            </a:extLst>
          </p:cNvPr>
          <p:cNvGrpSpPr/>
          <p:nvPr/>
        </p:nvGrpSpPr>
        <p:grpSpPr>
          <a:xfrm>
            <a:off x="6444405" y="1498337"/>
            <a:ext cx="5216491" cy="5101711"/>
            <a:chOff x="7602888" y="3079795"/>
            <a:chExt cx="3520981" cy="3443508"/>
          </a:xfrm>
        </p:grpSpPr>
        <p:sp>
          <p:nvSpPr>
            <p:cNvPr id="747" name="Freeform: Shape 746">
              <a:extLst>
                <a:ext uri="{FF2B5EF4-FFF2-40B4-BE49-F238E27FC236}">
                  <a16:creationId xmlns:a16="http://schemas.microsoft.com/office/drawing/2014/main" id="{8AD40B39-FA56-4E21-8A4D-82CEA4B6039B}"/>
                </a:ext>
              </a:extLst>
            </p:cNvPr>
            <p:cNvSpPr/>
            <p:nvPr/>
          </p:nvSpPr>
          <p:spPr>
            <a:xfrm>
              <a:off x="8236029" y="3960678"/>
              <a:ext cx="2887840" cy="2556892"/>
            </a:xfrm>
            <a:custGeom>
              <a:avLst/>
              <a:gdLst>
                <a:gd name="connsiteX0" fmla="*/ 2502386 w 2887263"/>
                <a:gd name="connsiteY0" fmla="*/ 1111120 h 2567484"/>
                <a:gd name="connsiteX1" fmla="*/ 2493192 w 2887263"/>
                <a:gd name="connsiteY1" fmla="*/ 1191110 h 2567484"/>
                <a:gd name="connsiteX2" fmla="*/ 2465609 w 2887263"/>
                <a:gd name="connsiteY2" fmla="*/ 1303739 h 2567484"/>
                <a:gd name="connsiteX3" fmla="*/ 2453657 w 2887263"/>
                <a:gd name="connsiteY3" fmla="*/ 1324886 h 2567484"/>
                <a:gd name="connsiteX4" fmla="*/ 2454117 w 2887263"/>
                <a:gd name="connsiteY4" fmla="*/ 1328564 h 2567484"/>
                <a:gd name="connsiteX5" fmla="*/ 2453197 w 2887263"/>
                <a:gd name="connsiteY5" fmla="*/ 1345573 h 2567484"/>
                <a:gd name="connsiteX6" fmla="*/ 2487675 w 2887263"/>
                <a:gd name="connsiteY6" fmla="*/ 1308796 h 2567484"/>
                <a:gd name="connsiteX7" fmla="*/ 2519396 w 2887263"/>
                <a:gd name="connsiteY7" fmla="*/ 1277536 h 2567484"/>
                <a:gd name="connsiteX8" fmla="*/ 2527210 w 2887263"/>
                <a:gd name="connsiteY8" fmla="*/ 1254091 h 2567484"/>
                <a:gd name="connsiteX9" fmla="*/ 2506983 w 2887263"/>
                <a:gd name="connsiteY9" fmla="*/ 1139623 h 2567484"/>
                <a:gd name="connsiteX10" fmla="*/ 2502386 w 2887263"/>
                <a:gd name="connsiteY10" fmla="*/ 1111120 h 2567484"/>
                <a:gd name="connsiteX11" fmla="*/ 2084510 w 2887263"/>
                <a:gd name="connsiteY11" fmla="*/ 0 h 2567484"/>
                <a:gd name="connsiteX12" fmla="*/ 2147031 w 2887263"/>
                <a:gd name="connsiteY12" fmla="*/ 103435 h 2567484"/>
                <a:gd name="connsiteX13" fmla="*/ 2146811 w 2887263"/>
                <a:gd name="connsiteY13" fmla="*/ 106364 h 2567484"/>
                <a:gd name="connsiteX14" fmla="*/ 2155764 w 2887263"/>
                <a:gd name="connsiteY14" fmla="*/ 114927 h 2567484"/>
                <a:gd name="connsiteX15" fmla="*/ 2185645 w 2887263"/>
                <a:gd name="connsiteY15" fmla="*/ 115387 h 2567484"/>
                <a:gd name="connsiteX16" fmla="*/ 2343326 w 2887263"/>
                <a:gd name="connsiteY16" fmla="*/ 156761 h 2567484"/>
                <a:gd name="connsiteX17" fmla="*/ 2510201 w 2887263"/>
                <a:gd name="connsiteY17" fmla="*/ 225258 h 2567484"/>
                <a:gd name="connsiteX18" fmla="*/ 2626968 w 2887263"/>
                <a:gd name="connsiteY18" fmla="*/ 307086 h 2567484"/>
                <a:gd name="connsiteX19" fmla="*/ 2693166 w 2887263"/>
                <a:gd name="connsiteY19" fmla="*/ 393052 h 2567484"/>
                <a:gd name="connsiteX20" fmla="*/ 2731322 w 2887263"/>
                <a:gd name="connsiteY20" fmla="*/ 470284 h 2567484"/>
                <a:gd name="connsiteX21" fmla="*/ 2762123 w 2887263"/>
                <a:gd name="connsiteY21" fmla="*/ 572339 h 2567484"/>
                <a:gd name="connsiteX22" fmla="*/ 2785108 w 2887263"/>
                <a:gd name="connsiteY22" fmla="*/ 676694 h 2567484"/>
                <a:gd name="connsiteX23" fmla="*/ 2804876 w 2887263"/>
                <a:gd name="connsiteY23" fmla="*/ 790242 h 2567484"/>
                <a:gd name="connsiteX24" fmla="*/ 2823264 w 2887263"/>
                <a:gd name="connsiteY24" fmla="*/ 893218 h 2567484"/>
                <a:gd name="connsiteX25" fmla="*/ 2830160 w 2887263"/>
                <a:gd name="connsiteY25" fmla="*/ 948843 h 2567484"/>
                <a:gd name="connsiteX26" fmla="*/ 2853145 w 2887263"/>
                <a:gd name="connsiteY26" fmla="*/ 1132727 h 2567484"/>
                <a:gd name="connsiteX27" fmla="*/ 2870614 w 2887263"/>
                <a:gd name="connsiteY27" fmla="*/ 1276157 h 2567484"/>
                <a:gd name="connsiteX28" fmla="*/ 2880728 w 2887263"/>
                <a:gd name="connsiteY28" fmla="*/ 1365800 h 2567484"/>
                <a:gd name="connsiteX29" fmla="*/ 2887164 w 2887263"/>
                <a:gd name="connsiteY29" fmla="*/ 1435217 h 2567484"/>
                <a:gd name="connsiteX30" fmla="*/ 2873373 w 2887263"/>
                <a:gd name="connsiteY30" fmla="*/ 1455444 h 2567484"/>
                <a:gd name="connsiteX31" fmla="*/ 2661446 w 2887263"/>
                <a:gd name="connsiteY31" fmla="*/ 1554282 h 2567484"/>
                <a:gd name="connsiteX32" fmla="*/ 2448600 w 2887263"/>
                <a:gd name="connsiteY32" fmla="*/ 1652200 h 2567484"/>
                <a:gd name="connsiteX33" fmla="*/ 2447681 w 2887263"/>
                <a:gd name="connsiteY33" fmla="*/ 1794251 h 2567484"/>
                <a:gd name="connsiteX34" fmla="*/ 2452278 w 2887263"/>
                <a:gd name="connsiteY34" fmla="*/ 2138114 h 2567484"/>
                <a:gd name="connsiteX35" fmla="*/ 2458714 w 2887263"/>
                <a:gd name="connsiteY35" fmla="*/ 2567484 h 2567484"/>
                <a:gd name="connsiteX36" fmla="*/ 1263006 w 2887263"/>
                <a:gd name="connsiteY36" fmla="*/ 2567484 h 2567484"/>
                <a:gd name="connsiteX37" fmla="*/ 1282774 w 2887263"/>
                <a:gd name="connsiteY37" fmla="*/ 2310506 h 2567484"/>
                <a:gd name="connsiteX38" fmla="*/ 1307598 w 2887263"/>
                <a:gd name="connsiteY38" fmla="*/ 2093982 h 2567484"/>
                <a:gd name="connsiteX39" fmla="*/ 1331503 w 2887263"/>
                <a:gd name="connsiteY39" fmla="*/ 1937680 h 2567484"/>
                <a:gd name="connsiteX40" fmla="*/ 1373796 w 2887263"/>
                <a:gd name="connsiteY40" fmla="*/ 1729431 h 2567484"/>
                <a:gd name="connsiteX41" fmla="*/ 1407355 w 2887263"/>
                <a:gd name="connsiteY41" fmla="*/ 1629674 h 2567484"/>
                <a:gd name="connsiteX42" fmla="*/ 1414711 w 2887263"/>
                <a:gd name="connsiteY42" fmla="*/ 1601632 h 2567484"/>
                <a:gd name="connsiteX43" fmla="*/ 1407355 w 2887263"/>
                <a:gd name="connsiteY43" fmla="*/ 1593817 h 2567484"/>
                <a:gd name="connsiteX44" fmla="*/ 1380692 w 2887263"/>
                <a:gd name="connsiteY44" fmla="*/ 1481188 h 2567484"/>
                <a:gd name="connsiteX45" fmla="*/ 1359086 w 2887263"/>
                <a:gd name="connsiteY45" fmla="*/ 1385108 h 2567484"/>
                <a:gd name="connsiteX46" fmla="*/ 1320470 w 2887263"/>
                <a:gd name="connsiteY46" fmla="*/ 1223290 h 2567484"/>
                <a:gd name="connsiteX47" fmla="*/ 1297484 w 2887263"/>
                <a:gd name="connsiteY47" fmla="*/ 1117556 h 2567484"/>
                <a:gd name="connsiteX48" fmla="*/ 1288750 w 2887263"/>
                <a:gd name="connsiteY48" fmla="*/ 1097329 h 2567484"/>
                <a:gd name="connsiteX49" fmla="*/ 1247836 w 2887263"/>
                <a:gd name="connsiteY49" fmla="*/ 1174561 h 2567484"/>
                <a:gd name="connsiteX50" fmla="*/ 1186694 w 2887263"/>
                <a:gd name="connsiteY50" fmla="*/ 1272479 h 2567484"/>
                <a:gd name="connsiteX51" fmla="*/ 1127391 w 2887263"/>
                <a:gd name="connsiteY51" fmla="*/ 1352928 h 2567484"/>
                <a:gd name="connsiteX52" fmla="*/ 962355 w 2887263"/>
                <a:gd name="connsiteY52" fmla="*/ 1517045 h 2567484"/>
                <a:gd name="connsiteX53" fmla="*/ 851105 w 2887263"/>
                <a:gd name="connsiteY53" fmla="*/ 1597954 h 2567484"/>
                <a:gd name="connsiteX54" fmla="*/ 766059 w 2887263"/>
                <a:gd name="connsiteY54" fmla="*/ 1646683 h 2567484"/>
                <a:gd name="connsiteX55" fmla="*/ 494829 w 2887263"/>
                <a:gd name="connsiteY55" fmla="*/ 1763910 h 2567484"/>
                <a:gd name="connsiteX56" fmla="*/ 387717 w 2887263"/>
                <a:gd name="connsiteY56" fmla="*/ 1787815 h 2567484"/>
                <a:gd name="connsiteX57" fmla="*/ 272789 w 2887263"/>
                <a:gd name="connsiteY57" fmla="*/ 1802066 h 2567484"/>
                <a:gd name="connsiteX58" fmla="*/ 104995 w 2887263"/>
                <a:gd name="connsiteY58" fmla="*/ 1814937 h 2567484"/>
                <a:gd name="connsiteX59" fmla="*/ 82929 w 2887263"/>
                <a:gd name="connsiteY59" fmla="*/ 1797928 h 2567484"/>
                <a:gd name="connsiteX60" fmla="*/ 77872 w 2887263"/>
                <a:gd name="connsiteY60" fmla="*/ 1793791 h 2567484"/>
                <a:gd name="connsiteX61" fmla="*/ 61322 w 2887263"/>
                <a:gd name="connsiteY61" fmla="*/ 1768966 h 2567484"/>
                <a:gd name="connsiteX62" fmla="*/ 15811 w 2887263"/>
                <a:gd name="connsiteY62" fmla="*/ 1648063 h 2567484"/>
                <a:gd name="connsiteX63" fmla="*/ 5237 w 2887263"/>
                <a:gd name="connsiteY63" fmla="*/ 1623238 h 2567484"/>
                <a:gd name="connsiteX64" fmla="*/ 1100 w 2887263"/>
                <a:gd name="connsiteY64" fmla="*/ 1602091 h 2567484"/>
                <a:gd name="connsiteX65" fmla="*/ 48450 w 2887263"/>
                <a:gd name="connsiteY65" fmla="*/ 1582784 h 2567484"/>
                <a:gd name="connsiteX66" fmla="*/ 308187 w 2887263"/>
                <a:gd name="connsiteY66" fmla="*/ 1494979 h 2567484"/>
                <a:gd name="connsiteX67" fmla="*/ 378063 w 2887263"/>
                <a:gd name="connsiteY67" fmla="*/ 1465098 h 2567484"/>
                <a:gd name="connsiteX68" fmla="*/ 418058 w 2887263"/>
                <a:gd name="connsiteY68" fmla="*/ 1449008 h 2567484"/>
                <a:gd name="connsiteX69" fmla="*/ 576658 w 2887263"/>
                <a:gd name="connsiteY69" fmla="*/ 1360284 h 2567484"/>
                <a:gd name="connsiteX70" fmla="*/ 783528 w 2887263"/>
                <a:gd name="connsiteY70" fmla="*/ 1223290 h 2567484"/>
                <a:gd name="connsiteX71" fmla="*/ 835935 w 2887263"/>
                <a:gd name="connsiteY71" fmla="*/ 1160310 h 2567484"/>
                <a:gd name="connsiteX72" fmla="*/ 888342 w 2887263"/>
                <a:gd name="connsiteY72" fmla="*/ 1061472 h 2567484"/>
                <a:gd name="connsiteX73" fmla="*/ 1003729 w 2887263"/>
                <a:gd name="connsiteY73" fmla="*/ 840351 h 2567484"/>
                <a:gd name="connsiteX74" fmla="*/ 1096131 w 2887263"/>
                <a:gd name="connsiteY74" fmla="*/ 633021 h 2567484"/>
                <a:gd name="connsiteX75" fmla="*/ 1145780 w 2887263"/>
                <a:gd name="connsiteY75" fmla="*/ 473042 h 2567484"/>
                <a:gd name="connsiteX76" fmla="*/ 1238182 w 2887263"/>
                <a:gd name="connsiteY76" fmla="*/ 338347 h 2567484"/>
                <a:gd name="connsiteX77" fmla="*/ 1398621 w 2887263"/>
                <a:gd name="connsiteY77" fmla="*/ 254220 h 2567484"/>
                <a:gd name="connsiteX78" fmla="*/ 1538832 w 2887263"/>
                <a:gd name="connsiteY78" fmla="*/ 180666 h 2567484"/>
                <a:gd name="connsiteX79" fmla="*/ 1593998 w 2887263"/>
                <a:gd name="connsiteY79" fmla="*/ 139752 h 2567484"/>
                <a:gd name="connsiteX80" fmla="*/ 1659736 w 2887263"/>
                <a:gd name="connsiteY80" fmla="*/ 69416 h 2567484"/>
                <a:gd name="connsiteX81" fmla="*/ 1666345 w 2887263"/>
                <a:gd name="connsiteY81" fmla="*/ 75594 h 2567484"/>
                <a:gd name="connsiteX82" fmla="*/ 1666461 w 2887263"/>
                <a:gd name="connsiteY82" fmla="*/ 72635 h 2567484"/>
                <a:gd name="connsiteX83" fmla="*/ 1661576 w 2887263"/>
                <a:gd name="connsiteY83" fmla="*/ 66658 h 2567484"/>
                <a:gd name="connsiteX84" fmla="*/ 1686860 w 2887263"/>
                <a:gd name="connsiteY84" fmla="*/ 58843 h 2567484"/>
                <a:gd name="connsiteX85" fmla="*/ 1778802 w 2887263"/>
                <a:gd name="connsiteY85" fmla="*/ 149866 h 2567484"/>
                <a:gd name="connsiteX86" fmla="*/ 1913038 w 2887263"/>
                <a:gd name="connsiteY86" fmla="*/ 225718 h 2567484"/>
                <a:gd name="connsiteX87" fmla="*/ 1956806 w 2887263"/>
                <a:gd name="connsiteY87" fmla="*/ 244411 h 2567484"/>
                <a:gd name="connsiteX88" fmla="*/ 1967743 w 2887263"/>
                <a:gd name="connsiteY88" fmla="*/ 241348 h 2567484"/>
                <a:gd name="connsiteX89" fmla="*/ 1970387 w 2887263"/>
                <a:gd name="connsiteY89" fmla="*/ 240645 h 2567484"/>
                <a:gd name="connsiteX90" fmla="*/ 2020150 w 2887263"/>
                <a:gd name="connsiteY90" fmla="*/ 197216 h 2567484"/>
                <a:gd name="connsiteX91" fmla="*/ 2083131 w 2887263"/>
                <a:gd name="connsiteY91" fmla="*/ 104354 h 2567484"/>
                <a:gd name="connsiteX92" fmla="*/ 2084970 w 2887263"/>
                <a:gd name="connsiteY92" fmla="*/ 51947 h 2567484"/>
                <a:gd name="connsiteX93" fmla="*/ 2084510 w 2887263"/>
                <a:gd name="connsiteY93" fmla="*/ 0 h 2567484"/>
                <a:gd name="connsiteX0" fmla="*/ 2502386 w 2887263"/>
                <a:gd name="connsiteY0" fmla="*/ 1111120 h 2567484"/>
                <a:gd name="connsiteX1" fmla="*/ 2493192 w 2887263"/>
                <a:gd name="connsiteY1" fmla="*/ 1191110 h 2567484"/>
                <a:gd name="connsiteX2" fmla="*/ 2465609 w 2887263"/>
                <a:gd name="connsiteY2" fmla="*/ 1303739 h 2567484"/>
                <a:gd name="connsiteX3" fmla="*/ 2453657 w 2887263"/>
                <a:gd name="connsiteY3" fmla="*/ 1324886 h 2567484"/>
                <a:gd name="connsiteX4" fmla="*/ 2454117 w 2887263"/>
                <a:gd name="connsiteY4" fmla="*/ 1328564 h 2567484"/>
                <a:gd name="connsiteX5" fmla="*/ 2453197 w 2887263"/>
                <a:gd name="connsiteY5" fmla="*/ 1345573 h 2567484"/>
                <a:gd name="connsiteX6" fmla="*/ 2487675 w 2887263"/>
                <a:gd name="connsiteY6" fmla="*/ 1308796 h 2567484"/>
                <a:gd name="connsiteX7" fmla="*/ 2519396 w 2887263"/>
                <a:gd name="connsiteY7" fmla="*/ 1277536 h 2567484"/>
                <a:gd name="connsiteX8" fmla="*/ 2527210 w 2887263"/>
                <a:gd name="connsiteY8" fmla="*/ 1254091 h 2567484"/>
                <a:gd name="connsiteX9" fmla="*/ 2506983 w 2887263"/>
                <a:gd name="connsiteY9" fmla="*/ 1139623 h 2567484"/>
                <a:gd name="connsiteX10" fmla="*/ 2502386 w 2887263"/>
                <a:gd name="connsiteY10" fmla="*/ 1111120 h 2567484"/>
                <a:gd name="connsiteX11" fmla="*/ 2084510 w 2887263"/>
                <a:gd name="connsiteY11" fmla="*/ 0 h 2567484"/>
                <a:gd name="connsiteX12" fmla="*/ 2147031 w 2887263"/>
                <a:gd name="connsiteY12" fmla="*/ 103435 h 2567484"/>
                <a:gd name="connsiteX13" fmla="*/ 2146811 w 2887263"/>
                <a:gd name="connsiteY13" fmla="*/ 106364 h 2567484"/>
                <a:gd name="connsiteX14" fmla="*/ 2155764 w 2887263"/>
                <a:gd name="connsiteY14" fmla="*/ 114927 h 2567484"/>
                <a:gd name="connsiteX15" fmla="*/ 2185645 w 2887263"/>
                <a:gd name="connsiteY15" fmla="*/ 115387 h 2567484"/>
                <a:gd name="connsiteX16" fmla="*/ 2343326 w 2887263"/>
                <a:gd name="connsiteY16" fmla="*/ 156761 h 2567484"/>
                <a:gd name="connsiteX17" fmla="*/ 2510201 w 2887263"/>
                <a:gd name="connsiteY17" fmla="*/ 225258 h 2567484"/>
                <a:gd name="connsiteX18" fmla="*/ 2626968 w 2887263"/>
                <a:gd name="connsiteY18" fmla="*/ 307086 h 2567484"/>
                <a:gd name="connsiteX19" fmla="*/ 2693166 w 2887263"/>
                <a:gd name="connsiteY19" fmla="*/ 393052 h 2567484"/>
                <a:gd name="connsiteX20" fmla="*/ 2731322 w 2887263"/>
                <a:gd name="connsiteY20" fmla="*/ 470284 h 2567484"/>
                <a:gd name="connsiteX21" fmla="*/ 2762123 w 2887263"/>
                <a:gd name="connsiteY21" fmla="*/ 572339 h 2567484"/>
                <a:gd name="connsiteX22" fmla="*/ 2785108 w 2887263"/>
                <a:gd name="connsiteY22" fmla="*/ 676694 h 2567484"/>
                <a:gd name="connsiteX23" fmla="*/ 2804876 w 2887263"/>
                <a:gd name="connsiteY23" fmla="*/ 790242 h 2567484"/>
                <a:gd name="connsiteX24" fmla="*/ 2823264 w 2887263"/>
                <a:gd name="connsiteY24" fmla="*/ 893218 h 2567484"/>
                <a:gd name="connsiteX25" fmla="*/ 2830160 w 2887263"/>
                <a:gd name="connsiteY25" fmla="*/ 948843 h 2567484"/>
                <a:gd name="connsiteX26" fmla="*/ 2853145 w 2887263"/>
                <a:gd name="connsiteY26" fmla="*/ 1132727 h 2567484"/>
                <a:gd name="connsiteX27" fmla="*/ 2870614 w 2887263"/>
                <a:gd name="connsiteY27" fmla="*/ 1276157 h 2567484"/>
                <a:gd name="connsiteX28" fmla="*/ 2880728 w 2887263"/>
                <a:gd name="connsiteY28" fmla="*/ 1365800 h 2567484"/>
                <a:gd name="connsiteX29" fmla="*/ 2887164 w 2887263"/>
                <a:gd name="connsiteY29" fmla="*/ 1435217 h 2567484"/>
                <a:gd name="connsiteX30" fmla="*/ 2873373 w 2887263"/>
                <a:gd name="connsiteY30" fmla="*/ 1455444 h 2567484"/>
                <a:gd name="connsiteX31" fmla="*/ 2661446 w 2887263"/>
                <a:gd name="connsiteY31" fmla="*/ 1554282 h 2567484"/>
                <a:gd name="connsiteX32" fmla="*/ 2448600 w 2887263"/>
                <a:gd name="connsiteY32" fmla="*/ 1652200 h 2567484"/>
                <a:gd name="connsiteX33" fmla="*/ 2447681 w 2887263"/>
                <a:gd name="connsiteY33" fmla="*/ 1794251 h 2567484"/>
                <a:gd name="connsiteX34" fmla="*/ 2452278 w 2887263"/>
                <a:gd name="connsiteY34" fmla="*/ 2138114 h 2567484"/>
                <a:gd name="connsiteX35" fmla="*/ 2458714 w 2887263"/>
                <a:gd name="connsiteY35" fmla="*/ 2567484 h 2567484"/>
                <a:gd name="connsiteX36" fmla="*/ 1263006 w 2887263"/>
                <a:gd name="connsiteY36" fmla="*/ 2567484 h 2567484"/>
                <a:gd name="connsiteX37" fmla="*/ 1282774 w 2887263"/>
                <a:gd name="connsiteY37" fmla="*/ 2310506 h 2567484"/>
                <a:gd name="connsiteX38" fmla="*/ 1307598 w 2887263"/>
                <a:gd name="connsiteY38" fmla="*/ 2093982 h 2567484"/>
                <a:gd name="connsiteX39" fmla="*/ 1331503 w 2887263"/>
                <a:gd name="connsiteY39" fmla="*/ 1937680 h 2567484"/>
                <a:gd name="connsiteX40" fmla="*/ 1373796 w 2887263"/>
                <a:gd name="connsiteY40" fmla="*/ 1729431 h 2567484"/>
                <a:gd name="connsiteX41" fmla="*/ 1407355 w 2887263"/>
                <a:gd name="connsiteY41" fmla="*/ 1629674 h 2567484"/>
                <a:gd name="connsiteX42" fmla="*/ 1414711 w 2887263"/>
                <a:gd name="connsiteY42" fmla="*/ 1601632 h 2567484"/>
                <a:gd name="connsiteX43" fmla="*/ 1407355 w 2887263"/>
                <a:gd name="connsiteY43" fmla="*/ 1593817 h 2567484"/>
                <a:gd name="connsiteX44" fmla="*/ 1380692 w 2887263"/>
                <a:gd name="connsiteY44" fmla="*/ 1481188 h 2567484"/>
                <a:gd name="connsiteX45" fmla="*/ 1359086 w 2887263"/>
                <a:gd name="connsiteY45" fmla="*/ 1385108 h 2567484"/>
                <a:gd name="connsiteX46" fmla="*/ 1320470 w 2887263"/>
                <a:gd name="connsiteY46" fmla="*/ 1223290 h 2567484"/>
                <a:gd name="connsiteX47" fmla="*/ 1297484 w 2887263"/>
                <a:gd name="connsiteY47" fmla="*/ 1117556 h 2567484"/>
                <a:gd name="connsiteX48" fmla="*/ 1288750 w 2887263"/>
                <a:gd name="connsiteY48" fmla="*/ 1097329 h 2567484"/>
                <a:gd name="connsiteX49" fmla="*/ 1247836 w 2887263"/>
                <a:gd name="connsiteY49" fmla="*/ 1174561 h 2567484"/>
                <a:gd name="connsiteX50" fmla="*/ 1186694 w 2887263"/>
                <a:gd name="connsiteY50" fmla="*/ 1272479 h 2567484"/>
                <a:gd name="connsiteX51" fmla="*/ 1127391 w 2887263"/>
                <a:gd name="connsiteY51" fmla="*/ 1352928 h 2567484"/>
                <a:gd name="connsiteX52" fmla="*/ 962355 w 2887263"/>
                <a:gd name="connsiteY52" fmla="*/ 1517045 h 2567484"/>
                <a:gd name="connsiteX53" fmla="*/ 851105 w 2887263"/>
                <a:gd name="connsiteY53" fmla="*/ 1597954 h 2567484"/>
                <a:gd name="connsiteX54" fmla="*/ 766059 w 2887263"/>
                <a:gd name="connsiteY54" fmla="*/ 1646683 h 2567484"/>
                <a:gd name="connsiteX55" fmla="*/ 494829 w 2887263"/>
                <a:gd name="connsiteY55" fmla="*/ 1763910 h 2567484"/>
                <a:gd name="connsiteX56" fmla="*/ 387717 w 2887263"/>
                <a:gd name="connsiteY56" fmla="*/ 1787815 h 2567484"/>
                <a:gd name="connsiteX57" fmla="*/ 272789 w 2887263"/>
                <a:gd name="connsiteY57" fmla="*/ 1802066 h 2567484"/>
                <a:gd name="connsiteX58" fmla="*/ 104995 w 2887263"/>
                <a:gd name="connsiteY58" fmla="*/ 1814937 h 2567484"/>
                <a:gd name="connsiteX59" fmla="*/ 82929 w 2887263"/>
                <a:gd name="connsiteY59" fmla="*/ 1797928 h 2567484"/>
                <a:gd name="connsiteX60" fmla="*/ 77872 w 2887263"/>
                <a:gd name="connsiteY60" fmla="*/ 1793791 h 2567484"/>
                <a:gd name="connsiteX61" fmla="*/ 61322 w 2887263"/>
                <a:gd name="connsiteY61" fmla="*/ 1768966 h 2567484"/>
                <a:gd name="connsiteX62" fmla="*/ 15811 w 2887263"/>
                <a:gd name="connsiteY62" fmla="*/ 1648063 h 2567484"/>
                <a:gd name="connsiteX63" fmla="*/ 5237 w 2887263"/>
                <a:gd name="connsiteY63" fmla="*/ 1623238 h 2567484"/>
                <a:gd name="connsiteX64" fmla="*/ 1100 w 2887263"/>
                <a:gd name="connsiteY64" fmla="*/ 1602091 h 2567484"/>
                <a:gd name="connsiteX65" fmla="*/ 48450 w 2887263"/>
                <a:gd name="connsiteY65" fmla="*/ 1582784 h 2567484"/>
                <a:gd name="connsiteX66" fmla="*/ 308187 w 2887263"/>
                <a:gd name="connsiteY66" fmla="*/ 1494979 h 2567484"/>
                <a:gd name="connsiteX67" fmla="*/ 378063 w 2887263"/>
                <a:gd name="connsiteY67" fmla="*/ 1465098 h 2567484"/>
                <a:gd name="connsiteX68" fmla="*/ 418058 w 2887263"/>
                <a:gd name="connsiteY68" fmla="*/ 1449008 h 2567484"/>
                <a:gd name="connsiteX69" fmla="*/ 576658 w 2887263"/>
                <a:gd name="connsiteY69" fmla="*/ 1360284 h 2567484"/>
                <a:gd name="connsiteX70" fmla="*/ 783528 w 2887263"/>
                <a:gd name="connsiteY70" fmla="*/ 1223290 h 2567484"/>
                <a:gd name="connsiteX71" fmla="*/ 835935 w 2887263"/>
                <a:gd name="connsiteY71" fmla="*/ 1160310 h 2567484"/>
                <a:gd name="connsiteX72" fmla="*/ 888342 w 2887263"/>
                <a:gd name="connsiteY72" fmla="*/ 1061472 h 2567484"/>
                <a:gd name="connsiteX73" fmla="*/ 1003729 w 2887263"/>
                <a:gd name="connsiteY73" fmla="*/ 840351 h 2567484"/>
                <a:gd name="connsiteX74" fmla="*/ 1096131 w 2887263"/>
                <a:gd name="connsiteY74" fmla="*/ 633021 h 2567484"/>
                <a:gd name="connsiteX75" fmla="*/ 1145780 w 2887263"/>
                <a:gd name="connsiteY75" fmla="*/ 473042 h 2567484"/>
                <a:gd name="connsiteX76" fmla="*/ 1238182 w 2887263"/>
                <a:gd name="connsiteY76" fmla="*/ 338347 h 2567484"/>
                <a:gd name="connsiteX77" fmla="*/ 1398621 w 2887263"/>
                <a:gd name="connsiteY77" fmla="*/ 254220 h 2567484"/>
                <a:gd name="connsiteX78" fmla="*/ 1538832 w 2887263"/>
                <a:gd name="connsiteY78" fmla="*/ 180666 h 2567484"/>
                <a:gd name="connsiteX79" fmla="*/ 1593998 w 2887263"/>
                <a:gd name="connsiteY79" fmla="*/ 139752 h 2567484"/>
                <a:gd name="connsiteX80" fmla="*/ 1659736 w 2887263"/>
                <a:gd name="connsiteY80" fmla="*/ 69416 h 2567484"/>
                <a:gd name="connsiteX81" fmla="*/ 1666345 w 2887263"/>
                <a:gd name="connsiteY81" fmla="*/ 75594 h 2567484"/>
                <a:gd name="connsiteX82" fmla="*/ 1666461 w 2887263"/>
                <a:gd name="connsiteY82" fmla="*/ 72635 h 2567484"/>
                <a:gd name="connsiteX83" fmla="*/ 1661576 w 2887263"/>
                <a:gd name="connsiteY83" fmla="*/ 66658 h 2567484"/>
                <a:gd name="connsiteX84" fmla="*/ 1686860 w 2887263"/>
                <a:gd name="connsiteY84" fmla="*/ 58843 h 2567484"/>
                <a:gd name="connsiteX85" fmla="*/ 1778802 w 2887263"/>
                <a:gd name="connsiteY85" fmla="*/ 149866 h 2567484"/>
                <a:gd name="connsiteX86" fmla="*/ 1913038 w 2887263"/>
                <a:gd name="connsiteY86" fmla="*/ 225718 h 2567484"/>
                <a:gd name="connsiteX87" fmla="*/ 1956806 w 2887263"/>
                <a:gd name="connsiteY87" fmla="*/ 244411 h 2567484"/>
                <a:gd name="connsiteX88" fmla="*/ 1967743 w 2887263"/>
                <a:gd name="connsiteY88" fmla="*/ 241348 h 2567484"/>
                <a:gd name="connsiteX89" fmla="*/ 1970387 w 2887263"/>
                <a:gd name="connsiteY89" fmla="*/ 240645 h 2567484"/>
                <a:gd name="connsiteX90" fmla="*/ 2020150 w 2887263"/>
                <a:gd name="connsiteY90" fmla="*/ 197216 h 2567484"/>
                <a:gd name="connsiteX91" fmla="*/ 2083131 w 2887263"/>
                <a:gd name="connsiteY91" fmla="*/ 104354 h 2567484"/>
                <a:gd name="connsiteX92" fmla="*/ 2084510 w 2887263"/>
                <a:gd name="connsiteY92" fmla="*/ 0 h 2567484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155764 w 2887263"/>
                <a:gd name="connsiteY14" fmla="*/ 104335 h 2556892"/>
                <a:gd name="connsiteX15" fmla="*/ 2185645 w 2887263"/>
                <a:gd name="connsiteY15" fmla="*/ 104795 h 2556892"/>
                <a:gd name="connsiteX16" fmla="*/ 2343326 w 2887263"/>
                <a:gd name="connsiteY16" fmla="*/ 146169 h 2556892"/>
                <a:gd name="connsiteX17" fmla="*/ 2510201 w 2887263"/>
                <a:gd name="connsiteY17" fmla="*/ 214666 h 2556892"/>
                <a:gd name="connsiteX18" fmla="*/ 2626968 w 2887263"/>
                <a:gd name="connsiteY18" fmla="*/ 296494 h 2556892"/>
                <a:gd name="connsiteX19" fmla="*/ 2693166 w 2887263"/>
                <a:gd name="connsiteY19" fmla="*/ 382460 h 2556892"/>
                <a:gd name="connsiteX20" fmla="*/ 2731322 w 2887263"/>
                <a:gd name="connsiteY20" fmla="*/ 459692 h 2556892"/>
                <a:gd name="connsiteX21" fmla="*/ 2762123 w 2887263"/>
                <a:gd name="connsiteY21" fmla="*/ 561747 h 2556892"/>
                <a:gd name="connsiteX22" fmla="*/ 2785108 w 2887263"/>
                <a:gd name="connsiteY22" fmla="*/ 666102 h 2556892"/>
                <a:gd name="connsiteX23" fmla="*/ 2804876 w 2887263"/>
                <a:gd name="connsiteY23" fmla="*/ 779650 h 2556892"/>
                <a:gd name="connsiteX24" fmla="*/ 2823264 w 2887263"/>
                <a:gd name="connsiteY24" fmla="*/ 882626 h 2556892"/>
                <a:gd name="connsiteX25" fmla="*/ 2830160 w 2887263"/>
                <a:gd name="connsiteY25" fmla="*/ 938251 h 2556892"/>
                <a:gd name="connsiteX26" fmla="*/ 2853145 w 2887263"/>
                <a:gd name="connsiteY26" fmla="*/ 1122135 h 2556892"/>
                <a:gd name="connsiteX27" fmla="*/ 2870614 w 2887263"/>
                <a:gd name="connsiteY27" fmla="*/ 1265565 h 2556892"/>
                <a:gd name="connsiteX28" fmla="*/ 2880728 w 2887263"/>
                <a:gd name="connsiteY28" fmla="*/ 1355208 h 2556892"/>
                <a:gd name="connsiteX29" fmla="*/ 2887164 w 2887263"/>
                <a:gd name="connsiteY29" fmla="*/ 1424625 h 2556892"/>
                <a:gd name="connsiteX30" fmla="*/ 2873373 w 2887263"/>
                <a:gd name="connsiteY30" fmla="*/ 1444852 h 2556892"/>
                <a:gd name="connsiteX31" fmla="*/ 2661446 w 2887263"/>
                <a:gd name="connsiteY31" fmla="*/ 1543690 h 2556892"/>
                <a:gd name="connsiteX32" fmla="*/ 2448600 w 2887263"/>
                <a:gd name="connsiteY32" fmla="*/ 1641608 h 2556892"/>
                <a:gd name="connsiteX33" fmla="*/ 2447681 w 2887263"/>
                <a:gd name="connsiteY33" fmla="*/ 1783659 h 2556892"/>
                <a:gd name="connsiteX34" fmla="*/ 2452278 w 2887263"/>
                <a:gd name="connsiteY34" fmla="*/ 2127522 h 2556892"/>
                <a:gd name="connsiteX35" fmla="*/ 2458714 w 2887263"/>
                <a:gd name="connsiteY35" fmla="*/ 2556892 h 2556892"/>
                <a:gd name="connsiteX36" fmla="*/ 1263006 w 2887263"/>
                <a:gd name="connsiteY36" fmla="*/ 2556892 h 2556892"/>
                <a:gd name="connsiteX37" fmla="*/ 1282774 w 2887263"/>
                <a:gd name="connsiteY37" fmla="*/ 2299914 h 2556892"/>
                <a:gd name="connsiteX38" fmla="*/ 1307598 w 2887263"/>
                <a:gd name="connsiteY38" fmla="*/ 2083390 h 2556892"/>
                <a:gd name="connsiteX39" fmla="*/ 1331503 w 2887263"/>
                <a:gd name="connsiteY39" fmla="*/ 1927088 h 2556892"/>
                <a:gd name="connsiteX40" fmla="*/ 1373796 w 2887263"/>
                <a:gd name="connsiteY40" fmla="*/ 1718839 h 2556892"/>
                <a:gd name="connsiteX41" fmla="*/ 1407355 w 2887263"/>
                <a:gd name="connsiteY41" fmla="*/ 1619082 h 2556892"/>
                <a:gd name="connsiteX42" fmla="*/ 1414711 w 2887263"/>
                <a:gd name="connsiteY42" fmla="*/ 1591040 h 2556892"/>
                <a:gd name="connsiteX43" fmla="*/ 1407355 w 2887263"/>
                <a:gd name="connsiteY43" fmla="*/ 1583225 h 2556892"/>
                <a:gd name="connsiteX44" fmla="*/ 1380692 w 2887263"/>
                <a:gd name="connsiteY44" fmla="*/ 1470596 h 2556892"/>
                <a:gd name="connsiteX45" fmla="*/ 1359086 w 2887263"/>
                <a:gd name="connsiteY45" fmla="*/ 1374516 h 2556892"/>
                <a:gd name="connsiteX46" fmla="*/ 1320470 w 2887263"/>
                <a:gd name="connsiteY46" fmla="*/ 1212698 h 2556892"/>
                <a:gd name="connsiteX47" fmla="*/ 1297484 w 2887263"/>
                <a:gd name="connsiteY47" fmla="*/ 1106964 h 2556892"/>
                <a:gd name="connsiteX48" fmla="*/ 1288750 w 2887263"/>
                <a:gd name="connsiteY48" fmla="*/ 1086737 h 2556892"/>
                <a:gd name="connsiteX49" fmla="*/ 1247836 w 2887263"/>
                <a:gd name="connsiteY49" fmla="*/ 1163969 h 2556892"/>
                <a:gd name="connsiteX50" fmla="*/ 1186694 w 2887263"/>
                <a:gd name="connsiteY50" fmla="*/ 1261887 h 2556892"/>
                <a:gd name="connsiteX51" fmla="*/ 1127391 w 2887263"/>
                <a:gd name="connsiteY51" fmla="*/ 1342336 h 2556892"/>
                <a:gd name="connsiteX52" fmla="*/ 962355 w 2887263"/>
                <a:gd name="connsiteY52" fmla="*/ 1506453 h 2556892"/>
                <a:gd name="connsiteX53" fmla="*/ 851105 w 2887263"/>
                <a:gd name="connsiteY53" fmla="*/ 1587362 h 2556892"/>
                <a:gd name="connsiteX54" fmla="*/ 766059 w 2887263"/>
                <a:gd name="connsiteY54" fmla="*/ 1636091 h 2556892"/>
                <a:gd name="connsiteX55" fmla="*/ 494829 w 2887263"/>
                <a:gd name="connsiteY55" fmla="*/ 1753318 h 2556892"/>
                <a:gd name="connsiteX56" fmla="*/ 387717 w 2887263"/>
                <a:gd name="connsiteY56" fmla="*/ 1777223 h 2556892"/>
                <a:gd name="connsiteX57" fmla="*/ 272789 w 2887263"/>
                <a:gd name="connsiteY57" fmla="*/ 1791474 h 2556892"/>
                <a:gd name="connsiteX58" fmla="*/ 104995 w 2887263"/>
                <a:gd name="connsiteY58" fmla="*/ 1804345 h 2556892"/>
                <a:gd name="connsiteX59" fmla="*/ 82929 w 2887263"/>
                <a:gd name="connsiteY59" fmla="*/ 1787336 h 2556892"/>
                <a:gd name="connsiteX60" fmla="*/ 77872 w 2887263"/>
                <a:gd name="connsiteY60" fmla="*/ 1783199 h 2556892"/>
                <a:gd name="connsiteX61" fmla="*/ 61322 w 2887263"/>
                <a:gd name="connsiteY61" fmla="*/ 1758374 h 2556892"/>
                <a:gd name="connsiteX62" fmla="*/ 15811 w 2887263"/>
                <a:gd name="connsiteY62" fmla="*/ 1637471 h 2556892"/>
                <a:gd name="connsiteX63" fmla="*/ 5237 w 2887263"/>
                <a:gd name="connsiteY63" fmla="*/ 1612646 h 2556892"/>
                <a:gd name="connsiteX64" fmla="*/ 1100 w 2887263"/>
                <a:gd name="connsiteY64" fmla="*/ 1591499 h 2556892"/>
                <a:gd name="connsiteX65" fmla="*/ 48450 w 2887263"/>
                <a:gd name="connsiteY65" fmla="*/ 1572192 h 2556892"/>
                <a:gd name="connsiteX66" fmla="*/ 308187 w 2887263"/>
                <a:gd name="connsiteY66" fmla="*/ 1484387 h 2556892"/>
                <a:gd name="connsiteX67" fmla="*/ 378063 w 2887263"/>
                <a:gd name="connsiteY67" fmla="*/ 1454506 h 2556892"/>
                <a:gd name="connsiteX68" fmla="*/ 418058 w 2887263"/>
                <a:gd name="connsiteY68" fmla="*/ 1438416 h 2556892"/>
                <a:gd name="connsiteX69" fmla="*/ 576658 w 2887263"/>
                <a:gd name="connsiteY69" fmla="*/ 1349692 h 2556892"/>
                <a:gd name="connsiteX70" fmla="*/ 783528 w 2887263"/>
                <a:gd name="connsiteY70" fmla="*/ 1212698 h 2556892"/>
                <a:gd name="connsiteX71" fmla="*/ 835935 w 2887263"/>
                <a:gd name="connsiteY71" fmla="*/ 1149718 h 2556892"/>
                <a:gd name="connsiteX72" fmla="*/ 888342 w 2887263"/>
                <a:gd name="connsiteY72" fmla="*/ 1050880 h 2556892"/>
                <a:gd name="connsiteX73" fmla="*/ 1003729 w 2887263"/>
                <a:gd name="connsiteY73" fmla="*/ 829759 h 2556892"/>
                <a:gd name="connsiteX74" fmla="*/ 1096131 w 2887263"/>
                <a:gd name="connsiteY74" fmla="*/ 622429 h 2556892"/>
                <a:gd name="connsiteX75" fmla="*/ 1145780 w 2887263"/>
                <a:gd name="connsiteY75" fmla="*/ 462450 h 2556892"/>
                <a:gd name="connsiteX76" fmla="*/ 1238182 w 2887263"/>
                <a:gd name="connsiteY76" fmla="*/ 327755 h 2556892"/>
                <a:gd name="connsiteX77" fmla="*/ 1398621 w 2887263"/>
                <a:gd name="connsiteY77" fmla="*/ 243628 h 2556892"/>
                <a:gd name="connsiteX78" fmla="*/ 1538832 w 2887263"/>
                <a:gd name="connsiteY78" fmla="*/ 170074 h 2556892"/>
                <a:gd name="connsiteX79" fmla="*/ 1593998 w 2887263"/>
                <a:gd name="connsiteY79" fmla="*/ 129160 h 2556892"/>
                <a:gd name="connsiteX80" fmla="*/ 1659736 w 2887263"/>
                <a:gd name="connsiteY80" fmla="*/ 58824 h 2556892"/>
                <a:gd name="connsiteX81" fmla="*/ 1666345 w 2887263"/>
                <a:gd name="connsiteY81" fmla="*/ 65002 h 2556892"/>
                <a:gd name="connsiteX82" fmla="*/ 1666461 w 2887263"/>
                <a:gd name="connsiteY82" fmla="*/ 62043 h 2556892"/>
                <a:gd name="connsiteX83" fmla="*/ 1661576 w 2887263"/>
                <a:gd name="connsiteY83" fmla="*/ 56066 h 2556892"/>
                <a:gd name="connsiteX84" fmla="*/ 1686860 w 2887263"/>
                <a:gd name="connsiteY84" fmla="*/ 48251 h 2556892"/>
                <a:gd name="connsiteX85" fmla="*/ 1778802 w 2887263"/>
                <a:gd name="connsiteY85" fmla="*/ 139274 h 2556892"/>
                <a:gd name="connsiteX86" fmla="*/ 1913038 w 2887263"/>
                <a:gd name="connsiteY86" fmla="*/ 215126 h 2556892"/>
                <a:gd name="connsiteX87" fmla="*/ 1956806 w 2887263"/>
                <a:gd name="connsiteY87" fmla="*/ 233819 h 2556892"/>
                <a:gd name="connsiteX88" fmla="*/ 1967743 w 2887263"/>
                <a:gd name="connsiteY88" fmla="*/ 230756 h 2556892"/>
                <a:gd name="connsiteX89" fmla="*/ 1970387 w 2887263"/>
                <a:gd name="connsiteY89" fmla="*/ 230053 h 2556892"/>
                <a:gd name="connsiteX90" fmla="*/ 2020150 w 2887263"/>
                <a:gd name="connsiteY90" fmla="*/ 186624 h 2556892"/>
                <a:gd name="connsiteX91" fmla="*/ 2083131 w 2887263"/>
                <a:gd name="connsiteY91" fmla="*/ 93762 h 2556892"/>
                <a:gd name="connsiteX92" fmla="*/ 2088041 w 2887263"/>
                <a:gd name="connsiteY92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155764 w 2887263"/>
                <a:gd name="connsiteY14" fmla="*/ 104335 h 2556892"/>
                <a:gd name="connsiteX15" fmla="*/ 2343326 w 2887263"/>
                <a:gd name="connsiteY15" fmla="*/ 146169 h 2556892"/>
                <a:gd name="connsiteX16" fmla="*/ 2510201 w 2887263"/>
                <a:gd name="connsiteY16" fmla="*/ 214666 h 2556892"/>
                <a:gd name="connsiteX17" fmla="*/ 2626968 w 2887263"/>
                <a:gd name="connsiteY17" fmla="*/ 296494 h 2556892"/>
                <a:gd name="connsiteX18" fmla="*/ 2693166 w 2887263"/>
                <a:gd name="connsiteY18" fmla="*/ 382460 h 2556892"/>
                <a:gd name="connsiteX19" fmla="*/ 2731322 w 2887263"/>
                <a:gd name="connsiteY19" fmla="*/ 459692 h 2556892"/>
                <a:gd name="connsiteX20" fmla="*/ 2762123 w 2887263"/>
                <a:gd name="connsiteY20" fmla="*/ 561747 h 2556892"/>
                <a:gd name="connsiteX21" fmla="*/ 2785108 w 2887263"/>
                <a:gd name="connsiteY21" fmla="*/ 666102 h 2556892"/>
                <a:gd name="connsiteX22" fmla="*/ 2804876 w 2887263"/>
                <a:gd name="connsiteY22" fmla="*/ 779650 h 2556892"/>
                <a:gd name="connsiteX23" fmla="*/ 2823264 w 2887263"/>
                <a:gd name="connsiteY23" fmla="*/ 882626 h 2556892"/>
                <a:gd name="connsiteX24" fmla="*/ 2830160 w 2887263"/>
                <a:gd name="connsiteY24" fmla="*/ 938251 h 2556892"/>
                <a:gd name="connsiteX25" fmla="*/ 2853145 w 2887263"/>
                <a:gd name="connsiteY25" fmla="*/ 1122135 h 2556892"/>
                <a:gd name="connsiteX26" fmla="*/ 2870614 w 2887263"/>
                <a:gd name="connsiteY26" fmla="*/ 1265565 h 2556892"/>
                <a:gd name="connsiteX27" fmla="*/ 2880728 w 2887263"/>
                <a:gd name="connsiteY27" fmla="*/ 1355208 h 2556892"/>
                <a:gd name="connsiteX28" fmla="*/ 2887164 w 2887263"/>
                <a:gd name="connsiteY28" fmla="*/ 1424625 h 2556892"/>
                <a:gd name="connsiteX29" fmla="*/ 2873373 w 2887263"/>
                <a:gd name="connsiteY29" fmla="*/ 1444852 h 2556892"/>
                <a:gd name="connsiteX30" fmla="*/ 2661446 w 2887263"/>
                <a:gd name="connsiteY30" fmla="*/ 1543690 h 2556892"/>
                <a:gd name="connsiteX31" fmla="*/ 2448600 w 2887263"/>
                <a:gd name="connsiteY31" fmla="*/ 1641608 h 2556892"/>
                <a:gd name="connsiteX32" fmla="*/ 2447681 w 2887263"/>
                <a:gd name="connsiteY32" fmla="*/ 1783659 h 2556892"/>
                <a:gd name="connsiteX33" fmla="*/ 2452278 w 2887263"/>
                <a:gd name="connsiteY33" fmla="*/ 2127522 h 2556892"/>
                <a:gd name="connsiteX34" fmla="*/ 2458714 w 2887263"/>
                <a:gd name="connsiteY34" fmla="*/ 2556892 h 2556892"/>
                <a:gd name="connsiteX35" fmla="*/ 1263006 w 2887263"/>
                <a:gd name="connsiteY35" fmla="*/ 2556892 h 2556892"/>
                <a:gd name="connsiteX36" fmla="*/ 1282774 w 2887263"/>
                <a:gd name="connsiteY36" fmla="*/ 2299914 h 2556892"/>
                <a:gd name="connsiteX37" fmla="*/ 1307598 w 2887263"/>
                <a:gd name="connsiteY37" fmla="*/ 2083390 h 2556892"/>
                <a:gd name="connsiteX38" fmla="*/ 1331503 w 2887263"/>
                <a:gd name="connsiteY38" fmla="*/ 1927088 h 2556892"/>
                <a:gd name="connsiteX39" fmla="*/ 1373796 w 2887263"/>
                <a:gd name="connsiteY39" fmla="*/ 1718839 h 2556892"/>
                <a:gd name="connsiteX40" fmla="*/ 1407355 w 2887263"/>
                <a:gd name="connsiteY40" fmla="*/ 1619082 h 2556892"/>
                <a:gd name="connsiteX41" fmla="*/ 1414711 w 2887263"/>
                <a:gd name="connsiteY41" fmla="*/ 1591040 h 2556892"/>
                <a:gd name="connsiteX42" fmla="*/ 1407355 w 2887263"/>
                <a:gd name="connsiteY42" fmla="*/ 1583225 h 2556892"/>
                <a:gd name="connsiteX43" fmla="*/ 1380692 w 2887263"/>
                <a:gd name="connsiteY43" fmla="*/ 1470596 h 2556892"/>
                <a:gd name="connsiteX44" fmla="*/ 1359086 w 2887263"/>
                <a:gd name="connsiteY44" fmla="*/ 1374516 h 2556892"/>
                <a:gd name="connsiteX45" fmla="*/ 1320470 w 2887263"/>
                <a:gd name="connsiteY45" fmla="*/ 1212698 h 2556892"/>
                <a:gd name="connsiteX46" fmla="*/ 1297484 w 2887263"/>
                <a:gd name="connsiteY46" fmla="*/ 1106964 h 2556892"/>
                <a:gd name="connsiteX47" fmla="*/ 1288750 w 2887263"/>
                <a:gd name="connsiteY47" fmla="*/ 1086737 h 2556892"/>
                <a:gd name="connsiteX48" fmla="*/ 1247836 w 2887263"/>
                <a:gd name="connsiteY48" fmla="*/ 1163969 h 2556892"/>
                <a:gd name="connsiteX49" fmla="*/ 1186694 w 2887263"/>
                <a:gd name="connsiteY49" fmla="*/ 1261887 h 2556892"/>
                <a:gd name="connsiteX50" fmla="*/ 1127391 w 2887263"/>
                <a:gd name="connsiteY50" fmla="*/ 1342336 h 2556892"/>
                <a:gd name="connsiteX51" fmla="*/ 962355 w 2887263"/>
                <a:gd name="connsiteY51" fmla="*/ 1506453 h 2556892"/>
                <a:gd name="connsiteX52" fmla="*/ 851105 w 2887263"/>
                <a:gd name="connsiteY52" fmla="*/ 1587362 h 2556892"/>
                <a:gd name="connsiteX53" fmla="*/ 766059 w 2887263"/>
                <a:gd name="connsiteY53" fmla="*/ 1636091 h 2556892"/>
                <a:gd name="connsiteX54" fmla="*/ 494829 w 2887263"/>
                <a:gd name="connsiteY54" fmla="*/ 1753318 h 2556892"/>
                <a:gd name="connsiteX55" fmla="*/ 387717 w 2887263"/>
                <a:gd name="connsiteY55" fmla="*/ 1777223 h 2556892"/>
                <a:gd name="connsiteX56" fmla="*/ 272789 w 2887263"/>
                <a:gd name="connsiteY56" fmla="*/ 1791474 h 2556892"/>
                <a:gd name="connsiteX57" fmla="*/ 104995 w 2887263"/>
                <a:gd name="connsiteY57" fmla="*/ 1804345 h 2556892"/>
                <a:gd name="connsiteX58" fmla="*/ 82929 w 2887263"/>
                <a:gd name="connsiteY58" fmla="*/ 1787336 h 2556892"/>
                <a:gd name="connsiteX59" fmla="*/ 77872 w 2887263"/>
                <a:gd name="connsiteY59" fmla="*/ 1783199 h 2556892"/>
                <a:gd name="connsiteX60" fmla="*/ 61322 w 2887263"/>
                <a:gd name="connsiteY60" fmla="*/ 1758374 h 2556892"/>
                <a:gd name="connsiteX61" fmla="*/ 15811 w 2887263"/>
                <a:gd name="connsiteY61" fmla="*/ 1637471 h 2556892"/>
                <a:gd name="connsiteX62" fmla="*/ 5237 w 2887263"/>
                <a:gd name="connsiteY62" fmla="*/ 1612646 h 2556892"/>
                <a:gd name="connsiteX63" fmla="*/ 1100 w 2887263"/>
                <a:gd name="connsiteY63" fmla="*/ 1591499 h 2556892"/>
                <a:gd name="connsiteX64" fmla="*/ 48450 w 2887263"/>
                <a:gd name="connsiteY64" fmla="*/ 1572192 h 2556892"/>
                <a:gd name="connsiteX65" fmla="*/ 308187 w 2887263"/>
                <a:gd name="connsiteY65" fmla="*/ 1484387 h 2556892"/>
                <a:gd name="connsiteX66" fmla="*/ 378063 w 2887263"/>
                <a:gd name="connsiteY66" fmla="*/ 1454506 h 2556892"/>
                <a:gd name="connsiteX67" fmla="*/ 418058 w 2887263"/>
                <a:gd name="connsiteY67" fmla="*/ 1438416 h 2556892"/>
                <a:gd name="connsiteX68" fmla="*/ 576658 w 2887263"/>
                <a:gd name="connsiteY68" fmla="*/ 1349692 h 2556892"/>
                <a:gd name="connsiteX69" fmla="*/ 783528 w 2887263"/>
                <a:gd name="connsiteY69" fmla="*/ 1212698 h 2556892"/>
                <a:gd name="connsiteX70" fmla="*/ 835935 w 2887263"/>
                <a:gd name="connsiteY70" fmla="*/ 1149718 h 2556892"/>
                <a:gd name="connsiteX71" fmla="*/ 888342 w 2887263"/>
                <a:gd name="connsiteY71" fmla="*/ 1050880 h 2556892"/>
                <a:gd name="connsiteX72" fmla="*/ 1003729 w 2887263"/>
                <a:gd name="connsiteY72" fmla="*/ 829759 h 2556892"/>
                <a:gd name="connsiteX73" fmla="*/ 1096131 w 2887263"/>
                <a:gd name="connsiteY73" fmla="*/ 622429 h 2556892"/>
                <a:gd name="connsiteX74" fmla="*/ 1145780 w 2887263"/>
                <a:gd name="connsiteY74" fmla="*/ 462450 h 2556892"/>
                <a:gd name="connsiteX75" fmla="*/ 1238182 w 2887263"/>
                <a:gd name="connsiteY75" fmla="*/ 327755 h 2556892"/>
                <a:gd name="connsiteX76" fmla="*/ 1398621 w 2887263"/>
                <a:gd name="connsiteY76" fmla="*/ 243628 h 2556892"/>
                <a:gd name="connsiteX77" fmla="*/ 1538832 w 2887263"/>
                <a:gd name="connsiteY77" fmla="*/ 170074 h 2556892"/>
                <a:gd name="connsiteX78" fmla="*/ 1593998 w 2887263"/>
                <a:gd name="connsiteY78" fmla="*/ 129160 h 2556892"/>
                <a:gd name="connsiteX79" fmla="*/ 1659736 w 2887263"/>
                <a:gd name="connsiteY79" fmla="*/ 58824 h 2556892"/>
                <a:gd name="connsiteX80" fmla="*/ 1666345 w 2887263"/>
                <a:gd name="connsiteY80" fmla="*/ 65002 h 2556892"/>
                <a:gd name="connsiteX81" fmla="*/ 1666461 w 2887263"/>
                <a:gd name="connsiteY81" fmla="*/ 62043 h 2556892"/>
                <a:gd name="connsiteX82" fmla="*/ 1661576 w 2887263"/>
                <a:gd name="connsiteY82" fmla="*/ 56066 h 2556892"/>
                <a:gd name="connsiteX83" fmla="*/ 1686860 w 2887263"/>
                <a:gd name="connsiteY83" fmla="*/ 48251 h 2556892"/>
                <a:gd name="connsiteX84" fmla="*/ 1778802 w 2887263"/>
                <a:gd name="connsiteY84" fmla="*/ 139274 h 2556892"/>
                <a:gd name="connsiteX85" fmla="*/ 1913038 w 2887263"/>
                <a:gd name="connsiteY85" fmla="*/ 215126 h 2556892"/>
                <a:gd name="connsiteX86" fmla="*/ 1956806 w 2887263"/>
                <a:gd name="connsiteY86" fmla="*/ 233819 h 2556892"/>
                <a:gd name="connsiteX87" fmla="*/ 1967743 w 2887263"/>
                <a:gd name="connsiteY87" fmla="*/ 230756 h 2556892"/>
                <a:gd name="connsiteX88" fmla="*/ 1970387 w 2887263"/>
                <a:gd name="connsiteY88" fmla="*/ 230053 h 2556892"/>
                <a:gd name="connsiteX89" fmla="*/ 2020150 w 2887263"/>
                <a:gd name="connsiteY89" fmla="*/ 186624 h 2556892"/>
                <a:gd name="connsiteX90" fmla="*/ 2083131 w 2887263"/>
                <a:gd name="connsiteY90" fmla="*/ 93762 h 2556892"/>
                <a:gd name="connsiteX91" fmla="*/ 2088041 w 2887263"/>
                <a:gd name="connsiteY91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59736 w 2887263"/>
                <a:gd name="connsiteY78" fmla="*/ 58824 h 2556892"/>
                <a:gd name="connsiteX79" fmla="*/ 1666345 w 2887263"/>
                <a:gd name="connsiteY79" fmla="*/ 65002 h 2556892"/>
                <a:gd name="connsiteX80" fmla="*/ 1666461 w 2887263"/>
                <a:gd name="connsiteY80" fmla="*/ 62043 h 2556892"/>
                <a:gd name="connsiteX81" fmla="*/ 1661576 w 2887263"/>
                <a:gd name="connsiteY81" fmla="*/ 56066 h 2556892"/>
                <a:gd name="connsiteX82" fmla="*/ 1686860 w 2887263"/>
                <a:gd name="connsiteY82" fmla="*/ 48251 h 2556892"/>
                <a:gd name="connsiteX83" fmla="*/ 1778802 w 2887263"/>
                <a:gd name="connsiteY83" fmla="*/ 139274 h 2556892"/>
                <a:gd name="connsiteX84" fmla="*/ 1913038 w 2887263"/>
                <a:gd name="connsiteY84" fmla="*/ 215126 h 2556892"/>
                <a:gd name="connsiteX85" fmla="*/ 1956806 w 2887263"/>
                <a:gd name="connsiteY85" fmla="*/ 233819 h 2556892"/>
                <a:gd name="connsiteX86" fmla="*/ 1967743 w 2887263"/>
                <a:gd name="connsiteY86" fmla="*/ 230756 h 2556892"/>
                <a:gd name="connsiteX87" fmla="*/ 1970387 w 2887263"/>
                <a:gd name="connsiteY87" fmla="*/ 230053 h 2556892"/>
                <a:gd name="connsiteX88" fmla="*/ 2020150 w 2887263"/>
                <a:gd name="connsiteY88" fmla="*/ 186624 h 2556892"/>
                <a:gd name="connsiteX89" fmla="*/ 2083131 w 2887263"/>
                <a:gd name="connsiteY89" fmla="*/ 93762 h 2556892"/>
                <a:gd name="connsiteX90" fmla="*/ 2088041 w 2887263"/>
                <a:gd name="connsiteY90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59736 w 2887263"/>
                <a:gd name="connsiteY78" fmla="*/ 58824 h 2556892"/>
                <a:gd name="connsiteX79" fmla="*/ 1666345 w 2887263"/>
                <a:gd name="connsiteY79" fmla="*/ 65002 h 2556892"/>
                <a:gd name="connsiteX80" fmla="*/ 1666461 w 2887263"/>
                <a:gd name="connsiteY80" fmla="*/ 62043 h 2556892"/>
                <a:gd name="connsiteX81" fmla="*/ 1686860 w 2887263"/>
                <a:gd name="connsiteY81" fmla="*/ 48251 h 2556892"/>
                <a:gd name="connsiteX82" fmla="*/ 1778802 w 2887263"/>
                <a:gd name="connsiteY82" fmla="*/ 139274 h 2556892"/>
                <a:gd name="connsiteX83" fmla="*/ 1913038 w 2887263"/>
                <a:gd name="connsiteY83" fmla="*/ 215126 h 2556892"/>
                <a:gd name="connsiteX84" fmla="*/ 1956806 w 2887263"/>
                <a:gd name="connsiteY84" fmla="*/ 233819 h 2556892"/>
                <a:gd name="connsiteX85" fmla="*/ 1967743 w 2887263"/>
                <a:gd name="connsiteY85" fmla="*/ 230756 h 2556892"/>
                <a:gd name="connsiteX86" fmla="*/ 1970387 w 2887263"/>
                <a:gd name="connsiteY86" fmla="*/ 230053 h 2556892"/>
                <a:gd name="connsiteX87" fmla="*/ 2020150 w 2887263"/>
                <a:gd name="connsiteY87" fmla="*/ 186624 h 2556892"/>
                <a:gd name="connsiteX88" fmla="*/ 2083131 w 2887263"/>
                <a:gd name="connsiteY88" fmla="*/ 93762 h 2556892"/>
                <a:gd name="connsiteX89" fmla="*/ 2088041 w 2887263"/>
                <a:gd name="connsiteY89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59736 w 2887263"/>
                <a:gd name="connsiteY78" fmla="*/ 58824 h 2556892"/>
                <a:gd name="connsiteX79" fmla="*/ 1666345 w 2887263"/>
                <a:gd name="connsiteY79" fmla="*/ 65002 h 2556892"/>
                <a:gd name="connsiteX80" fmla="*/ 1686860 w 2887263"/>
                <a:gd name="connsiteY80" fmla="*/ 48251 h 2556892"/>
                <a:gd name="connsiteX81" fmla="*/ 1778802 w 2887263"/>
                <a:gd name="connsiteY81" fmla="*/ 139274 h 2556892"/>
                <a:gd name="connsiteX82" fmla="*/ 1913038 w 2887263"/>
                <a:gd name="connsiteY82" fmla="*/ 215126 h 2556892"/>
                <a:gd name="connsiteX83" fmla="*/ 1956806 w 2887263"/>
                <a:gd name="connsiteY83" fmla="*/ 233819 h 2556892"/>
                <a:gd name="connsiteX84" fmla="*/ 1967743 w 2887263"/>
                <a:gd name="connsiteY84" fmla="*/ 230756 h 2556892"/>
                <a:gd name="connsiteX85" fmla="*/ 1970387 w 2887263"/>
                <a:gd name="connsiteY85" fmla="*/ 230053 h 2556892"/>
                <a:gd name="connsiteX86" fmla="*/ 2020150 w 2887263"/>
                <a:gd name="connsiteY86" fmla="*/ 186624 h 2556892"/>
                <a:gd name="connsiteX87" fmla="*/ 2083131 w 2887263"/>
                <a:gd name="connsiteY87" fmla="*/ 93762 h 2556892"/>
                <a:gd name="connsiteX88" fmla="*/ 2088041 w 2887263"/>
                <a:gd name="connsiteY88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59736 w 2887263"/>
                <a:gd name="connsiteY78" fmla="*/ 58824 h 2556892"/>
                <a:gd name="connsiteX79" fmla="*/ 1686860 w 2887263"/>
                <a:gd name="connsiteY79" fmla="*/ 48251 h 2556892"/>
                <a:gd name="connsiteX80" fmla="*/ 1778802 w 2887263"/>
                <a:gd name="connsiteY80" fmla="*/ 139274 h 2556892"/>
                <a:gd name="connsiteX81" fmla="*/ 1913038 w 2887263"/>
                <a:gd name="connsiteY81" fmla="*/ 215126 h 2556892"/>
                <a:gd name="connsiteX82" fmla="*/ 1956806 w 2887263"/>
                <a:gd name="connsiteY82" fmla="*/ 233819 h 2556892"/>
                <a:gd name="connsiteX83" fmla="*/ 1967743 w 2887263"/>
                <a:gd name="connsiteY83" fmla="*/ 230756 h 2556892"/>
                <a:gd name="connsiteX84" fmla="*/ 1970387 w 2887263"/>
                <a:gd name="connsiteY84" fmla="*/ 230053 h 2556892"/>
                <a:gd name="connsiteX85" fmla="*/ 2020150 w 2887263"/>
                <a:gd name="connsiteY85" fmla="*/ 186624 h 2556892"/>
                <a:gd name="connsiteX86" fmla="*/ 2083131 w 2887263"/>
                <a:gd name="connsiteY86" fmla="*/ 93762 h 2556892"/>
                <a:gd name="connsiteX87" fmla="*/ 2088041 w 2887263"/>
                <a:gd name="connsiteY87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59736 w 2887263"/>
                <a:gd name="connsiteY78" fmla="*/ 58824 h 2556892"/>
                <a:gd name="connsiteX79" fmla="*/ 1684362 w 2887263"/>
                <a:gd name="connsiteY79" fmla="*/ 35759 h 2556892"/>
                <a:gd name="connsiteX80" fmla="*/ 1778802 w 2887263"/>
                <a:gd name="connsiteY80" fmla="*/ 139274 h 2556892"/>
                <a:gd name="connsiteX81" fmla="*/ 1913038 w 2887263"/>
                <a:gd name="connsiteY81" fmla="*/ 215126 h 2556892"/>
                <a:gd name="connsiteX82" fmla="*/ 1956806 w 2887263"/>
                <a:gd name="connsiteY82" fmla="*/ 233819 h 2556892"/>
                <a:gd name="connsiteX83" fmla="*/ 1967743 w 2887263"/>
                <a:gd name="connsiteY83" fmla="*/ 230756 h 2556892"/>
                <a:gd name="connsiteX84" fmla="*/ 1970387 w 2887263"/>
                <a:gd name="connsiteY84" fmla="*/ 230053 h 2556892"/>
                <a:gd name="connsiteX85" fmla="*/ 2020150 w 2887263"/>
                <a:gd name="connsiteY85" fmla="*/ 186624 h 2556892"/>
                <a:gd name="connsiteX86" fmla="*/ 2083131 w 2887263"/>
                <a:gd name="connsiteY86" fmla="*/ 93762 h 2556892"/>
                <a:gd name="connsiteX87" fmla="*/ 2088041 w 2887263"/>
                <a:gd name="connsiteY87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84362 w 2887263"/>
                <a:gd name="connsiteY78" fmla="*/ 35759 h 2556892"/>
                <a:gd name="connsiteX79" fmla="*/ 1778802 w 2887263"/>
                <a:gd name="connsiteY79" fmla="*/ 139274 h 2556892"/>
                <a:gd name="connsiteX80" fmla="*/ 1913038 w 2887263"/>
                <a:gd name="connsiteY80" fmla="*/ 215126 h 2556892"/>
                <a:gd name="connsiteX81" fmla="*/ 1956806 w 2887263"/>
                <a:gd name="connsiteY81" fmla="*/ 233819 h 2556892"/>
                <a:gd name="connsiteX82" fmla="*/ 1967743 w 2887263"/>
                <a:gd name="connsiteY82" fmla="*/ 230756 h 2556892"/>
                <a:gd name="connsiteX83" fmla="*/ 1970387 w 2887263"/>
                <a:gd name="connsiteY83" fmla="*/ 230053 h 2556892"/>
                <a:gd name="connsiteX84" fmla="*/ 2020150 w 2887263"/>
                <a:gd name="connsiteY84" fmla="*/ 186624 h 2556892"/>
                <a:gd name="connsiteX85" fmla="*/ 2083131 w 2887263"/>
                <a:gd name="connsiteY85" fmla="*/ 93762 h 2556892"/>
                <a:gd name="connsiteX86" fmla="*/ 2088041 w 2887263"/>
                <a:gd name="connsiteY86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84362 w 2887263"/>
                <a:gd name="connsiteY78" fmla="*/ 35759 h 2556892"/>
                <a:gd name="connsiteX79" fmla="*/ 1778802 w 2887263"/>
                <a:gd name="connsiteY79" fmla="*/ 139274 h 2556892"/>
                <a:gd name="connsiteX80" fmla="*/ 1913038 w 2887263"/>
                <a:gd name="connsiteY80" fmla="*/ 215126 h 2556892"/>
                <a:gd name="connsiteX81" fmla="*/ 1956806 w 2887263"/>
                <a:gd name="connsiteY81" fmla="*/ 233819 h 2556892"/>
                <a:gd name="connsiteX82" fmla="*/ 1967743 w 2887263"/>
                <a:gd name="connsiteY82" fmla="*/ 230756 h 2556892"/>
                <a:gd name="connsiteX83" fmla="*/ 1970387 w 2887263"/>
                <a:gd name="connsiteY83" fmla="*/ 230053 h 2556892"/>
                <a:gd name="connsiteX84" fmla="*/ 2020150 w 2887263"/>
                <a:gd name="connsiteY84" fmla="*/ 186624 h 2556892"/>
                <a:gd name="connsiteX85" fmla="*/ 2083131 w 2887263"/>
                <a:gd name="connsiteY85" fmla="*/ 93762 h 2556892"/>
                <a:gd name="connsiteX86" fmla="*/ 2088041 w 2887263"/>
                <a:gd name="connsiteY86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378063 w 2887263"/>
                <a:gd name="connsiteY65" fmla="*/ 1454506 h 2556892"/>
                <a:gd name="connsiteX66" fmla="*/ 418058 w 2887263"/>
                <a:gd name="connsiteY66" fmla="*/ 1438416 h 2556892"/>
                <a:gd name="connsiteX67" fmla="*/ 576658 w 2887263"/>
                <a:gd name="connsiteY67" fmla="*/ 1349692 h 2556892"/>
                <a:gd name="connsiteX68" fmla="*/ 783528 w 2887263"/>
                <a:gd name="connsiteY68" fmla="*/ 1212698 h 2556892"/>
                <a:gd name="connsiteX69" fmla="*/ 835935 w 2887263"/>
                <a:gd name="connsiteY69" fmla="*/ 1149718 h 2556892"/>
                <a:gd name="connsiteX70" fmla="*/ 888342 w 2887263"/>
                <a:gd name="connsiteY70" fmla="*/ 1050880 h 2556892"/>
                <a:gd name="connsiteX71" fmla="*/ 1003729 w 2887263"/>
                <a:gd name="connsiteY71" fmla="*/ 829759 h 2556892"/>
                <a:gd name="connsiteX72" fmla="*/ 1096131 w 2887263"/>
                <a:gd name="connsiteY72" fmla="*/ 622429 h 2556892"/>
                <a:gd name="connsiteX73" fmla="*/ 1145780 w 2887263"/>
                <a:gd name="connsiteY73" fmla="*/ 462450 h 2556892"/>
                <a:gd name="connsiteX74" fmla="*/ 1238182 w 2887263"/>
                <a:gd name="connsiteY74" fmla="*/ 327755 h 2556892"/>
                <a:gd name="connsiteX75" fmla="*/ 1398621 w 2887263"/>
                <a:gd name="connsiteY75" fmla="*/ 243628 h 2556892"/>
                <a:gd name="connsiteX76" fmla="*/ 1538832 w 2887263"/>
                <a:gd name="connsiteY76" fmla="*/ 170074 h 2556892"/>
                <a:gd name="connsiteX77" fmla="*/ 1593998 w 2887263"/>
                <a:gd name="connsiteY77" fmla="*/ 129160 h 2556892"/>
                <a:gd name="connsiteX78" fmla="*/ 1684362 w 2887263"/>
                <a:gd name="connsiteY78" fmla="*/ 35759 h 2556892"/>
                <a:gd name="connsiteX79" fmla="*/ 1778802 w 2887263"/>
                <a:gd name="connsiteY79" fmla="*/ 139274 h 2556892"/>
                <a:gd name="connsiteX80" fmla="*/ 1913038 w 2887263"/>
                <a:gd name="connsiteY80" fmla="*/ 215126 h 2556892"/>
                <a:gd name="connsiteX81" fmla="*/ 1956806 w 2887263"/>
                <a:gd name="connsiteY81" fmla="*/ 233819 h 2556892"/>
                <a:gd name="connsiteX82" fmla="*/ 1967743 w 2887263"/>
                <a:gd name="connsiteY82" fmla="*/ 230756 h 2556892"/>
                <a:gd name="connsiteX83" fmla="*/ 1970387 w 2887263"/>
                <a:gd name="connsiteY83" fmla="*/ 230053 h 2556892"/>
                <a:gd name="connsiteX84" fmla="*/ 2020150 w 2887263"/>
                <a:gd name="connsiteY84" fmla="*/ 186624 h 2556892"/>
                <a:gd name="connsiteX85" fmla="*/ 2083131 w 2887263"/>
                <a:gd name="connsiteY85" fmla="*/ 93762 h 2556892"/>
                <a:gd name="connsiteX86" fmla="*/ 2088041 w 2887263"/>
                <a:gd name="connsiteY86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418058 w 2887263"/>
                <a:gd name="connsiteY65" fmla="*/ 1438416 h 2556892"/>
                <a:gd name="connsiteX66" fmla="*/ 576658 w 2887263"/>
                <a:gd name="connsiteY66" fmla="*/ 1349692 h 2556892"/>
                <a:gd name="connsiteX67" fmla="*/ 783528 w 2887263"/>
                <a:gd name="connsiteY67" fmla="*/ 1212698 h 2556892"/>
                <a:gd name="connsiteX68" fmla="*/ 835935 w 2887263"/>
                <a:gd name="connsiteY68" fmla="*/ 1149718 h 2556892"/>
                <a:gd name="connsiteX69" fmla="*/ 888342 w 2887263"/>
                <a:gd name="connsiteY69" fmla="*/ 1050880 h 2556892"/>
                <a:gd name="connsiteX70" fmla="*/ 1003729 w 2887263"/>
                <a:gd name="connsiteY70" fmla="*/ 829759 h 2556892"/>
                <a:gd name="connsiteX71" fmla="*/ 1096131 w 2887263"/>
                <a:gd name="connsiteY71" fmla="*/ 622429 h 2556892"/>
                <a:gd name="connsiteX72" fmla="*/ 1145780 w 2887263"/>
                <a:gd name="connsiteY72" fmla="*/ 462450 h 2556892"/>
                <a:gd name="connsiteX73" fmla="*/ 1238182 w 2887263"/>
                <a:gd name="connsiteY73" fmla="*/ 327755 h 2556892"/>
                <a:gd name="connsiteX74" fmla="*/ 1398621 w 2887263"/>
                <a:gd name="connsiteY74" fmla="*/ 243628 h 2556892"/>
                <a:gd name="connsiteX75" fmla="*/ 1538832 w 2887263"/>
                <a:gd name="connsiteY75" fmla="*/ 170074 h 2556892"/>
                <a:gd name="connsiteX76" fmla="*/ 1593998 w 2887263"/>
                <a:gd name="connsiteY76" fmla="*/ 129160 h 2556892"/>
                <a:gd name="connsiteX77" fmla="*/ 1684362 w 2887263"/>
                <a:gd name="connsiteY77" fmla="*/ 35759 h 2556892"/>
                <a:gd name="connsiteX78" fmla="*/ 1778802 w 2887263"/>
                <a:gd name="connsiteY78" fmla="*/ 139274 h 2556892"/>
                <a:gd name="connsiteX79" fmla="*/ 1913038 w 2887263"/>
                <a:gd name="connsiteY79" fmla="*/ 215126 h 2556892"/>
                <a:gd name="connsiteX80" fmla="*/ 1956806 w 2887263"/>
                <a:gd name="connsiteY80" fmla="*/ 233819 h 2556892"/>
                <a:gd name="connsiteX81" fmla="*/ 1967743 w 2887263"/>
                <a:gd name="connsiteY81" fmla="*/ 230756 h 2556892"/>
                <a:gd name="connsiteX82" fmla="*/ 1970387 w 2887263"/>
                <a:gd name="connsiteY82" fmla="*/ 230053 h 2556892"/>
                <a:gd name="connsiteX83" fmla="*/ 2020150 w 2887263"/>
                <a:gd name="connsiteY83" fmla="*/ 186624 h 2556892"/>
                <a:gd name="connsiteX84" fmla="*/ 2083131 w 2887263"/>
                <a:gd name="connsiteY84" fmla="*/ 93762 h 2556892"/>
                <a:gd name="connsiteX85" fmla="*/ 2088041 w 2887263"/>
                <a:gd name="connsiteY85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418058 w 2887263"/>
                <a:gd name="connsiteY65" fmla="*/ 1438416 h 2556892"/>
                <a:gd name="connsiteX66" fmla="*/ 576658 w 2887263"/>
                <a:gd name="connsiteY66" fmla="*/ 1349692 h 2556892"/>
                <a:gd name="connsiteX67" fmla="*/ 783528 w 2887263"/>
                <a:gd name="connsiteY67" fmla="*/ 1212698 h 2556892"/>
                <a:gd name="connsiteX68" fmla="*/ 835935 w 2887263"/>
                <a:gd name="connsiteY68" fmla="*/ 1149718 h 2556892"/>
                <a:gd name="connsiteX69" fmla="*/ 1003729 w 2887263"/>
                <a:gd name="connsiteY69" fmla="*/ 829759 h 2556892"/>
                <a:gd name="connsiteX70" fmla="*/ 1096131 w 2887263"/>
                <a:gd name="connsiteY70" fmla="*/ 622429 h 2556892"/>
                <a:gd name="connsiteX71" fmla="*/ 1145780 w 2887263"/>
                <a:gd name="connsiteY71" fmla="*/ 462450 h 2556892"/>
                <a:gd name="connsiteX72" fmla="*/ 1238182 w 2887263"/>
                <a:gd name="connsiteY72" fmla="*/ 327755 h 2556892"/>
                <a:gd name="connsiteX73" fmla="*/ 1398621 w 2887263"/>
                <a:gd name="connsiteY73" fmla="*/ 243628 h 2556892"/>
                <a:gd name="connsiteX74" fmla="*/ 1538832 w 2887263"/>
                <a:gd name="connsiteY74" fmla="*/ 170074 h 2556892"/>
                <a:gd name="connsiteX75" fmla="*/ 1593998 w 2887263"/>
                <a:gd name="connsiteY75" fmla="*/ 129160 h 2556892"/>
                <a:gd name="connsiteX76" fmla="*/ 1684362 w 2887263"/>
                <a:gd name="connsiteY76" fmla="*/ 35759 h 2556892"/>
                <a:gd name="connsiteX77" fmla="*/ 1778802 w 2887263"/>
                <a:gd name="connsiteY77" fmla="*/ 139274 h 2556892"/>
                <a:gd name="connsiteX78" fmla="*/ 1913038 w 2887263"/>
                <a:gd name="connsiteY78" fmla="*/ 215126 h 2556892"/>
                <a:gd name="connsiteX79" fmla="*/ 1956806 w 2887263"/>
                <a:gd name="connsiteY79" fmla="*/ 233819 h 2556892"/>
                <a:gd name="connsiteX80" fmla="*/ 1967743 w 2887263"/>
                <a:gd name="connsiteY80" fmla="*/ 230756 h 2556892"/>
                <a:gd name="connsiteX81" fmla="*/ 1970387 w 2887263"/>
                <a:gd name="connsiteY81" fmla="*/ 230053 h 2556892"/>
                <a:gd name="connsiteX82" fmla="*/ 2020150 w 2887263"/>
                <a:gd name="connsiteY82" fmla="*/ 186624 h 2556892"/>
                <a:gd name="connsiteX83" fmla="*/ 2083131 w 2887263"/>
                <a:gd name="connsiteY83" fmla="*/ 93762 h 2556892"/>
                <a:gd name="connsiteX84" fmla="*/ 2088041 w 2887263"/>
                <a:gd name="connsiteY84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418058 w 2887263"/>
                <a:gd name="connsiteY65" fmla="*/ 1438416 h 2556892"/>
                <a:gd name="connsiteX66" fmla="*/ 576658 w 2887263"/>
                <a:gd name="connsiteY66" fmla="*/ 1349692 h 2556892"/>
                <a:gd name="connsiteX67" fmla="*/ 783528 w 2887263"/>
                <a:gd name="connsiteY67" fmla="*/ 1212698 h 2556892"/>
                <a:gd name="connsiteX68" fmla="*/ 835935 w 2887263"/>
                <a:gd name="connsiteY68" fmla="*/ 1149718 h 2556892"/>
                <a:gd name="connsiteX69" fmla="*/ 1003729 w 2887263"/>
                <a:gd name="connsiteY69" fmla="*/ 829759 h 2556892"/>
                <a:gd name="connsiteX70" fmla="*/ 1145780 w 2887263"/>
                <a:gd name="connsiteY70" fmla="*/ 462450 h 2556892"/>
                <a:gd name="connsiteX71" fmla="*/ 1238182 w 2887263"/>
                <a:gd name="connsiteY71" fmla="*/ 327755 h 2556892"/>
                <a:gd name="connsiteX72" fmla="*/ 1398621 w 2887263"/>
                <a:gd name="connsiteY72" fmla="*/ 243628 h 2556892"/>
                <a:gd name="connsiteX73" fmla="*/ 1538832 w 2887263"/>
                <a:gd name="connsiteY73" fmla="*/ 170074 h 2556892"/>
                <a:gd name="connsiteX74" fmla="*/ 1593998 w 2887263"/>
                <a:gd name="connsiteY74" fmla="*/ 129160 h 2556892"/>
                <a:gd name="connsiteX75" fmla="*/ 1684362 w 2887263"/>
                <a:gd name="connsiteY75" fmla="*/ 35759 h 2556892"/>
                <a:gd name="connsiteX76" fmla="*/ 1778802 w 2887263"/>
                <a:gd name="connsiteY76" fmla="*/ 139274 h 2556892"/>
                <a:gd name="connsiteX77" fmla="*/ 1913038 w 2887263"/>
                <a:gd name="connsiteY77" fmla="*/ 215126 h 2556892"/>
                <a:gd name="connsiteX78" fmla="*/ 1956806 w 2887263"/>
                <a:gd name="connsiteY78" fmla="*/ 233819 h 2556892"/>
                <a:gd name="connsiteX79" fmla="*/ 1967743 w 2887263"/>
                <a:gd name="connsiteY79" fmla="*/ 230756 h 2556892"/>
                <a:gd name="connsiteX80" fmla="*/ 1970387 w 2887263"/>
                <a:gd name="connsiteY80" fmla="*/ 230053 h 2556892"/>
                <a:gd name="connsiteX81" fmla="*/ 2020150 w 2887263"/>
                <a:gd name="connsiteY81" fmla="*/ 186624 h 2556892"/>
                <a:gd name="connsiteX82" fmla="*/ 2083131 w 2887263"/>
                <a:gd name="connsiteY82" fmla="*/ 93762 h 2556892"/>
                <a:gd name="connsiteX83" fmla="*/ 2088041 w 2887263"/>
                <a:gd name="connsiteY83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247836 w 2887263"/>
                <a:gd name="connsiteY47" fmla="*/ 1163969 h 2556892"/>
                <a:gd name="connsiteX48" fmla="*/ 1186694 w 2887263"/>
                <a:gd name="connsiteY48" fmla="*/ 1261887 h 2556892"/>
                <a:gd name="connsiteX49" fmla="*/ 1127391 w 2887263"/>
                <a:gd name="connsiteY49" fmla="*/ 1342336 h 2556892"/>
                <a:gd name="connsiteX50" fmla="*/ 962355 w 2887263"/>
                <a:gd name="connsiteY50" fmla="*/ 1506453 h 2556892"/>
                <a:gd name="connsiteX51" fmla="*/ 851105 w 2887263"/>
                <a:gd name="connsiteY51" fmla="*/ 1587362 h 2556892"/>
                <a:gd name="connsiteX52" fmla="*/ 766059 w 2887263"/>
                <a:gd name="connsiteY52" fmla="*/ 1636091 h 2556892"/>
                <a:gd name="connsiteX53" fmla="*/ 494829 w 2887263"/>
                <a:gd name="connsiteY53" fmla="*/ 1753318 h 2556892"/>
                <a:gd name="connsiteX54" fmla="*/ 387717 w 2887263"/>
                <a:gd name="connsiteY54" fmla="*/ 1777223 h 2556892"/>
                <a:gd name="connsiteX55" fmla="*/ 272789 w 2887263"/>
                <a:gd name="connsiteY55" fmla="*/ 1791474 h 2556892"/>
                <a:gd name="connsiteX56" fmla="*/ 104995 w 2887263"/>
                <a:gd name="connsiteY56" fmla="*/ 1804345 h 2556892"/>
                <a:gd name="connsiteX57" fmla="*/ 82929 w 2887263"/>
                <a:gd name="connsiteY57" fmla="*/ 1787336 h 2556892"/>
                <a:gd name="connsiteX58" fmla="*/ 77872 w 2887263"/>
                <a:gd name="connsiteY58" fmla="*/ 1783199 h 2556892"/>
                <a:gd name="connsiteX59" fmla="*/ 61322 w 2887263"/>
                <a:gd name="connsiteY59" fmla="*/ 1758374 h 2556892"/>
                <a:gd name="connsiteX60" fmla="*/ 15811 w 2887263"/>
                <a:gd name="connsiteY60" fmla="*/ 1637471 h 2556892"/>
                <a:gd name="connsiteX61" fmla="*/ 5237 w 2887263"/>
                <a:gd name="connsiteY61" fmla="*/ 1612646 h 2556892"/>
                <a:gd name="connsiteX62" fmla="*/ 1100 w 2887263"/>
                <a:gd name="connsiteY62" fmla="*/ 1591499 h 2556892"/>
                <a:gd name="connsiteX63" fmla="*/ 48450 w 2887263"/>
                <a:gd name="connsiteY63" fmla="*/ 1572192 h 2556892"/>
                <a:gd name="connsiteX64" fmla="*/ 308187 w 2887263"/>
                <a:gd name="connsiteY64" fmla="*/ 1484387 h 2556892"/>
                <a:gd name="connsiteX65" fmla="*/ 418058 w 2887263"/>
                <a:gd name="connsiteY65" fmla="*/ 1438416 h 2556892"/>
                <a:gd name="connsiteX66" fmla="*/ 576658 w 2887263"/>
                <a:gd name="connsiteY66" fmla="*/ 1349692 h 2556892"/>
                <a:gd name="connsiteX67" fmla="*/ 783528 w 2887263"/>
                <a:gd name="connsiteY67" fmla="*/ 1212698 h 2556892"/>
                <a:gd name="connsiteX68" fmla="*/ 835935 w 2887263"/>
                <a:gd name="connsiteY68" fmla="*/ 1149718 h 2556892"/>
                <a:gd name="connsiteX69" fmla="*/ 1003729 w 2887263"/>
                <a:gd name="connsiteY69" fmla="*/ 829759 h 2556892"/>
                <a:gd name="connsiteX70" fmla="*/ 1145780 w 2887263"/>
                <a:gd name="connsiteY70" fmla="*/ 462450 h 2556892"/>
                <a:gd name="connsiteX71" fmla="*/ 1238182 w 2887263"/>
                <a:gd name="connsiteY71" fmla="*/ 327755 h 2556892"/>
                <a:gd name="connsiteX72" fmla="*/ 1398621 w 2887263"/>
                <a:gd name="connsiteY72" fmla="*/ 243628 h 2556892"/>
                <a:gd name="connsiteX73" fmla="*/ 1538832 w 2887263"/>
                <a:gd name="connsiteY73" fmla="*/ 170074 h 2556892"/>
                <a:gd name="connsiteX74" fmla="*/ 1593998 w 2887263"/>
                <a:gd name="connsiteY74" fmla="*/ 129160 h 2556892"/>
                <a:gd name="connsiteX75" fmla="*/ 1684362 w 2887263"/>
                <a:gd name="connsiteY75" fmla="*/ 35759 h 2556892"/>
                <a:gd name="connsiteX76" fmla="*/ 1778802 w 2887263"/>
                <a:gd name="connsiteY76" fmla="*/ 139274 h 2556892"/>
                <a:gd name="connsiteX77" fmla="*/ 1913038 w 2887263"/>
                <a:gd name="connsiteY77" fmla="*/ 215126 h 2556892"/>
                <a:gd name="connsiteX78" fmla="*/ 1956806 w 2887263"/>
                <a:gd name="connsiteY78" fmla="*/ 233819 h 2556892"/>
                <a:gd name="connsiteX79" fmla="*/ 1967743 w 2887263"/>
                <a:gd name="connsiteY79" fmla="*/ 230756 h 2556892"/>
                <a:gd name="connsiteX80" fmla="*/ 1970387 w 2887263"/>
                <a:gd name="connsiteY80" fmla="*/ 230053 h 2556892"/>
                <a:gd name="connsiteX81" fmla="*/ 2020150 w 2887263"/>
                <a:gd name="connsiteY81" fmla="*/ 186624 h 2556892"/>
                <a:gd name="connsiteX82" fmla="*/ 2083131 w 2887263"/>
                <a:gd name="connsiteY82" fmla="*/ 93762 h 2556892"/>
                <a:gd name="connsiteX83" fmla="*/ 2088041 w 2887263"/>
                <a:gd name="connsiteY83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186694 w 2887263"/>
                <a:gd name="connsiteY47" fmla="*/ 1261887 h 2556892"/>
                <a:gd name="connsiteX48" fmla="*/ 1127391 w 2887263"/>
                <a:gd name="connsiteY48" fmla="*/ 1342336 h 2556892"/>
                <a:gd name="connsiteX49" fmla="*/ 962355 w 2887263"/>
                <a:gd name="connsiteY49" fmla="*/ 1506453 h 2556892"/>
                <a:gd name="connsiteX50" fmla="*/ 851105 w 2887263"/>
                <a:gd name="connsiteY50" fmla="*/ 1587362 h 2556892"/>
                <a:gd name="connsiteX51" fmla="*/ 766059 w 2887263"/>
                <a:gd name="connsiteY51" fmla="*/ 1636091 h 2556892"/>
                <a:gd name="connsiteX52" fmla="*/ 494829 w 2887263"/>
                <a:gd name="connsiteY52" fmla="*/ 1753318 h 2556892"/>
                <a:gd name="connsiteX53" fmla="*/ 387717 w 2887263"/>
                <a:gd name="connsiteY53" fmla="*/ 1777223 h 2556892"/>
                <a:gd name="connsiteX54" fmla="*/ 272789 w 2887263"/>
                <a:gd name="connsiteY54" fmla="*/ 1791474 h 2556892"/>
                <a:gd name="connsiteX55" fmla="*/ 104995 w 2887263"/>
                <a:gd name="connsiteY55" fmla="*/ 1804345 h 2556892"/>
                <a:gd name="connsiteX56" fmla="*/ 82929 w 2887263"/>
                <a:gd name="connsiteY56" fmla="*/ 1787336 h 2556892"/>
                <a:gd name="connsiteX57" fmla="*/ 77872 w 2887263"/>
                <a:gd name="connsiteY57" fmla="*/ 1783199 h 2556892"/>
                <a:gd name="connsiteX58" fmla="*/ 61322 w 2887263"/>
                <a:gd name="connsiteY58" fmla="*/ 1758374 h 2556892"/>
                <a:gd name="connsiteX59" fmla="*/ 15811 w 2887263"/>
                <a:gd name="connsiteY59" fmla="*/ 1637471 h 2556892"/>
                <a:gd name="connsiteX60" fmla="*/ 5237 w 2887263"/>
                <a:gd name="connsiteY60" fmla="*/ 1612646 h 2556892"/>
                <a:gd name="connsiteX61" fmla="*/ 1100 w 2887263"/>
                <a:gd name="connsiteY61" fmla="*/ 1591499 h 2556892"/>
                <a:gd name="connsiteX62" fmla="*/ 48450 w 2887263"/>
                <a:gd name="connsiteY62" fmla="*/ 1572192 h 2556892"/>
                <a:gd name="connsiteX63" fmla="*/ 308187 w 2887263"/>
                <a:gd name="connsiteY63" fmla="*/ 1484387 h 2556892"/>
                <a:gd name="connsiteX64" fmla="*/ 418058 w 2887263"/>
                <a:gd name="connsiteY64" fmla="*/ 1438416 h 2556892"/>
                <a:gd name="connsiteX65" fmla="*/ 576658 w 2887263"/>
                <a:gd name="connsiteY65" fmla="*/ 1349692 h 2556892"/>
                <a:gd name="connsiteX66" fmla="*/ 783528 w 2887263"/>
                <a:gd name="connsiteY66" fmla="*/ 1212698 h 2556892"/>
                <a:gd name="connsiteX67" fmla="*/ 835935 w 2887263"/>
                <a:gd name="connsiteY67" fmla="*/ 1149718 h 2556892"/>
                <a:gd name="connsiteX68" fmla="*/ 1003729 w 2887263"/>
                <a:gd name="connsiteY68" fmla="*/ 829759 h 2556892"/>
                <a:gd name="connsiteX69" fmla="*/ 1145780 w 2887263"/>
                <a:gd name="connsiteY69" fmla="*/ 462450 h 2556892"/>
                <a:gd name="connsiteX70" fmla="*/ 1238182 w 2887263"/>
                <a:gd name="connsiteY70" fmla="*/ 327755 h 2556892"/>
                <a:gd name="connsiteX71" fmla="*/ 1398621 w 2887263"/>
                <a:gd name="connsiteY71" fmla="*/ 243628 h 2556892"/>
                <a:gd name="connsiteX72" fmla="*/ 1538832 w 2887263"/>
                <a:gd name="connsiteY72" fmla="*/ 170074 h 2556892"/>
                <a:gd name="connsiteX73" fmla="*/ 1593998 w 2887263"/>
                <a:gd name="connsiteY73" fmla="*/ 129160 h 2556892"/>
                <a:gd name="connsiteX74" fmla="*/ 1684362 w 2887263"/>
                <a:gd name="connsiteY74" fmla="*/ 35759 h 2556892"/>
                <a:gd name="connsiteX75" fmla="*/ 1778802 w 2887263"/>
                <a:gd name="connsiteY75" fmla="*/ 139274 h 2556892"/>
                <a:gd name="connsiteX76" fmla="*/ 1913038 w 2887263"/>
                <a:gd name="connsiteY76" fmla="*/ 215126 h 2556892"/>
                <a:gd name="connsiteX77" fmla="*/ 1956806 w 2887263"/>
                <a:gd name="connsiteY77" fmla="*/ 233819 h 2556892"/>
                <a:gd name="connsiteX78" fmla="*/ 1967743 w 2887263"/>
                <a:gd name="connsiteY78" fmla="*/ 230756 h 2556892"/>
                <a:gd name="connsiteX79" fmla="*/ 1970387 w 2887263"/>
                <a:gd name="connsiteY79" fmla="*/ 230053 h 2556892"/>
                <a:gd name="connsiteX80" fmla="*/ 2020150 w 2887263"/>
                <a:gd name="connsiteY80" fmla="*/ 186624 h 2556892"/>
                <a:gd name="connsiteX81" fmla="*/ 2083131 w 2887263"/>
                <a:gd name="connsiteY81" fmla="*/ 93762 h 2556892"/>
                <a:gd name="connsiteX82" fmla="*/ 2088041 w 2887263"/>
                <a:gd name="connsiteY82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127391 w 2887263"/>
                <a:gd name="connsiteY47" fmla="*/ 1342336 h 2556892"/>
                <a:gd name="connsiteX48" fmla="*/ 962355 w 2887263"/>
                <a:gd name="connsiteY48" fmla="*/ 1506453 h 2556892"/>
                <a:gd name="connsiteX49" fmla="*/ 851105 w 2887263"/>
                <a:gd name="connsiteY49" fmla="*/ 1587362 h 2556892"/>
                <a:gd name="connsiteX50" fmla="*/ 766059 w 2887263"/>
                <a:gd name="connsiteY50" fmla="*/ 1636091 h 2556892"/>
                <a:gd name="connsiteX51" fmla="*/ 494829 w 2887263"/>
                <a:gd name="connsiteY51" fmla="*/ 1753318 h 2556892"/>
                <a:gd name="connsiteX52" fmla="*/ 387717 w 2887263"/>
                <a:gd name="connsiteY52" fmla="*/ 1777223 h 2556892"/>
                <a:gd name="connsiteX53" fmla="*/ 272789 w 2887263"/>
                <a:gd name="connsiteY53" fmla="*/ 1791474 h 2556892"/>
                <a:gd name="connsiteX54" fmla="*/ 104995 w 2887263"/>
                <a:gd name="connsiteY54" fmla="*/ 1804345 h 2556892"/>
                <a:gd name="connsiteX55" fmla="*/ 82929 w 2887263"/>
                <a:gd name="connsiteY55" fmla="*/ 1787336 h 2556892"/>
                <a:gd name="connsiteX56" fmla="*/ 77872 w 2887263"/>
                <a:gd name="connsiteY56" fmla="*/ 1783199 h 2556892"/>
                <a:gd name="connsiteX57" fmla="*/ 61322 w 2887263"/>
                <a:gd name="connsiteY57" fmla="*/ 1758374 h 2556892"/>
                <a:gd name="connsiteX58" fmla="*/ 15811 w 2887263"/>
                <a:gd name="connsiteY58" fmla="*/ 1637471 h 2556892"/>
                <a:gd name="connsiteX59" fmla="*/ 5237 w 2887263"/>
                <a:gd name="connsiteY59" fmla="*/ 1612646 h 2556892"/>
                <a:gd name="connsiteX60" fmla="*/ 1100 w 2887263"/>
                <a:gd name="connsiteY60" fmla="*/ 1591499 h 2556892"/>
                <a:gd name="connsiteX61" fmla="*/ 48450 w 2887263"/>
                <a:gd name="connsiteY61" fmla="*/ 1572192 h 2556892"/>
                <a:gd name="connsiteX62" fmla="*/ 308187 w 2887263"/>
                <a:gd name="connsiteY62" fmla="*/ 1484387 h 2556892"/>
                <a:gd name="connsiteX63" fmla="*/ 418058 w 2887263"/>
                <a:gd name="connsiteY63" fmla="*/ 1438416 h 2556892"/>
                <a:gd name="connsiteX64" fmla="*/ 576658 w 2887263"/>
                <a:gd name="connsiteY64" fmla="*/ 1349692 h 2556892"/>
                <a:gd name="connsiteX65" fmla="*/ 783528 w 2887263"/>
                <a:gd name="connsiteY65" fmla="*/ 1212698 h 2556892"/>
                <a:gd name="connsiteX66" fmla="*/ 835935 w 2887263"/>
                <a:gd name="connsiteY66" fmla="*/ 1149718 h 2556892"/>
                <a:gd name="connsiteX67" fmla="*/ 1003729 w 2887263"/>
                <a:gd name="connsiteY67" fmla="*/ 829759 h 2556892"/>
                <a:gd name="connsiteX68" fmla="*/ 1145780 w 2887263"/>
                <a:gd name="connsiteY68" fmla="*/ 462450 h 2556892"/>
                <a:gd name="connsiteX69" fmla="*/ 1238182 w 2887263"/>
                <a:gd name="connsiteY69" fmla="*/ 327755 h 2556892"/>
                <a:gd name="connsiteX70" fmla="*/ 1398621 w 2887263"/>
                <a:gd name="connsiteY70" fmla="*/ 243628 h 2556892"/>
                <a:gd name="connsiteX71" fmla="*/ 1538832 w 2887263"/>
                <a:gd name="connsiteY71" fmla="*/ 170074 h 2556892"/>
                <a:gd name="connsiteX72" fmla="*/ 1593998 w 2887263"/>
                <a:gd name="connsiteY72" fmla="*/ 129160 h 2556892"/>
                <a:gd name="connsiteX73" fmla="*/ 1684362 w 2887263"/>
                <a:gd name="connsiteY73" fmla="*/ 35759 h 2556892"/>
                <a:gd name="connsiteX74" fmla="*/ 1778802 w 2887263"/>
                <a:gd name="connsiteY74" fmla="*/ 139274 h 2556892"/>
                <a:gd name="connsiteX75" fmla="*/ 1913038 w 2887263"/>
                <a:gd name="connsiteY75" fmla="*/ 215126 h 2556892"/>
                <a:gd name="connsiteX76" fmla="*/ 1956806 w 2887263"/>
                <a:gd name="connsiteY76" fmla="*/ 233819 h 2556892"/>
                <a:gd name="connsiteX77" fmla="*/ 1967743 w 2887263"/>
                <a:gd name="connsiteY77" fmla="*/ 230756 h 2556892"/>
                <a:gd name="connsiteX78" fmla="*/ 1970387 w 2887263"/>
                <a:gd name="connsiteY78" fmla="*/ 230053 h 2556892"/>
                <a:gd name="connsiteX79" fmla="*/ 2020150 w 2887263"/>
                <a:gd name="connsiteY79" fmla="*/ 186624 h 2556892"/>
                <a:gd name="connsiteX80" fmla="*/ 2083131 w 2887263"/>
                <a:gd name="connsiteY80" fmla="*/ 93762 h 2556892"/>
                <a:gd name="connsiteX81" fmla="*/ 2088041 w 2887263"/>
                <a:gd name="connsiteY81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127391 w 2887263"/>
                <a:gd name="connsiteY47" fmla="*/ 1342336 h 2556892"/>
                <a:gd name="connsiteX48" fmla="*/ 962355 w 2887263"/>
                <a:gd name="connsiteY48" fmla="*/ 1506453 h 2556892"/>
                <a:gd name="connsiteX49" fmla="*/ 766059 w 2887263"/>
                <a:gd name="connsiteY49" fmla="*/ 1636091 h 2556892"/>
                <a:gd name="connsiteX50" fmla="*/ 494829 w 2887263"/>
                <a:gd name="connsiteY50" fmla="*/ 1753318 h 2556892"/>
                <a:gd name="connsiteX51" fmla="*/ 387717 w 2887263"/>
                <a:gd name="connsiteY51" fmla="*/ 1777223 h 2556892"/>
                <a:gd name="connsiteX52" fmla="*/ 272789 w 2887263"/>
                <a:gd name="connsiteY52" fmla="*/ 1791474 h 2556892"/>
                <a:gd name="connsiteX53" fmla="*/ 104995 w 2887263"/>
                <a:gd name="connsiteY53" fmla="*/ 1804345 h 2556892"/>
                <a:gd name="connsiteX54" fmla="*/ 82929 w 2887263"/>
                <a:gd name="connsiteY54" fmla="*/ 1787336 h 2556892"/>
                <a:gd name="connsiteX55" fmla="*/ 77872 w 2887263"/>
                <a:gd name="connsiteY55" fmla="*/ 1783199 h 2556892"/>
                <a:gd name="connsiteX56" fmla="*/ 61322 w 2887263"/>
                <a:gd name="connsiteY56" fmla="*/ 1758374 h 2556892"/>
                <a:gd name="connsiteX57" fmla="*/ 15811 w 2887263"/>
                <a:gd name="connsiteY57" fmla="*/ 1637471 h 2556892"/>
                <a:gd name="connsiteX58" fmla="*/ 5237 w 2887263"/>
                <a:gd name="connsiteY58" fmla="*/ 1612646 h 2556892"/>
                <a:gd name="connsiteX59" fmla="*/ 1100 w 2887263"/>
                <a:gd name="connsiteY59" fmla="*/ 1591499 h 2556892"/>
                <a:gd name="connsiteX60" fmla="*/ 48450 w 2887263"/>
                <a:gd name="connsiteY60" fmla="*/ 1572192 h 2556892"/>
                <a:gd name="connsiteX61" fmla="*/ 308187 w 2887263"/>
                <a:gd name="connsiteY61" fmla="*/ 1484387 h 2556892"/>
                <a:gd name="connsiteX62" fmla="*/ 418058 w 2887263"/>
                <a:gd name="connsiteY62" fmla="*/ 1438416 h 2556892"/>
                <a:gd name="connsiteX63" fmla="*/ 576658 w 2887263"/>
                <a:gd name="connsiteY63" fmla="*/ 1349692 h 2556892"/>
                <a:gd name="connsiteX64" fmla="*/ 783528 w 2887263"/>
                <a:gd name="connsiteY64" fmla="*/ 1212698 h 2556892"/>
                <a:gd name="connsiteX65" fmla="*/ 835935 w 2887263"/>
                <a:gd name="connsiteY65" fmla="*/ 1149718 h 2556892"/>
                <a:gd name="connsiteX66" fmla="*/ 1003729 w 2887263"/>
                <a:gd name="connsiteY66" fmla="*/ 829759 h 2556892"/>
                <a:gd name="connsiteX67" fmla="*/ 1145780 w 2887263"/>
                <a:gd name="connsiteY67" fmla="*/ 462450 h 2556892"/>
                <a:gd name="connsiteX68" fmla="*/ 1238182 w 2887263"/>
                <a:gd name="connsiteY68" fmla="*/ 327755 h 2556892"/>
                <a:gd name="connsiteX69" fmla="*/ 1398621 w 2887263"/>
                <a:gd name="connsiteY69" fmla="*/ 243628 h 2556892"/>
                <a:gd name="connsiteX70" fmla="*/ 1538832 w 2887263"/>
                <a:gd name="connsiteY70" fmla="*/ 170074 h 2556892"/>
                <a:gd name="connsiteX71" fmla="*/ 1593998 w 2887263"/>
                <a:gd name="connsiteY71" fmla="*/ 129160 h 2556892"/>
                <a:gd name="connsiteX72" fmla="*/ 1684362 w 2887263"/>
                <a:gd name="connsiteY72" fmla="*/ 35759 h 2556892"/>
                <a:gd name="connsiteX73" fmla="*/ 1778802 w 2887263"/>
                <a:gd name="connsiteY73" fmla="*/ 139274 h 2556892"/>
                <a:gd name="connsiteX74" fmla="*/ 1913038 w 2887263"/>
                <a:gd name="connsiteY74" fmla="*/ 215126 h 2556892"/>
                <a:gd name="connsiteX75" fmla="*/ 1956806 w 2887263"/>
                <a:gd name="connsiteY75" fmla="*/ 233819 h 2556892"/>
                <a:gd name="connsiteX76" fmla="*/ 1967743 w 2887263"/>
                <a:gd name="connsiteY76" fmla="*/ 230756 h 2556892"/>
                <a:gd name="connsiteX77" fmla="*/ 1970387 w 2887263"/>
                <a:gd name="connsiteY77" fmla="*/ 230053 h 2556892"/>
                <a:gd name="connsiteX78" fmla="*/ 2020150 w 2887263"/>
                <a:gd name="connsiteY78" fmla="*/ 186624 h 2556892"/>
                <a:gd name="connsiteX79" fmla="*/ 2083131 w 2887263"/>
                <a:gd name="connsiteY79" fmla="*/ 93762 h 2556892"/>
                <a:gd name="connsiteX80" fmla="*/ 2088041 w 2887263"/>
                <a:gd name="connsiteY80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127391 w 2887263"/>
                <a:gd name="connsiteY47" fmla="*/ 1342336 h 2556892"/>
                <a:gd name="connsiteX48" fmla="*/ 962355 w 2887263"/>
                <a:gd name="connsiteY48" fmla="*/ 1506453 h 2556892"/>
                <a:gd name="connsiteX49" fmla="*/ 766059 w 2887263"/>
                <a:gd name="connsiteY49" fmla="*/ 1636091 h 2556892"/>
                <a:gd name="connsiteX50" fmla="*/ 494829 w 2887263"/>
                <a:gd name="connsiteY50" fmla="*/ 1753318 h 2556892"/>
                <a:gd name="connsiteX51" fmla="*/ 272789 w 2887263"/>
                <a:gd name="connsiteY51" fmla="*/ 1791474 h 2556892"/>
                <a:gd name="connsiteX52" fmla="*/ 104995 w 2887263"/>
                <a:gd name="connsiteY52" fmla="*/ 1804345 h 2556892"/>
                <a:gd name="connsiteX53" fmla="*/ 82929 w 2887263"/>
                <a:gd name="connsiteY53" fmla="*/ 1787336 h 2556892"/>
                <a:gd name="connsiteX54" fmla="*/ 77872 w 2887263"/>
                <a:gd name="connsiteY54" fmla="*/ 1783199 h 2556892"/>
                <a:gd name="connsiteX55" fmla="*/ 61322 w 2887263"/>
                <a:gd name="connsiteY55" fmla="*/ 1758374 h 2556892"/>
                <a:gd name="connsiteX56" fmla="*/ 15811 w 2887263"/>
                <a:gd name="connsiteY56" fmla="*/ 1637471 h 2556892"/>
                <a:gd name="connsiteX57" fmla="*/ 5237 w 2887263"/>
                <a:gd name="connsiteY57" fmla="*/ 1612646 h 2556892"/>
                <a:gd name="connsiteX58" fmla="*/ 1100 w 2887263"/>
                <a:gd name="connsiteY58" fmla="*/ 1591499 h 2556892"/>
                <a:gd name="connsiteX59" fmla="*/ 48450 w 2887263"/>
                <a:gd name="connsiteY59" fmla="*/ 1572192 h 2556892"/>
                <a:gd name="connsiteX60" fmla="*/ 308187 w 2887263"/>
                <a:gd name="connsiteY60" fmla="*/ 1484387 h 2556892"/>
                <a:gd name="connsiteX61" fmla="*/ 418058 w 2887263"/>
                <a:gd name="connsiteY61" fmla="*/ 1438416 h 2556892"/>
                <a:gd name="connsiteX62" fmla="*/ 576658 w 2887263"/>
                <a:gd name="connsiteY62" fmla="*/ 1349692 h 2556892"/>
                <a:gd name="connsiteX63" fmla="*/ 783528 w 2887263"/>
                <a:gd name="connsiteY63" fmla="*/ 1212698 h 2556892"/>
                <a:gd name="connsiteX64" fmla="*/ 835935 w 2887263"/>
                <a:gd name="connsiteY64" fmla="*/ 1149718 h 2556892"/>
                <a:gd name="connsiteX65" fmla="*/ 1003729 w 2887263"/>
                <a:gd name="connsiteY65" fmla="*/ 829759 h 2556892"/>
                <a:gd name="connsiteX66" fmla="*/ 1145780 w 2887263"/>
                <a:gd name="connsiteY66" fmla="*/ 462450 h 2556892"/>
                <a:gd name="connsiteX67" fmla="*/ 1238182 w 2887263"/>
                <a:gd name="connsiteY67" fmla="*/ 327755 h 2556892"/>
                <a:gd name="connsiteX68" fmla="*/ 1398621 w 2887263"/>
                <a:gd name="connsiteY68" fmla="*/ 243628 h 2556892"/>
                <a:gd name="connsiteX69" fmla="*/ 1538832 w 2887263"/>
                <a:gd name="connsiteY69" fmla="*/ 170074 h 2556892"/>
                <a:gd name="connsiteX70" fmla="*/ 1593998 w 2887263"/>
                <a:gd name="connsiteY70" fmla="*/ 129160 h 2556892"/>
                <a:gd name="connsiteX71" fmla="*/ 1684362 w 2887263"/>
                <a:gd name="connsiteY71" fmla="*/ 35759 h 2556892"/>
                <a:gd name="connsiteX72" fmla="*/ 1778802 w 2887263"/>
                <a:gd name="connsiteY72" fmla="*/ 139274 h 2556892"/>
                <a:gd name="connsiteX73" fmla="*/ 1913038 w 2887263"/>
                <a:gd name="connsiteY73" fmla="*/ 215126 h 2556892"/>
                <a:gd name="connsiteX74" fmla="*/ 1956806 w 2887263"/>
                <a:gd name="connsiteY74" fmla="*/ 233819 h 2556892"/>
                <a:gd name="connsiteX75" fmla="*/ 1967743 w 2887263"/>
                <a:gd name="connsiteY75" fmla="*/ 230756 h 2556892"/>
                <a:gd name="connsiteX76" fmla="*/ 1970387 w 2887263"/>
                <a:gd name="connsiteY76" fmla="*/ 230053 h 2556892"/>
                <a:gd name="connsiteX77" fmla="*/ 2020150 w 2887263"/>
                <a:gd name="connsiteY77" fmla="*/ 186624 h 2556892"/>
                <a:gd name="connsiteX78" fmla="*/ 2083131 w 2887263"/>
                <a:gd name="connsiteY78" fmla="*/ 93762 h 2556892"/>
                <a:gd name="connsiteX79" fmla="*/ 2088041 w 2887263"/>
                <a:gd name="connsiteY79" fmla="*/ 0 h 2556892"/>
                <a:gd name="connsiteX0" fmla="*/ 2502386 w 2887263"/>
                <a:gd name="connsiteY0" fmla="*/ 1100528 h 2556892"/>
                <a:gd name="connsiteX1" fmla="*/ 2493192 w 2887263"/>
                <a:gd name="connsiteY1" fmla="*/ 1180518 h 2556892"/>
                <a:gd name="connsiteX2" fmla="*/ 2465609 w 2887263"/>
                <a:gd name="connsiteY2" fmla="*/ 1293147 h 2556892"/>
                <a:gd name="connsiteX3" fmla="*/ 2453657 w 2887263"/>
                <a:gd name="connsiteY3" fmla="*/ 1314294 h 2556892"/>
                <a:gd name="connsiteX4" fmla="*/ 2454117 w 2887263"/>
                <a:gd name="connsiteY4" fmla="*/ 1317972 h 2556892"/>
                <a:gd name="connsiteX5" fmla="*/ 2453197 w 2887263"/>
                <a:gd name="connsiteY5" fmla="*/ 1334981 h 2556892"/>
                <a:gd name="connsiteX6" fmla="*/ 2487675 w 2887263"/>
                <a:gd name="connsiteY6" fmla="*/ 1298204 h 2556892"/>
                <a:gd name="connsiteX7" fmla="*/ 2519396 w 2887263"/>
                <a:gd name="connsiteY7" fmla="*/ 1266944 h 2556892"/>
                <a:gd name="connsiteX8" fmla="*/ 2527210 w 2887263"/>
                <a:gd name="connsiteY8" fmla="*/ 1243499 h 2556892"/>
                <a:gd name="connsiteX9" fmla="*/ 2506983 w 2887263"/>
                <a:gd name="connsiteY9" fmla="*/ 1129031 h 2556892"/>
                <a:gd name="connsiteX10" fmla="*/ 2502386 w 2887263"/>
                <a:gd name="connsiteY10" fmla="*/ 1100528 h 2556892"/>
                <a:gd name="connsiteX11" fmla="*/ 2088041 w 2887263"/>
                <a:gd name="connsiteY11" fmla="*/ 0 h 2556892"/>
                <a:gd name="connsiteX12" fmla="*/ 2147031 w 2887263"/>
                <a:gd name="connsiteY12" fmla="*/ 92843 h 2556892"/>
                <a:gd name="connsiteX13" fmla="*/ 2146811 w 2887263"/>
                <a:gd name="connsiteY13" fmla="*/ 95772 h 2556892"/>
                <a:gd name="connsiteX14" fmla="*/ 2343326 w 2887263"/>
                <a:gd name="connsiteY14" fmla="*/ 146169 h 2556892"/>
                <a:gd name="connsiteX15" fmla="*/ 2510201 w 2887263"/>
                <a:gd name="connsiteY15" fmla="*/ 214666 h 2556892"/>
                <a:gd name="connsiteX16" fmla="*/ 2626968 w 2887263"/>
                <a:gd name="connsiteY16" fmla="*/ 296494 h 2556892"/>
                <a:gd name="connsiteX17" fmla="*/ 2693166 w 2887263"/>
                <a:gd name="connsiteY17" fmla="*/ 382460 h 2556892"/>
                <a:gd name="connsiteX18" fmla="*/ 2731322 w 2887263"/>
                <a:gd name="connsiteY18" fmla="*/ 459692 h 2556892"/>
                <a:gd name="connsiteX19" fmla="*/ 2762123 w 2887263"/>
                <a:gd name="connsiteY19" fmla="*/ 561747 h 2556892"/>
                <a:gd name="connsiteX20" fmla="*/ 2785108 w 2887263"/>
                <a:gd name="connsiteY20" fmla="*/ 666102 h 2556892"/>
                <a:gd name="connsiteX21" fmla="*/ 2804876 w 2887263"/>
                <a:gd name="connsiteY21" fmla="*/ 779650 h 2556892"/>
                <a:gd name="connsiteX22" fmla="*/ 2823264 w 2887263"/>
                <a:gd name="connsiteY22" fmla="*/ 882626 h 2556892"/>
                <a:gd name="connsiteX23" fmla="*/ 2830160 w 2887263"/>
                <a:gd name="connsiteY23" fmla="*/ 938251 h 2556892"/>
                <a:gd name="connsiteX24" fmla="*/ 2853145 w 2887263"/>
                <a:gd name="connsiteY24" fmla="*/ 1122135 h 2556892"/>
                <a:gd name="connsiteX25" fmla="*/ 2870614 w 2887263"/>
                <a:gd name="connsiteY25" fmla="*/ 1265565 h 2556892"/>
                <a:gd name="connsiteX26" fmla="*/ 2880728 w 2887263"/>
                <a:gd name="connsiteY26" fmla="*/ 1355208 h 2556892"/>
                <a:gd name="connsiteX27" fmla="*/ 2887164 w 2887263"/>
                <a:gd name="connsiteY27" fmla="*/ 1424625 h 2556892"/>
                <a:gd name="connsiteX28" fmla="*/ 2873373 w 2887263"/>
                <a:gd name="connsiteY28" fmla="*/ 1444852 h 2556892"/>
                <a:gd name="connsiteX29" fmla="*/ 2661446 w 2887263"/>
                <a:gd name="connsiteY29" fmla="*/ 1543690 h 2556892"/>
                <a:gd name="connsiteX30" fmla="*/ 2448600 w 2887263"/>
                <a:gd name="connsiteY30" fmla="*/ 1641608 h 2556892"/>
                <a:gd name="connsiteX31" fmla="*/ 2447681 w 2887263"/>
                <a:gd name="connsiteY31" fmla="*/ 1783659 h 2556892"/>
                <a:gd name="connsiteX32" fmla="*/ 2452278 w 2887263"/>
                <a:gd name="connsiteY32" fmla="*/ 2127522 h 2556892"/>
                <a:gd name="connsiteX33" fmla="*/ 2458714 w 2887263"/>
                <a:gd name="connsiteY33" fmla="*/ 2556892 h 2556892"/>
                <a:gd name="connsiteX34" fmla="*/ 1263006 w 2887263"/>
                <a:gd name="connsiteY34" fmla="*/ 2556892 h 2556892"/>
                <a:gd name="connsiteX35" fmla="*/ 1282774 w 2887263"/>
                <a:gd name="connsiteY35" fmla="*/ 2299914 h 2556892"/>
                <a:gd name="connsiteX36" fmla="*/ 1307598 w 2887263"/>
                <a:gd name="connsiteY36" fmla="*/ 2083390 h 2556892"/>
                <a:gd name="connsiteX37" fmla="*/ 1331503 w 2887263"/>
                <a:gd name="connsiteY37" fmla="*/ 1927088 h 2556892"/>
                <a:gd name="connsiteX38" fmla="*/ 1373796 w 2887263"/>
                <a:gd name="connsiteY38" fmla="*/ 1718839 h 2556892"/>
                <a:gd name="connsiteX39" fmla="*/ 1407355 w 2887263"/>
                <a:gd name="connsiteY39" fmla="*/ 1619082 h 2556892"/>
                <a:gd name="connsiteX40" fmla="*/ 1414711 w 2887263"/>
                <a:gd name="connsiteY40" fmla="*/ 1591040 h 2556892"/>
                <a:gd name="connsiteX41" fmla="*/ 1407355 w 2887263"/>
                <a:gd name="connsiteY41" fmla="*/ 1583225 h 2556892"/>
                <a:gd name="connsiteX42" fmla="*/ 1380692 w 2887263"/>
                <a:gd name="connsiteY42" fmla="*/ 1470596 h 2556892"/>
                <a:gd name="connsiteX43" fmla="*/ 1359086 w 2887263"/>
                <a:gd name="connsiteY43" fmla="*/ 1374516 h 2556892"/>
                <a:gd name="connsiteX44" fmla="*/ 1320470 w 2887263"/>
                <a:gd name="connsiteY44" fmla="*/ 1212698 h 2556892"/>
                <a:gd name="connsiteX45" fmla="*/ 1297484 w 2887263"/>
                <a:gd name="connsiteY45" fmla="*/ 1106964 h 2556892"/>
                <a:gd name="connsiteX46" fmla="*/ 1288750 w 2887263"/>
                <a:gd name="connsiteY46" fmla="*/ 1086737 h 2556892"/>
                <a:gd name="connsiteX47" fmla="*/ 1127391 w 2887263"/>
                <a:gd name="connsiteY47" fmla="*/ 1342336 h 2556892"/>
                <a:gd name="connsiteX48" fmla="*/ 962355 w 2887263"/>
                <a:gd name="connsiteY48" fmla="*/ 1506453 h 2556892"/>
                <a:gd name="connsiteX49" fmla="*/ 766059 w 2887263"/>
                <a:gd name="connsiteY49" fmla="*/ 1636091 h 2556892"/>
                <a:gd name="connsiteX50" fmla="*/ 494829 w 2887263"/>
                <a:gd name="connsiteY50" fmla="*/ 1753318 h 2556892"/>
                <a:gd name="connsiteX51" fmla="*/ 272789 w 2887263"/>
                <a:gd name="connsiteY51" fmla="*/ 1791474 h 2556892"/>
                <a:gd name="connsiteX52" fmla="*/ 104995 w 2887263"/>
                <a:gd name="connsiteY52" fmla="*/ 1804345 h 2556892"/>
                <a:gd name="connsiteX53" fmla="*/ 82929 w 2887263"/>
                <a:gd name="connsiteY53" fmla="*/ 1787336 h 2556892"/>
                <a:gd name="connsiteX54" fmla="*/ 77872 w 2887263"/>
                <a:gd name="connsiteY54" fmla="*/ 1783199 h 2556892"/>
                <a:gd name="connsiteX55" fmla="*/ 61322 w 2887263"/>
                <a:gd name="connsiteY55" fmla="*/ 1758374 h 2556892"/>
                <a:gd name="connsiteX56" fmla="*/ 5237 w 2887263"/>
                <a:gd name="connsiteY56" fmla="*/ 1612646 h 2556892"/>
                <a:gd name="connsiteX57" fmla="*/ 1100 w 2887263"/>
                <a:gd name="connsiteY57" fmla="*/ 1591499 h 2556892"/>
                <a:gd name="connsiteX58" fmla="*/ 48450 w 2887263"/>
                <a:gd name="connsiteY58" fmla="*/ 1572192 h 2556892"/>
                <a:gd name="connsiteX59" fmla="*/ 308187 w 2887263"/>
                <a:gd name="connsiteY59" fmla="*/ 1484387 h 2556892"/>
                <a:gd name="connsiteX60" fmla="*/ 418058 w 2887263"/>
                <a:gd name="connsiteY60" fmla="*/ 1438416 h 2556892"/>
                <a:gd name="connsiteX61" fmla="*/ 576658 w 2887263"/>
                <a:gd name="connsiteY61" fmla="*/ 1349692 h 2556892"/>
                <a:gd name="connsiteX62" fmla="*/ 783528 w 2887263"/>
                <a:gd name="connsiteY62" fmla="*/ 1212698 h 2556892"/>
                <a:gd name="connsiteX63" fmla="*/ 835935 w 2887263"/>
                <a:gd name="connsiteY63" fmla="*/ 1149718 h 2556892"/>
                <a:gd name="connsiteX64" fmla="*/ 1003729 w 2887263"/>
                <a:gd name="connsiteY64" fmla="*/ 829759 h 2556892"/>
                <a:gd name="connsiteX65" fmla="*/ 1145780 w 2887263"/>
                <a:gd name="connsiteY65" fmla="*/ 462450 h 2556892"/>
                <a:gd name="connsiteX66" fmla="*/ 1238182 w 2887263"/>
                <a:gd name="connsiteY66" fmla="*/ 327755 h 2556892"/>
                <a:gd name="connsiteX67" fmla="*/ 1398621 w 2887263"/>
                <a:gd name="connsiteY67" fmla="*/ 243628 h 2556892"/>
                <a:gd name="connsiteX68" fmla="*/ 1538832 w 2887263"/>
                <a:gd name="connsiteY68" fmla="*/ 170074 h 2556892"/>
                <a:gd name="connsiteX69" fmla="*/ 1593998 w 2887263"/>
                <a:gd name="connsiteY69" fmla="*/ 129160 h 2556892"/>
                <a:gd name="connsiteX70" fmla="*/ 1684362 w 2887263"/>
                <a:gd name="connsiteY70" fmla="*/ 35759 h 2556892"/>
                <a:gd name="connsiteX71" fmla="*/ 1778802 w 2887263"/>
                <a:gd name="connsiteY71" fmla="*/ 139274 h 2556892"/>
                <a:gd name="connsiteX72" fmla="*/ 1913038 w 2887263"/>
                <a:gd name="connsiteY72" fmla="*/ 215126 h 2556892"/>
                <a:gd name="connsiteX73" fmla="*/ 1956806 w 2887263"/>
                <a:gd name="connsiteY73" fmla="*/ 233819 h 2556892"/>
                <a:gd name="connsiteX74" fmla="*/ 1967743 w 2887263"/>
                <a:gd name="connsiteY74" fmla="*/ 230756 h 2556892"/>
                <a:gd name="connsiteX75" fmla="*/ 1970387 w 2887263"/>
                <a:gd name="connsiteY75" fmla="*/ 230053 h 2556892"/>
                <a:gd name="connsiteX76" fmla="*/ 2020150 w 2887263"/>
                <a:gd name="connsiteY76" fmla="*/ 186624 h 2556892"/>
                <a:gd name="connsiteX77" fmla="*/ 2083131 w 2887263"/>
                <a:gd name="connsiteY77" fmla="*/ 93762 h 2556892"/>
                <a:gd name="connsiteX78" fmla="*/ 2088041 w 2887263"/>
                <a:gd name="connsiteY78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406255 w 2886163"/>
                <a:gd name="connsiteY41" fmla="*/ 1583225 h 2556892"/>
                <a:gd name="connsiteX42" fmla="*/ 1379592 w 2886163"/>
                <a:gd name="connsiteY42" fmla="*/ 1470596 h 2556892"/>
                <a:gd name="connsiteX43" fmla="*/ 1357986 w 2886163"/>
                <a:gd name="connsiteY43" fmla="*/ 1374516 h 2556892"/>
                <a:gd name="connsiteX44" fmla="*/ 1319370 w 2886163"/>
                <a:gd name="connsiteY44" fmla="*/ 1212698 h 2556892"/>
                <a:gd name="connsiteX45" fmla="*/ 1296384 w 2886163"/>
                <a:gd name="connsiteY45" fmla="*/ 1106964 h 2556892"/>
                <a:gd name="connsiteX46" fmla="*/ 1287650 w 2886163"/>
                <a:gd name="connsiteY46" fmla="*/ 1086737 h 2556892"/>
                <a:gd name="connsiteX47" fmla="*/ 1126291 w 2886163"/>
                <a:gd name="connsiteY47" fmla="*/ 1342336 h 2556892"/>
                <a:gd name="connsiteX48" fmla="*/ 961255 w 2886163"/>
                <a:gd name="connsiteY48" fmla="*/ 1506453 h 2556892"/>
                <a:gd name="connsiteX49" fmla="*/ 764959 w 2886163"/>
                <a:gd name="connsiteY49" fmla="*/ 1636091 h 2556892"/>
                <a:gd name="connsiteX50" fmla="*/ 493729 w 2886163"/>
                <a:gd name="connsiteY50" fmla="*/ 1753318 h 2556892"/>
                <a:gd name="connsiteX51" fmla="*/ 271689 w 2886163"/>
                <a:gd name="connsiteY51" fmla="*/ 1791474 h 2556892"/>
                <a:gd name="connsiteX52" fmla="*/ 103895 w 2886163"/>
                <a:gd name="connsiteY52" fmla="*/ 1804345 h 2556892"/>
                <a:gd name="connsiteX53" fmla="*/ 81829 w 2886163"/>
                <a:gd name="connsiteY53" fmla="*/ 1787336 h 2556892"/>
                <a:gd name="connsiteX54" fmla="*/ 76772 w 2886163"/>
                <a:gd name="connsiteY54" fmla="*/ 1783199 h 2556892"/>
                <a:gd name="connsiteX55" fmla="*/ 60222 w 2886163"/>
                <a:gd name="connsiteY55" fmla="*/ 1758374 h 2556892"/>
                <a:gd name="connsiteX56" fmla="*/ 0 w 2886163"/>
                <a:gd name="connsiteY56" fmla="*/ 1591499 h 2556892"/>
                <a:gd name="connsiteX57" fmla="*/ 47350 w 2886163"/>
                <a:gd name="connsiteY57" fmla="*/ 1572192 h 2556892"/>
                <a:gd name="connsiteX58" fmla="*/ 307087 w 2886163"/>
                <a:gd name="connsiteY58" fmla="*/ 1484387 h 2556892"/>
                <a:gd name="connsiteX59" fmla="*/ 416958 w 2886163"/>
                <a:gd name="connsiteY59" fmla="*/ 1438416 h 2556892"/>
                <a:gd name="connsiteX60" fmla="*/ 575558 w 2886163"/>
                <a:gd name="connsiteY60" fmla="*/ 1349692 h 2556892"/>
                <a:gd name="connsiteX61" fmla="*/ 782428 w 2886163"/>
                <a:gd name="connsiteY61" fmla="*/ 1212698 h 2556892"/>
                <a:gd name="connsiteX62" fmla="*/ 834835 w 2886163"/>
                <a:gd name="connsiteY62" fmla="*/ 1149718 h 2556892"/>
                <a:gd name="connsiteX63" fmla="*/ 1002629 w 2886163"/>
                <a:gd name="connsiteY63" fmla="*/ 829759 h 2556892"/>
                <a:gd name="connsiteX64" fmla="*/ 1144680 w 2886163"/>
                <a:gd name="connsiteY64" fmla="*/ 462450 h 2556892"/>
                <a:gd name="connsiteX65" fmla="*/ 1237082 w 2886163"/>
                <a:gd name="connsiteY65" fmla="*/ 327755 h 2556892"/>
                <a:gd name="connsiteX66" fmla="*/ 1397521 w 2886163"/>
                <a:gd name="connsiteY66" fmla="*/ 243628 h 2556892"/>
                <a:gd name="connsiteX67" fmla="*/ 1537732 w 2886163"/>
                <a:gd name="connsiteY67" fmla="*/ 170074 h 2556892"/>
                <a:gd name="connsiteX68" fmla="*/ 1592898 w 2886163"/>
                <a:gd name="connsiteY68" fmla="*/ 129160 h 2556892"/>
                <a:gd name="connsiteX69" fmla="*/ 1683262 w 2886163"/>
                <a:gd name="connsiteY69" fmla="*/ 35759 h 2556892"/>
                <a:gd name="connsiteX70" fmla="*/ 1777702 w 2886163"/>
                <a:gd name="connsiteY70" fmla="*/ 139274 h 2556892"/>
                <a:gd name="connsiteX71" fmla="*/ 1911938 w 2886163"/>
                <a:gd name="connsiteY71" fmla="*/ 215126 h 2556892"/>
                <a:gd name="connsiteX72" fmla="*/ 1955706 w 2886163"/>
                <a:gd name="connsiteY72" fmla="*/ 233819 h 2556892"/>
                <a:gd name="connsiteX73" fmla="*/ 1966643 w 2886163"/>
                <a:gd name="connsiteY73" fmla="*/ 230756 h 2556892"/>
                <a:gd name="connsiteX74" fmla="*/ 1969287 w 2886163"/>
                <a:gd name="connsiteY74" fmla="*/ 230053 h 2556892"/>
                <a:gd name="connsiteX75" fmla="*/ 2019050 w 2886163"/>
                <a:gd name="connsiteY75" fmla="*/ 186624 h 2556892"/>
                <a:gd name="connsiteX76" fmla="*/ 2082031 w 2886163"/>
                <a:gd name="connsiteY76" fmla="*/ 93762 h 2556892"/>
                <a:gd name="connsiteX77" fmla="*/ 2086941 w 2886163"/>
                <a:gd name="connsiteY77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406255 w 2886163"/>
                <a:gd name="connsiteY41" fmla="*/ 1583225 h 2556892"/>
                <a:gd name="connsiteX42" fmla="*/ 1379592 w 2886163"/>
                <a:gd name="connsiteY42" fmla="*/ 1470596 h 2556892"/>
                <a:gd name="connsiteX43" fmla="*/ 1357986 w 2886163"/>
                <a:gd name="connsiteY43" fmla="*/ 1374516 h 2556892"/>
                <a:gd name="connsiteX44" fmla="*/ 1319370 w 2886163"/>
                <a:gd name="connsiteY44" fmla="*/ 1212698 h 2556892"/>
                <a:gd name="connsiteX45" fmla="*/ 1296384 w 2886163"/>
                <a:gd name="connsiteY45" fmla="*/ 1106964 h 2556892"/>
                <a:gd name="connsiteX46" fmla="*/ 1287650 w 2886163"/>
                <a:gd name="connsiteY46" fmla="*/ 1086737 h 2556892"/>
                <a:gd name="connsiteX47" fmla="*/ 1126291 w 2886163"/>
                <a:gd name="connsiteY47" fmla="*/ 1342336 h 2556892"/>
                <a:gd name="connsiteX48" fmla="*/ 961255 w 2886163"/>
                <a:gd name="connsiteY48" fmla="*/ 1506453 h 2556892"/>
                <a:gd name="connsiteX49" fmla="*/ 764959 w 2886163"/>
                <a:gd name="connsiteY49" fmla="*/ 1636091 h 2556892"/>
                <a:gd name="connsiteX50" fmla="*/ 493729 w 2886163"/>
                <a:gd name="connsiteY50" fmla="*/ 1753318 h 2556892"/>
                <a:gd name="connsiteX51" fmla="*/ 271689 w 2886163"/>
                <a:gd name="connsiteY51" fmla="*/ 1791474 h 2556892"/>
                <a:gd name="connsiteX52" fmla="*/ 103895 w 2886163"/>
                <a:gd name="connsiteY52" fmla="*/ 1804345 h 2556892"/>
                <a:gd name="connsiteX53" fmla="*/ 81829 w 2886163"/>
                <a:gd name="connsiteY53" fmla="*/ 1787336 h 2556892"/>
                <a:gd name="connsiteX54" fmla="*/ 76772 w 2886163"/>
                <a:gd name="connsiteY54" fmla="*/ 1783199 h 2556892"/>
                <a:gd name="connsiteX55" fmla="*/ 0 w 2886163"/>
                <a:gd name="connsiteY55" fmla="*/ 1591499 h 2556892"/>
                <a:gd name="connsiteX56" fmla="*/ 47350 w 2886163"/>
                <a:gd name="connsiteY56" fmla="*/ 1572192 h 2556892"/>
                <a:gd name="connsiteX57" fmla="*/ 307087 w 2886163"/>
                <a:gd name="connsiteY57" fmla="*/ 1484387 h 2556892"/>
                <a:gd name="connsiteX58" fmla="*/ 416958 w 2886163"/>
                <a:gd name="connsiteY58" fmla="*/ 1438416 h 2556892"/>
                <a:gd name="connsiteX59" fmla="*/ 575558 w 2886163"/>
                <a:gd name="connsiteY59" fmla="*/ 1349692 h 2556892"/>
                <a:gd name="connsiteX60" fmla="*/ 782428 w 2886163"/>
                <a:gd name="connsiteY60" fmla="*/ 1212698 h 2556892"/>
                <a:gd name="connsiteX61" fmla="*/ 834835 w 2886163"/>
                <a:gd name="connsiteY61" fmla="*/ 1149718 h 2556892"/>
                <a:gd name="connsiteX62" fmla="*/ 1002629 w 2886163"/>
                <a:gd name="connsiteY62" fmla="*/ 829759 h 2556892"/>
                <a:gd name="connsiteX63" fmla="*/ 1144680 w 2886163"/>
                <a:gd name="connsiteY63" fmla="*/ 462450 h 2556892"/>
                <a:gd name="connsiteX64" fmla="*/ 1237082 w 2886163"/>
                <a:gd name="connsiteY64" fmla="*/ 327755 h 2556892"/>
                <a:gd name="connsiteX65" fmla="*/ 1397521 w 2886163"/>
                <a:gd name="connsiteY65" fmla="*/ 243628 h 2556892"/>
                <a:gd name="connsiteX66" fmla="*/ 1537732 w 2886163"/>
                <a:gd name="connsiteY66" fmla="*/ 170074 h 2556892"/>
                <a:gd name="connsiteX67" fmla="*/ 1592898 w 2886163"/>
                <a:gd name="connsiteY67" fmla="*/ 129160 h 2556892"/>
                <a:gd name="connsiteX68" fmla="*/ 1683262 w 2886163"/>
                <a:gd name="connsiteY68" fmla="*/ 35759 h 2556892"/>
                <a:gd name="connsiteX69" fmla="*/ 1777702 w 2886163"/>
                <a:gd name="connsiteY69" fmla="*/ 139274 h 2556892"/>
                <a:gd name="connsiteX70" fmla="*/ 1911938 w 2886163"/>
                <a:gd name="connsiteY70" fmla="*/ 215126 h 2556892"/>
                <a:gd name="connsiteX71" fmla="*/ 1955706 w 2886163"/>
                <a:gd name="connsiteY71" fmla="*/ 233819 h 2556892"/>
                <a:gd name="connsiteX72" fmla="*/ 1966643 w 2886163"/>
                <a:gd name="connsiteY72" fmla="*/ 230756 h 2556892"/>
                <a:gd name="connsiteX73" fmla="*/ 1969287 w 2886163"/>
                <a:gd name="connsiteY73" fmla="*/ 230053 h 2556892"/>
                <a:gd name="connsiteX74" fmla="*/ 2019050 w 2886163"/>
                <a:gd name="connsiteY74" fmla="*/ 186624 h 2556892"/>
                <a:gd name="connsiteX75" fmla="*/ 2082031 w 2886163"/>
                <a:gd name="connsiteY75" fmla="*/ 93762 h 2556892"/>
                <a:gd name="connsiteX76" fmla="*/ 2086941 w 2886163"/>
                <a:gd name="connsiteY76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406255 w 2886163"/>
                <a:gd name="connsiteY41" fmla="*/ 1583225 h 2556892"/>
                <a:gd name="connsiteX42" fmla="*/ 1379592 w 2886163"/>
                <a:gd name="connsiteY42" fmla="*/ 1470596 h 2556892"/>
                <a:gd name="connsiteX43" fmla="*/ 1357986 w 2886163"/>
                <a:gd name="connsiteY43" fmla="*/ 1374516 h 2556892"/>
                <a:gd name="connsiteX44" fmla="*/ 1319370 w 2886163"/>
                <a:gd name="connsiteY44" fmla="*/ 1212698 h 2556892"/>
                <a:gd name="connsiteX45" fmla="*/ 1296384 w 2886163"/>
                <a:gd name="connsiteY45" fmla="*/ 1106964 h 2556892"/>
                <a:gd name="connsiteX46" fmla="*/ 1287650 w 2886163"/>
                <a:gd name="connsiteY46" fmla="*/ 1086737 h 2556892"/>
                <a:gd name="connsiteX47" fmla="*/ 1126291 w 2886163"/>
                <a:gd name="connsiteY47" fmla="*/ 1342336 h 2556892"/>
                <a:gd name="connsiteX48" fmla="*/ 961255 w 2886163"/>
                <a:gd name="connsiteY48" fmla="*/ 1506453 h 2556892"/>
                <a:gd name="connsiteX49" fmla="*/ 764959 w 2886163"/>
                <a:gd name="connsiteY49" fmla="*/ 1636091 h 2556892"/>
                <a:gd name="connsiteX50" fmla="*/ 493729 w 2886163"/>
                <a:gd name="connsiteY50" fmla="*/ 1753318 h 2556892"/>
                <a:gd name="connsiteX51" fmla="*/ 271689 w 2886163"/>
                <a:gd name="connsiteY51" fmla="*/ 1791474 h 2556892"/>
                <a:gd name="connsiteX52" fmla="*/ 103895 w 2886163"/>
                <a:gd name="connsiteY52" fmla="*/ 1804345 h 2556892"/>
                <a:gd name="connsiteX53" fmla="*/ 81829 w 2886163"/>
                <a:gd name="connsiteY53" fmla="*/ 1787336 h 2556892"/>
                <a:gd name="connsiteX54" fmla="*/ 0 w 2886163"/>
                <a:gd name="connsiteY54" fmla="*/ 1591499 h 2556892"/>
                <a:gd name="connsiteX55" fmla="*/ 47350 w 2886163"/>
                <a:gd name="connsiteY55" fmla="*/ 1572192 h 2556892"/>
                <a:gd name="connsiteX56" fmla="*/ 307087 w 2886163"/>
                <a:gd name="connsiteY56" fmla="*/ 1484387 h 2556892"/>
                <a:gd name="connsiteX57" fmla="*/ 416958 w 2886163"/>
                <a:gd name="connsiteY57" fmla="*/ 1438416 h 2556892"/>
                <a:gd name="connsiteX58" fmla="*/ 575558 w 2886163"/>
                <a:gd name="connsiteY58" fmla="*/ 1349692 h 2556892"/>
                <a:gd name="connsiteX59" fmla="*/ 782428 w 2886163"/>
                <a:gd name="connsiteY59" fmla="*/ 1212698 h 2556892"/>
                <a:gd name="connsiteX60" fmla="*/ 834835 w 2886163"/>
                <a:gd name="connsiteY60" fmla="*/ 1149718 h 2556892"/>
                <a:gd name="connsiteX61" fmla="*/ 1002629 w 2886163"/>
                <a:gd name="connsiteY61" fmla="*/ 829759 h 2556892"/>
                <a:gd name="connsiteX62" fmla="*/ 1144680 w 2886163"/>
                <a:gd name="connsiteY62" fmla="*/ 462450 h 2556892"/>
                <a:gd name="connsiteX63" fmla="*/ 1237082 w 2886163"/>
                <a:gd name="connsiteY63" fmla="*/ 327755 h 2556892"/>
                <a:gd name="connsiteX64" fmla="*/ 1397521 w 2886163"/>
                <a:gd name="connsiteY64" fmla="*/ 243628 h 2556892"/>
                <a:gd name="connsiteX65" fmla="*/ 1537732 w 2886163"/>
                <a:gd name="connsiteY65" fmla="*/ 170074 h 2556892"/>
                <a:gd name="connsiteX66" fmla="*/ 1592898 w 2886163"/>
                <a:gd name="connsiteY66" fmla="*/ 129160 h 2556892"/>
                <a:gd name="connsiteX67" fmla="*/ 1683262 w 2886163"/>
                <a:gd name="connsiteY67" fmla="*/ 35759 h 2556892"/>
                <a:gd name="connsiteX68" fmla="*/ 1777702 w 2886163"/>
                <a:gd name="connsiteY68" fmla="*/ 139274 h 2556892"/>
                <a:gd name="connsiteX69" fmla="*/ 1911938 w 2886163"/>
                <a:gd name="connsiteY69" fmla="*/ 215126 h 2556892"/>
                <a:gd name="connsiteX70" fmla="*/ 1955706 w 2886163"/>
                <a:gd name="connsiteY70" fmla="*/ 233819 h 2556892"/>
                <a:gd name="connsiteX71" fmla="*/ 1966643 w 2886163"/>
                <a:gd name="connsiteY71" fmla="*/ 230756 h 2556892"/>
                <a:gd name="connsiteX72" fmla="*/ 1969287 w 2886163"/>
                <a:gd name="connsiteY72" fmla="*/ 230053 h 2556892"/>
                <a:gd name="connsiteX73" fmla="*/ 2019050 w 2886163"/>
                <a:gd name="connsiteY73" fmla="*/ 186624 h 2556892"/>
                <a:gd name="connsiteX74" fmla="*/ 2082031 w 2886163"/>
                <a:gd name="connsiteY74" fmla="*/ 93762 h 2556892"/>
                <a:gd name="connsiteX75" fmla="*/ 2086941 w 2886163"/>
                <a:gd name="connsiteY75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406255 w 2886163"/>
                <a:gd name="connsiteY41" fmla="*/ 1583225 h 2556892"/>
                <a:gd name="connsiteX42" fmla="*/ 1379592 w 2886163"/>
                <a:gd name="connsiteY42" fmla="*/ 1470596 h 2556892"/>
                <a:gd name="connsiteX43" fmla="*/ 1357986 w 2886163"/>
                <a:gd name="connsiteY43" fmla="*/ 1374516 h 2556892"/>
                <a:gd name="connsiteX44" fmla="*/ 1319370 w 2886163"/>
                <a:gd name="connsiteY44" fmla="*/ 1212698 h 2556892"/>
                <a:gd name="connsiteX45" fmla="*/ 1296384 w 2886163"/>
                <a:gd name="connsiteY45" fmla="*/ 1106964 h 2556892"/>
                <a:gd name="connsiteX46" fmla="*/ 1287650 w 2886163"/>
                <a:gd name="connsiteY46" fmla="*/ 1086737 h 2556892"/>
                <a:gd name="connsiteX47" fmla="*/ 1126291 w 2886163"/>
                <a:gd name="connsiteY47" fmla="*/ 1342336 h 2556892"/>
                <a:gd name="connsiteX48" fmla="*/ 961255 w 2886163"/>
                <a:gd name="connsiteY48" fmla="*/ 1506453 h 2556892"/>
                <a:gd name="connsiteX49" fmla="*/ 764959 w 2886163"/>
                <a:gd name="connsiteY49" fmla="*/ 1636091 h 2556892"/>
                <a:gd name="connsiteX50" fmla="*/ 493729 w 2886163"/>
                <a:gd name="connsiteY50" fmla="*/ 1753318 h 2556892"/>
                <a:gd name="connsiteX51" fmla="*/ 271689 w 2886163"/>
                <a:gd name="connsiteY51" fmla="*/ 1791474 h 2556892"/>
                <a:gd name="connsiteX52" fmla="*/ 81829 w 2886163"/>
                <a:gd name="connsiteY52" fmla="*/ 1787336 h 2556892"/>
                <a:gd name="connsiteX53" fmla="*/ 0 w 2886163"/>
                <a:gd name="connsiteY53" fmla="*/ 1591499 h 2556892"/>
                <a:gd name="connsiteX54" fmla="*/ 47350 w 2886163"/>
                <a:gd name="connsiteY54" fmla="*/ 1572192 h 2556892"/>
                <a:gd name="connsiteX55" fmla="*/ 307087 w 2886163"/>
                <a:gd name="connsiteY55" fmla="*/ 1484387 h 2556892"/>
                <a:gd name="connsiteX56" fmla="*/ 416958 w 2886163"/>
                <a:gd name="connsiteY56" fmla="*/ 1438416 h 2556892"/>
                <a:gd name="connsiteX57" fmla="*/ 575558 w 2886163"/>
                <a:gd name="connsiteY57" fmla="*/ 1349692 h 2556892"/>
                <a:gd name="connsiteX58" fmla="*/ 782428 w 2886163"/>
                <a:gd name="connsiteY58" fmla="*/ 1212698 h 2556892"/>
                <a:gd name="connsiteX59" fmla="*/ 834835 w 2886163"/>
                <a:gd name="connsiteY59" fmla="*/ 1149718 h 2556892"/>
                <a:gd name="connsiteX60" fmla="*/ 1002629 w 2886163"/>
                <a:gd name="connsiteY60" fmla="*/ 829759 h 2556892"/>
                <a:gd name="connsiteX61" fmla="*/ 1144680 w 2886163"/>
                <a:gd name="connsiteY61" fmla="*/ 462450 h 2556892"/>
                <a:gd name="connsiteX62" fmla="*/ 1237082 w 2886163"/>
                <a:gd name="connsiteY62" fmla="*/ 327755 h 2556892"/>
                <a:gd name="connsiteX63" fmla="*/ 1397521 w 2886163"/>
                <a:gd name="connsiteY63" fmla="*/ 243628 h 2556892"/>
                <a:gd name="connsiteX64" fmla="*/ 1537732 w 2886163"/>
                <a:gd name="connsiteY64" fmla="*/ 170074 h 2556892"/>
                <a:gd name="connsiteX65" fmla="*/ 1592898 w 2886163"/>
                <a:gd name="connsiteY65" fmla="*/ 129160 h 2556892"/>
                <a:gd name="connsiteX66" fmla="*/ 1683262 w 2886163"/>
                <a:gd name="connsiteY66" fmla="*/ 35759 h 2556892"/>
                <a:gd name="connsiteX67" fmla="*/ 1777702 w 2886163"/>
                <a:gd name="connsiteY67" fmla="*/ 139274 h 2556892"/>
                <a:gd name="connsiteX68" fmla="*/ 1911938 w 2886163"/>
                <a:gd name="connsiteY68" fmla="*/ 215126 h 2556892"/>
                <a:gd name="connsiteX69" fmla="*/ 1955706 w 2886163"/>
                <a:gd name="connsiteY69" fmla="*/ 233819 h 2556892"/>
                <a:gd name="connsiteX70" fmla="*/ 1966643 w 2886163"/>
                <a:gd name="connsiteY70" fmla="*/ 230756 h 2556892"/>
                <a:gd name="connsiteX71" fmla="*/ 1969287 w 2886163"/>
                <a:gd name="connsiteY71" fmla="*/ 230053 h 2556892"/>
                <a:gd name="connsiteX72" fmla="*/ 2019050 w 2886163"/>
                <a:gd name="connsiteY72" fmla="*/ 186624 h 2556892"/>
                <a:gd name="connsiteX73" fmla="*/ 2082031 w 2886163"/>
                <a:gd name="connsiteY73" fmla="*/ 93762 h 2556892"/>
                <a:gd name="connsiteX74" fmla="*/ 2086941 w 2886163"/>
                <a:gd name="connsiteY74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406255 w 2886163"/>
                <a:gd name="connsiteY41" fmla="*/ 1583225 h 2556892"/>
                <a:gd name="connsiteX42" fmla="*/ 1379592 w 2886163"/>
                <a:gd name="connsiteY42" fmla="*/ 1470596 h 2556892"/>
                <a:gd name="connsiteX43" fmla="*/ 1357986 w 2886163"/>
                <a:gd name="connsiteY43" fmla="*/ 1374516 h 2556892"/>
                <a:gd name="connsiteX44" fmla="*/ 1319370 w 2886163"/>
                <a:gd name="connsiteY44" fmla="*/ 1212698 h 2556892"/>
                <a:gd name="connsiteX45" fmla="*/ 1296384 w 2886163"/>
                <a:gd name="connsiteY45" fmla="*/ 1106964 h 2556892"/>
                <a:gd name="connsiteX46" fmla="*/ 1287650 w 2886163"/>
                <a:gd name="connsiteY46" fmla="*/ 1086737 h 2556892"/>
                <a:gd name="connsiteX47" fmla="*/ 1126291 w 2886163"/>
                <a:gd name="connsiteY47" fmla="*/ 1342336 h 2556892"/>
                <a:gd name="connsiteX48" fmla="*/ 961255 w 2886163"/>
                <a:gd name="connsiteY48" fmla="*/ 1506453 h 2556892"/>
                <a:gd name="connsiteX49" fmla="*/ 764959 w 2886163"/>
                <a:gd name="connsiteY49" fmla="*/ 1636091 h 2556892"/>
                <a:gd name="connsiteX50" fmla="*/ 493729 w 2886163"/>
                <a:gd name="connsiteY50" fmla="*/ 1753318 h 2556892"/>
                <a:gd name="connsiteX51" fmla="*/ 271689 w 2886163"/>
                <a:gd name="connsiteY51" fmla="*/ 1791474 h 2556892"/>
                <a:gd name="connsiteX52" fmla="*/ 81829 w 2886163"/>
                <a:gd name="connsiteY52" fmla="*/ 1787336 h 2556892"/>
                <a:gd name="connsiteX53" fmla="*/ 0 w 2886163"/>
                <a:gd name="connsiteY53" fmla="*/ 1591499 h 2556892"/>
                <a:gd name="connsiteX54" fmla="*/ 47350 w 2886163"/>
                <a:gd name="connsiteY54" fmla="*/ 1572192 h 2556892"/>
                <a:gd name="connsiteX55" fmla="*/ 307087 w 2886163"/>
                <a:gd name="connsiteY55" fmla="*/ 1484387 h 2556892"/>
                <a:gd name="connsiteX56" fmla="*/ 416958 w 2886163"/>
                <a:gd name="connsiteY56" fmla="*/ 1438416 h 2556892"/>
                <a:gd name="connsiteX57" fmla="*/ 575558 w 2886163"/>
                <a:gd name="connsiteY57" fmla="*/ 1349692 h 2556892"/>
                <a:gd name="connsiteX58" fmla="*/ 782428 w 2886163"/>
                <a:gd name="connsiteY58" fmla="*/ 1212698 h 2556892"/>
                <a:gd name="connsiteX59" fmla="*/ 834835 w 2886163"/>
                <a:gd name="connsiteY59" fmla="*/ 1149718 h 2556892"/>
                <a:gd name="connsiteX60" fmla="*/ 1002629 w 2886163"/>
                <a:gd name="connsiteY60" fmla="*/ 829759 h 2556892"/>
                <a:gd name="connsiteX61" fmla="*/ 1144680 w 2886163"/>
                <a:gd name="connsiteY61" fmla="*/ 462450 h 2556892"/>
                <a:gd name="connsiteX62" fmla="*/ 1237082 w 2886163"/>
                <a:gd name="connsiteY62" fmla="*/ 327755 h 2556892"/>
                <a:gd name="connsiteX63" fmla="*/ 1397521 w 2886163"/>
                <a:gd name="connsiteY63" fmla="*/ 243628 h 2556892"/>
                <a:gd name="connsiteX64" fmla="*/ 1537732 w 2886163"/>
                <a:gd name="connsiteY64" fmla="*/ 170074 h 2556892"/>
                <a:gd name="connsiteX65" fmla="*/ 1592898 w 2886163"/>
                <a:gd name="connsiteY65" fmla="*/ 129160 h 2556892"/>
                <a:gd name="connsiteX66" fmla="*/ 1683262 w 2886163"/>
                <a:gd name="connsiteY66" fmla="*/ 35759 h 2556892"/>
                <a:gd name="connsiteX67" fmla="*/ 1777702 w 2886163"/>
                <a:gd name="connsiteY67" fmla="*/ 139274 h 2556892"/>
                <a:gd name="connsiteX68" fmla="*/ 1911938 w 2886163"/>
                <a:gd name="connsiteY68" fmla="*/ 215126 h 2556892"/>
                <a:gd name="connsiteX69" fmla="*/ 1955706 w 2886163"/>
                <a:gd name="connsiteY69" fmla="*/ 233819 h 2556892"/>
                <a:gd name="connsiteX70" fmla="*/ 1966643 w 2886163"/>
                <a:gd name="connsiteY70" fmla="*/ 230756 h 2556892"/>
                <a:gd name="connsiteX71" fmla="*/ 1969287 w 2886163"/>
                <a:gd name="connsiteY71" fmla="*/ 230053 h 2556892"/>
                <a:gd name="connsiteX72" fmla="*/ 2019050 w 2886163"/>
                <a:gd name="connsiteY72" fmla="*/ 186624 h 2556892"/>
                <a:gd name="connsiteX73" fmla="*/ 2082031 w 2886163"/>
                <a:gd name="connsiteY73" fmla="*/ 93762 h 2556892"/>
                <a:gd name="connsiteX74" fmla="*/ 2086941 w 2886163"/>
                <a:gd name="connsiteY74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406255 w 2886163"/>
                <a:gd name="connsiteY41" fmla="*/ 1583225 h 2556892"/>
                <a:gd name="connsiteX42" fmla="*/ 1379592 w 2886163"/>
                <a:gd name="connsiteY42" fmla="*/ 1470596 h 2556892"/>
                <a:gd name="connsiteX43" fmla="*/ 1357986 w 2886163"/>
                <a:gd name="connsiteY43" fmla="*/ 1374516 h 2556892"/>
                <a:gd name="connsiteX44" fmla="*/ 1319370 w 2886163"/>
                <a:gd name="connsiteY44" fmla="*/ 1212698 h 2556892"/>
                <a:gd name="connsiteX45" fmla="*/ 1296384 w 2886163"/>
                <a:gd name="connsiteY45" fmla="*/ 1106964 h 2556892"/>
                <a:gd name="connsiteX46" fmla="*/ 1287650 w 2886163"/>
                <a:gd name="connsiteY46" fmla="*/ 1086737 h 2556892"/>
                <a:gd name="connsiteX47" fmla="*/ 1126291 w 2886163"/>
                <a:gd name="connsiteY47" fmla="*/ 1342336 h 2556892"/>
                <a:gd name="connsiteX48" fmla="*/ 961255 w 2886163"/>
                <a:gd name="connsiteY48" fmla="*/ 1506453 h 2556892"/>
                <a:gd name="connsiteX49" fmla="*/ 764959 w 2886163"/>
                <a:gd name="connsiteY49" fmla="*/ 1636091 h 2556892"/>
                <a:gd name="connsiteX50" fmla="*/ 493729 w 2886163"/>
                <a:gd name="connsiteY50" fmla="*/ 1753318 h 2556892"/>
                <a:gd name="connsiteX51" fmla="*/ 271689 w 2886163"/>
                <a:gd name="connsiteY51" fmla="*/ 1791474 h 2556892"/>
                <a:gd name="connsiteX52" fmla="*/ 81829 w 2886163"/>
                <a:gd name="connsiteY52" fmla="*/ 1787336 h 2556892"/>
                <a:gd name="connsiteX53" fmla="*/ 0 w 2886163"/>
                <a:gd name="connsiteY53" fmla="*/ 1591499 h 2556892"/>
                <a:gd name="connsiteX54" fmla="*/ 47350 w 2886163"/>
                <a:gd name="connsiteY54" fmla="*/ 1572192 h 2556892"/>
                <a:gd name="connsiteX55" fmla="*/ 307087 w 2886163"/>
                <a:gd name="connsiteY55" fmla="*/ 1484387 h 2556892"/>
                <a:gd name="connsiteX56" fmla="*/ 416958 w 2886163"/>
                <a:gd name="connsiteY56" fmla="*/ 1438416 h 2556892"/>
                <a:gd name="connsiteX57" fmla="*/ 575558 w 2886163"/>
                <a:gd name="connsiteY57" fmla="*/ 1349692 h 2556892"/>
                <a:gd name="connsiteX58" fmla="*/ 782428 w 2886163"/>
                <a:gd name="connsiteY58" fmla="*/ 1212698 h 2556892"/>
                <a:gd name="connsiteX59" fmla="*/ 834835 w 2886163"/>
                <a:gd name="connsiteY59" fmla="*/ 1149718 h 2556892"/>
                <a:gd name="connsiteX60" fmla="*/ 1002629 w 2886163"/>
                <a:gd name="connsiteY60" fmla="*/ 829759 h 2556892"/>
                <a:gd name="connsiteX61" fmla="*/ 1144680 w 2886163"/>
                <a:gd name="connsiteY61" fmla="*/ 462450 h 2556892"/>
                <a:gd name="connsiteX62" fmla="*/ 1237082 w 2886163"/>
                <a:gd name="connsiteY62" fmla="*/ 327755 h 2556892"/>
                <a:gd name="connsiteX63" fmla="*/ 1397521 w 2886163"/>
                <a:gd name="connsiteY63" fmla="*/ 243628 h 2556892"/>
                <a:gd name="connsiteX64" fmla="*/ 1537732 w 2886163"/>
                <a:gd name="connsiteY64" fmla="*/ 170074 h 2556892"/>
                <a:gd name="connsiteX65" fmla="*/ 1592898 w 2886163"/>
                <a:gd name="connsiteY65" fmla="*/ 129160 h 2556892"/>
                <a:gd name="connsiteX66" fmla="*/ 1683262 w 2886163"/>
                <a:gd name="connsiteY66" fmla="*/ 35759 h 2556892"/>
                <a:gd name="connsiteX67" fmla="*/ 1777702 w 2886163"/>
                <a:gd name="connsiteY67" fmla="*/ 139274 h 2556892"/>
                <a:gd name="connsiteX68" fmla="*/ 1911938 w 2886163"/>
                <a:gd name="connsiteY68" fmla="*/ 215126 h 2556892"/>
                <a:gd name="connsiteX69" fmla="*/ 1955706 w 2886163"/>
                <a:gd name="connsiteY69" fmla="*/ 233819 h 2556892"/>
                <a:gd name="connsiteX70" fmla="*/ 1966643 w 2886163"/>
                <a:gd name="connsiteY70" fmla="*/ 230756 h 2556892"/>
                <a:gd name="connsiteX71" fmla="*/ 1969287 w 2886163"/>
                <a:gd name="connsiteY71" fmla="*/ 230053 h 2556892"/>
                <a:gd name="connsiteX72" fmla="*/ 2019050 w 2886163"/>
                <a:gd name="connsiteY72" fmla="*/ 186624 h 2556892"/>
                <a:gd name="connsiteX73" fmla="*/ 2082031 w 2886163"/>
                <a:gd name="connsiteY73" fmla="*/ 93762 h 2556892"/>
                <a:gd name="connsiteX74" fmla="*/ 2086941 w 2886163"/>
                <a:gd name="connsiteY74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379592 w 2886163"/>
                <a:gd name="connsiteY41" fmla="*/ 1470596 h 2556892"/>
                <a:gd name="connsiteX42" fmla="*/ 1357986 w 2886163"/>
                <a:gd name="connsiteY42" fmla="*/ 1374516 h 2556892"/>
                <a:gd name="connsiteX43" fmla="*/ 1319370 w 2886163"/>
                <a:gd name="connsiteY43" fmla="*/ 1212698 h 2556892"/>
                <a:gd name="connsiteX44" fmla="*/ 1296384 w 2886163"/>
                <a:gd name="connsiteY44" fmla="*/ 1106964 h 2556892"/>
                <a:gd name="connsiteX45" fmla="*/ 1287650 w 2886163"/>
                <a:gd name="connsiteY45" fmla="*/ 1086737 h 2556892"/>
                <a:gd name="connsiteX46" fmla="*/ 1126291 w 2886163"/>
                <a:gd name="connsiteY46" fmla="*/ 1342336 h 2556892"/>
                <a:gd name="connsiteX47" fmla="*/ 961255 w 2886163"/>
                <a:gd name="connsiteY47" fmla="*/ 1506453 h 2556892"/>
                <a:gd name="connsiteX48" fmla="*/ 764959 w 2886163"/>
                <a:gd name="connsiteY48" fmla="*/ 1636091 h 2556892"/>
                <a:gd name="connsiteX49" fmla="*/ 493729 w 2886163"/>
                <a:gd name="connsiteY49" fmla="*/ 1753318 h 2556892"/>
                <a:gd name="connsiteX50" fmla="*/ 271689 w 2886163"/>
                <a:gd name="connsiteY50" fmla="*/ 1791474 h 2556892"/>
                <a:gd name="connsiteX51" fmla="*/ 81829 w 2886163"/>
                <a:gd name="connsiteY51" fmla="*/ 1787336 h 2556892"/>
                <a:gd name="connsiteX52" fmla="*/ 0 w 2886163"/>
                <a:gd name="connsiteY52" fmla="*/ 1591499 h 2556892"/>
                <a:gd name="connsiteX53" fmla="*/ 47350 w 2886163"/>
                <a:gd name="connsiteY53" fmla="*/ 1572192 h 2556892"/>
                <a:gd name="connsiteX54" fmla="*/ 307087 w 2886163"/>
                <a:gd name="connsiteY54" fmla="*/ 1484387 h 2556892"/>
                <a:gd name="connsiteX55" fmla="*/ 416958 w 2886163"/>
                <a:gd name="connsiteY55" fmla="*/ 1438416 h 2556892"/>
                <a:gd name="connsiteX56" fmla="*/ 575558 w 2886163"/>
                <a:gd name="connsiteY56" fmla="*/ 1349692 h 2556892"/>
                <a:gd name="connsiteX57" fmla="*/ 782428 w 2886163"/>
                <a:gd name="connsiteY57" fmla="*/ 1212698 h 2556892"/>
                <a:gd name="connsiteX58" fmla="*/ 834835 w 2886163"/>
                <a:gd name="connsiteY58" fmla="*/ 1149718 h 2556892"/>
                <a:gd name="connsiteX59" fmla="*/ 1002629 w 2886163"/>
                <a:gd name="connsiteY59" fmla="*/ 829759 h 2556892"/>
                <a:gd name="connsiteX60" fmla="*/ 1144680 w 2886163"/>
                <a:gd name="connsiteY60" fmla="*/ 462450 h 2556892"/>
                <a:gd name="connsiteX61" fmla="*/ 1237082 w 2886163"/>
                <a:gd name="connsiteY61" fmla="*/ 327755 h 2556892"/>
                <a:gd name="connsiteX62" fmla="*/ 1397521 w 2886163"/>
                <a:gd name="connsiteY62" fmla="*/ 243628 h 2556892"/>
                <a:gd name="connsiteX63" fmla="*/ 1537732 w 2886163"/>
                <a:gd name="connsiteY63" fmla="*/ 170074 h 2556892"/>
                <a:gd name="connsiteX64" fmla="*/ 1592898 w 2886163"/>
                <a:gd name="connsiteY64" fmla="*/ 129160 h 2556892"/>
                <a:gd name="connsiteX65" fmla="*/ 1683262 w 2886163"/>
                <a:gd name="connsiteY65" fmla="*/ 35759 h 2556892"/>
                <a:gd name="connsiteX66" fmla="*/ 1777702 w 2886163"/>
                <a:gd name="connsiteY66" fmla="*/ 139274 h 2556892"/>
                <a:gd name="connsiteX67" fmla="*/ 1911938 w 2886163"/>
                <a:gd name="connsiteY67" fmla="*/ 215126 h 2556892"/>
                <a:gd name="connsiteX68" fmla="*/ 1955706 w 2886163"/>
                <a:gd name="connsiteY68" fmla="*/ 233819 h 2556892"/>
                <a:gd name="connsiteX69" fmla="*/ 1966643 w 2886163"/>
                <a:gd name="connsiteY69" fmla="*/ 230756 h 2556892"/>
                <a:gd name="connsiteX70" fmla="*/ 1969287 w 2886163"/>
                <a:gd name="connsiteY70" fmla="*/ 230053 h 2556892"/>
                <a:gd name="connsiteX71" fmla="*/ 2019050 w 2886163"/>
                <a:gd name="connsiteY71" fmla="*/ 186624 h 2556892"/>
                <a:gd name="connsiteX72" fmla="*/ 2082031 w 2886163"/>
                <a:gd name="connsiteY72" fmla="*/ 93762 h 2556892"/>
                <a:gd name="connsiteX73" fmla="*/ 2086941 w 2886163"/>
                <a:gd name="connsiteY73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357986 w 2886163"/>
                <a:gd name="connsiteY41" fmla="*/ 1374516 h 2556892"/>
                <a:gd name="connsiteX42" fmla="*/ 1319370 w 2886163"/>
                <a:gd name="connsiteY42" fmla="*/ 1212698 h 2556892"/>
                <a:gd name="connsiteX43" fmla="*/ 1296384 w 2886163"/>
                <a:gd name="connsiteY43" fmla="*/ 1106964 h 2556892"/>
                <a:gd name="connsiteX44" fmla="*/ 1287650 w 2886163"/>
                <a:gd name="connsiteY44" fmla="*/ 1086737 h 2556892"/>
                <a:gd name="connsiteX45" fmla="*/ 1126291 w 2886163"/>
                <a:gd name="connsiteY45" fmla="*/ 1342336 h 2556892"/>
                <a:gd name="connsiteX46" fmla="*/ 961255 w 2886163"/>
                <a:gd name="connsiteY46" fmla="*/ 1506453 h 2556892"/>
                <a:gd name="connsiteX47" fmla="*/ 764959 w 2886163"/>
                <a:gd name="connsiteY47" fmla="*/ 1636091 h 2556892"/>
                <a:gd name="connsiteX48" fmla="*/ 493729 w 2886163"/>
                <a:gd name="connsiteY48" fmla="*/ 1753318 h 2556892"/>
                <a:gd name="connsiteX49" fmla="*/ 271689 w 2886163"/>
                <a:gd name="connsiteY49" fmla="*/ 1791474 h 2556892"/>
                <a:gd name="connsiteX50" fmla="*/ 81829 w 2886163"/>
                <a:gd name="connsiteY50" fmla="*/ 1787336 h 2556892"/>
                <a:gd name="connsiteX51" fmla="*/ 0 w 2886163"/>
                <a:gd name="connsiteY51" fmla="*/ 1591499 h 2556892"/>
                <a:gd name="connsiteX52" fmla="*/ 47350 w 2886163"/>
                <a:gd name="connsiteY52" fmla="*/ 1572192 h 2556892"/>
                <a:gd name="connsiteX53" fmla="*/ 307087 w 2886163"/>
                <a:gd name="connsiteY53" fmla="*/ 1484387 h 2556892"/>
                <a:gd name="connsiteX54" fmla="*/ 416958 w 2886163"/>
                <a:gd name="connsiteY54" fmla="*/ 1438416 h 2556892"/>
                <a:gd name="connsiteX55" fmla="*/ 575558 w 2886163"/>
                <a:gd name="connsiteY55" fmla="*/ 1349692 h 2556892"/>
                <a:gd name="connsiteX56" fmla="*/ 782428 w 2886163"/>
                <a:gd name="connsiteY56" fmla="*/ 1212698 h 2556892"/>
                <a:gd name="connsiteX57" fmla="*/ 834835 w 2886163"/>
                <a:gd name="connsiteY57" fmla="*/ 1149718 h 2556892"/>
                <a:gd name="connsiteX58" fmla="*/ 1002629 w 2886163"/>
                <a:gd name="connsiteY58" fmla="*/ 829759 h 2556892"/>
                <a:gd name="connsiteX59" fmla="*/ 1144680 w 2886163"/>
                <a:gd name="connsiteY59" fmla="*/ 462450 h 2556892"/>
                <a:gd name="connsiteX60" fmla="*/ 1237082 w 2886163"/>
                <a:gd name="connsiteY60" fmla="*/ 327755 h 2556892"/>
                <a:gd name="connsiteX61" fmla="*/ 1397521 w 2886163"/>
                <a:gd name="connsiteY61" fmla="*/ 243628 h 2556892"/>
                <a:gd name="connsiteX62" fmla="*/ 1537732 w 2886163"/>
                <a:gd name="connsiteY62" fmla="*/ 170074 h 2556892"/>
                <a:gd name="connsiteX63" fmla="*/ 1592898 w 2886163"/>
                <a:gd name="connsiteY63" fmla="*/ 129160 h 2556892"/>
                <a:gd name="connsiteX64" fmla="*/ 1683262 w 2886163"/>
                <a:gd name="connsiteY64" fmla="*/ 35759 h 2556892"/>
                <a:gd name="connsiteX65" fmla="*/ 1777702 w 2886163"/>
                <a:gd name="connsiteY65" fmla="*/ 139274 h 2556892"/>
                <a:gd name="connsiteX66" fmla="*/ 1911938 w 2886163"/>
                <a:gd name="connsiteY66" fmla="*/ 215126 h 2556892"/>
                <a:gd name="connsiteX67" fmla="*/ 1955706 w 2886163"/>
                <a:gd name="connsiteY67" fmla="*/ 233819 h 2556892"/>
                <a:gd name="connsiteX68" fmla="*/ 1966643 w 2886163"/>
                <a:gd name="connsiteY68" fmla="*/ 230756 h 2556892"/>
                <a:gd name="connsiteX69" fmla="*/ 1969287 w 2886163"/>
                <a:gd name="connsiteY69" fmla="*/ 230053 h 2556892"/>
                <a:gd name="connsiteX70" fmla="*/ 2019050 w 2886163"/>
                <a:gd name="connsiteY70" fmla="*/ 186624 h 2556892"/>
                <a:gd name="connsiteX71" fmla="*/ 2082031 w 2886163"/>
                <a:gd name="connsiteY71" fmla="*/ 93762 h 2556892"/>
                <a:gd name="connsiteX72" fmla="*/ 2086941 w 2886163"/>
                <a:gd name="connsiteY72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319370 w 2886163"/>
                <a:gd name="connsiteY41" fmla="*/ 1212698 h 2556892"/>
                <a:gd name="connsiteX42" fmla="*/ 1296384 w 2886163"/>
                <a:gd name="connsiteY42" fmla="*/ 1106964 h 2556892"/>
                <a:gd name="connsiteX43" fmla="*/ 1287650 w 2886163"/>
                <a:gd name="connsiteY43" fmla="*/ 1086737 h 2556892"/>
                <a:gd name="connsiteX44" fmla="*/ 1126291 w 2886163"/>
                <a:gd name="connsiteY44" fmla="*/ 1342336 h 2556892"/>
                <a:gd name="connsiteX45" fmla="*/ 961255 w 2886163"/>
                <a:gd name="connsiteY45" fmla="*/ 1506453 h 2556892"/>
                <a:gd name="connsiteX46" fmla="*/ 764959 w 2886163"/>
                <a:gd name="connsiteY46" fmla="*/ 1636091 h 2556892"/>
                <a:gd name="connsiteX47" fmla="*/ 493729 w 2886163"/>
                <a:gd name="connsiteY47" fmla="*/ 1753318 h 2556892"/>
                <a:gd name="connsiteX48" fmla="*/ 271689 w 2886163"/>
                <a:gd name="connsiteY48" fmla="*/ 1791474 h 2556892"/>
                <a:gd name="connsiteX49" fmla="*/ 81829 w 2886163"/>
                <a:gd name="connsiteY49" fmla="*/ 1787336 h 2556892"/>
                <a:gd name="connsiteX50" fmla="*/ 0 w 2886163"/>
                <a:gd name="connsiteY50" fmla="*/ 1591499 h 2556892"/>
                <a:gd name="connsiteX51" fmla="*/ 47350 w 2886163"/>
                <a:gd name="connsiteY51" fmla="*/ 1572192 h 2556892"/>
                <a:gd name="connsiteX52" fmla="*/ 307087 w 2886163"/>
                <a:gd name="connsiteY52" fmla="*/ 1484387 h 2556892"/>
                <a:gd name="connsiteX53" fmla="*/ 416958 w 2886163"/>
                <a:gd name="connsiteY53" fmla="*/ 1438416 h 2556892"/>
                <a:gd name="connsiteX54" fmla="*/ 575558 w 2886163"/>
                <a:gd name="connsiteY54" fmla="*/ 1349692 h 2556892"/>
                <a:gd name="connsiteX55" fmla="*/ 782428 w 2886163"/>
                <a:gd name="connsiteY55" fmla="*/ 1212698 h 2556892"/>
                <a:gd name="connsiteX56" fmla="*/ 834835 w 2886163"/>
                <a:gd name="connsiteY56" fmla="*/ 1149718 h 2556892"/>
                <a:gd name="connsiteX57" fmla="*/ 1002629 w 2886163"/>
                <a:gd name="connsiteY57" fmla="*/ 829759 h 2556892"/>
                <a:gd name="connsiteX58" fmla="*/ 1144680 w 2886163"/>
                <a:gd name="connsiteY58" fmla="*/ 462450 h 2556892"/>
                <a:gd name="connsiteX59" fmla="*/ 1237082 w 2886163"/>
                <a:gd name="connsiteY59" fmla="*/ 327755 h 2556892"/>
                <a:gd name="connsiteX60" fmla="*/ 1397521 w 2886163"/>
                <a:gd name="connsiteY60" fmla="*/ 243628 h 2556892"/>
                <a:gd name="connsiteX61" fmla="*/ 1537732 w 2886163"/>
                <a:gd name="connsiteY61" fmla="*/ 170074 h 2556892"/>
                <a:gd name="connsiteX62" fmla="*/ 1592898 w 2886163"/>
                <a:gd name="connsiteY62" fmla="*/ 129160 h 2556892"/>
                <a:gd name="connsiteX63" fmla="*/ 1683262 w 2886163"/>
                <a:gd name="connsiteY63" fmla="*/ 35759 h 2556892"/>
                <a:gd name="connsiteX64" fmla="*/ 1777702 w 2886163"/>
                <a:gd name="connsiteY64" fmla="*/ 139274 h 2556892"/>
                <a:gd name="connsiteX65" fmla="*/ 1911938 w 2886163"/>
                <a:gd name="connsiteY65" fmla="*/ 215126 h 2556892"/>
                <a:gd name="connsiteX66" fmla="*/ 1955706 w 2886163"/>
                <a:gd name="connsiteY66" fmla="*/ 233819 h 2556892"/>
                <a:gd name="connsiteX67" fmla="*/ 1966643 w 2886163"/>
                <a:gd name="connsiteY67" fmla="*/ 230756 h 2556892"/>
                <a:gd name="connsiteX68" fmla="*/ 1969287 w 2886163"/>
                <a:gd name="connsiteY68" fmla="*/ 230053 h 2556892"/>
                <a:gd name="connsiteX69" fmla="*/ 2019050 w 2886163"/>
                <a:gd name="connsiteY69" fmla="*/ 186624 h 2556892"/>
                <a:gd name="connsiteX70" fmla="*/ 2082031 w 2886163"/>
                <a:gd name="connsiteY70" fmla="*/ 93762 h 2556892"/>
                <a:gd name="connsiteX71" fmla="*/ 2086941 w 2886163"/>
                <a:gd name="connsiteY71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319370 w 2886163"/>
                <a:gd name="connsiteY41" fmla="*/ 1212698 h 2556892"/>
                <a:gd name="connsiteX42" fmla="*/ 1287650 w 2886163"/>
                <a:gd name="connsiteY42" fmla="*/ 1086737 h 2556892"/>
                <a:gd name="connsiteX43" fmla="*/ 1126291 w 2886163"/>
                <a:gd name="connsiteY43" fmla="*/ 1342336 h 2556892"/>
                <a:gd name="connsiteX44" fmla="*/ 961255 w 2886163"/>
                <a:gd name="connsiteY44" fmla="*/ 1506453 h 2556892"/>
                <a:gd name="connsiteX45" fmla="*/ 764959 w 2886163"/>
                <a:gd name="connsiteY45" fmla="*/ 1636091 h 2556892"/>
                <a:gd name="connsiteX46" fmla="*/ 493729 w 2886163"/>
                <a:gd name="connsiteY46" fmla="*/ 1753318 h 2556892"/>
                <a:gd name="connsiteX47" fmla="*/ 271689 w 2886163"/>
                <a:gd name="connsiteY47" fmla="*/ 1791474 h 2556892"/>
                <a:gd name="connsiteX48" fmla="*/ 81829 w 2886163"/>
                <a:gd name="connsiteY48" fmla="*/ 1787336 h 2556892"/>
                <a:gd name="connsiteX49" fmla="*/ 0 w 2886163"/>
                <a:gd name="connsiteY49" fmla="*/ 1591499 h 2556892"/>
                <a:gd name="connsiteX50" fmla="*/ 47350 w 2886163"/>
                <a:gd name="connsiteY50" fmla="*/ 1572192 h 2556892"/>
                <a:gd name="connsiteX51" fmla="*/ 307087 w 2886163"/>
                <a:gd name="connsiteY51" fmla="*/ 1484387 h 2556892"/>
                <a:gd name="connsiteX52" fmla="*/ 416958 w 2886163"/>
                <a:gd name="connsiteY52" fmla="*/ 1438416 h 2556892"/>
                <a:gd name="connsiteX53" fmla="*/ 575558 w 2886163"/>
                <a:gd name="connsiteY53" fmla="*/ 1349692 h 2556892"/>
                <a:gd name="connsiteX54" fmla="*/ 782428 w 2886163"/>
                <a:gd name="connsiteY54" fmla="*/ 1212698 h 2556892"/>
                <a:gd name="connsiteX55" fmla="*/ 834835 w 2886163"/>
                <a:gd name="connsiteY55" fmla="*/ 1149718 h 2556892"/>
                <a:gd name="connsiteX56" fmla="*/ 1002629 w 2886163"/>
                <a:gd name="connsiteY56" fmla="*/ 829759 h 2556892"/>
                <a:gd name="connsiteX57" fmla="*/ 1144680 w 2886163"/>
                <a:gd name="connsiteY57" fmla="*/ 462450 h 2556892"/>
                <a:gd name="connsiteX58" fmla="*/ 1237082 w 2886163"/>
                <a:gd name="connsiteY58" fmla="*/ 327755 h 2556892"/>
                <a:gd name="connsiteX59" fmla="*/ 1397521 w 2886163"/>
                <a:gd name="connsiteY59" fmla="*/ 243628 h 2556892"/>
                <a:gd name="connsiteX60" fmla="*/ 1537732 w 2886163"/>
                <a:gd name="connsiteY60" fmla="*/ 170074 h 2556892"/>
                <a:gd name="connsiteX61" fmla="*/ 1592898 w 2886163"/>
                <a:gd name="connsiteY61" fmla="*/ 129160 h 2556892"/>
                <a:gd name="connsiteX62" fmla="*/ 1683262 w 2886163"/>
                <a:gd name="connsiteY62" fmla="*/ 35759 h 2556892"/>
                <a:gd name="connsiteX63" fmla="*/ 1777702 w 2886163"/>
                <a:gd name="connsiteY63" fmla="*/ 139274 h 2556892"/>
                <a:gd name="connsiteX64" fmla="*/ 1911938 w 2886163"/>
                <a:gd name="connsiteY64" fmla="*/ 215126 h 2556892"/>
                <a:gd name="connsiteX65" fmla="*/ 1955706 w 2886163"/>
                <a:gd name="connsiteY65" fmla="*/ 233819 h 2556892"/>
                <a:gd name="connsiteX66" fmla="*/ 1966643 w 2886163"/>
                <a:gd name="connsiteY66" fmla="*/ 230756 h 2556892"/>
                <a:gd name="connsiteX67" fmla="*/ 1969287 w 2886163"/>
                <a:gd name="connsiteY67" fmla="*/ 230053 h 2556892"/>
                <a:gd name="connsiteX68" fmla="*/ 2019050 w 2886163"/>
                <a:gd name="connsiteY68" fmla="*/ 186624 h 2556892"/>
                <a:gd name="connsiteX69" fmla="*/ 2082031 w 2886163"/>
                <a:gd name="connsiteY69" fmla="*/ 93762 h 2556892"/>
                <a:gd name="connsiteX70" fmla="*/ 2086941 w 2886163"/>
                <a:gd name="connsiteY70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3017 w 2886163"/>
                <a:gd name="connsiteY4" fmla="*/ 1317972 h 2556892"/>
                <a:gd name="connsiteX5" fmla="*/ 2452097 w 2886163"/>
                <a:gd name="connsiteY5" fmla="*/ 1334981 h 2556892"/>
                <a:gd name="connsiteX6" fmla="*/ 2486575 w 2886163"/>
                <a:gd name="connsiteY6" fmla="*/ 1298204 h 2556892"/>
                <a:gd name="connsiteX7" fmla="*/ 2518296 w 2886163"/>
                <a:gd name="connsiteY7" fmla="*/ 1266944 h 2556892"/>
                <a:gd name="connsiteX8" fmla="*/ 2526110 w 2886163"/>
                <a:gd name="connsiteY8" fmla="*/ 1243499 h 2556892"/>
                <a:gd name="connsiteX9" fmla="*/ 2505883 w 2886163"/>
                <a:gd name="connsiteY9" fmla="*/ 1129031 h 2556892"/>
                <a:gd name="connsiteX10" fmla="*/ 2501286 w 2886163"/>
                <a:gd name="connsiteY10" fmla="*/ 1100528 h 2556892"/>
                <a:gd name="connsiteX11" fmla="*/ 2086941 w 2886163"/>
                <a:gd name="connsiteY11" fmla="*/ 0 h 2556892"/>
                <a:gd name="connsiteX12" fmla="*/ 2145931 w 2886163"/>
                <a:gd name="connsiteY12" fmla="*/ 92843 h 2556892"/>
                <a:gd name="connsiteX13" fmla="*/ 2145711 w 2886163"/>
                <a:gd name="connsiteY13" fmla="*/ 95772 h 2556892"/>
                <a:gd name="connsiteX14" fmla="*/ 2342226 w 2886163"/>
                <a:gd name="connsiteY14" fmla="*/ 146169 h 2556892"/>
                <a:gd name="connsiteX15" fmla="*/ 2509101 w 2886163"/>
                <a:gd name="connsiteY15" fmla="*/ 214666 h 2556892"/>
                <a:gd name="connsiteX16" fmla="*/ 2625868 w 2886163"/>
                <a:gd name="connsiteY16" fmla="*/ 296494 h 2556892"/>
                <a:gd name="connsiteX17" fmla="*/ 2692066 w 2886163"/>
                <a:gd name="connsiteY17" fmla="*/ 382460 h 2556892"/>
                <a:gd name="connsiteX18" fmla="*/ 2730222 w 2886163"/>
                <a:gd name="connsiteY18" fmla="*/ 459692 h 2556892"/>
                <a:gd name="connsiteX19" fmla="*/ 2761023 w 2886163"/>
                <a:gd name="connsiteY19" fmla="*/ 561747 h 2556892"/>
                <a:gd name="connsiteX20" fmla="*/ 2784008 w 2886163"/>
                <a:gd name="connsiteY20" fmla="*/ 666102 h 2556892"/>
                <a:gd name="connsiteX21" fmla="*/ 2803776 w 2886163"/>
                <a:gd name="connsiteY21" fmla="*/ 779650 h 2556892"/>
                <a:gd name="connsiteX22" fmla="*/ 2822164 w 2886163"/>
                <a:gd name="connsiteY22" fmla="*/ 882626 h 2556892"/>
                <a:gd name="connsiteX23" fmla="*/ 2829060 w 2886163"/>
                <a:gd name="connsiteY23" fmla="*/ 938251 h 2556892"/>
                <a:gd name="connsiteX24" fmla="*/ 2852045 w 2886163"/>
                <a:gd name="connsiteY24" fmla="*/ 1122135 h 2556892"/>
                <a:gd name="connsiteX25" fmla="*/ 2869514 w 2886163"/>
                <a:gd name="connsiteY25" fmla="*/ 1265565 h 2556892"/>
                <a:gd name="connsiteX26" fmla="*/ 2879628 w 2886163"/>
                <a:gd name="connsiteY26" fmla="*/ 1355208 h 2556892"/>
                <a:gd name="connsiteX27" fmla="*/ 2886064 w 2886163"/>
                <a:gd name="connsiteY27" fmla="*/ 1424625 h 2556892"/>
                <a:gd name="connsiteX28" fmla="*/ 2872273 w 2886163"/>
                <a:gd name="connsiteY28" fmla="*/ 1444852 h 2556892"/>
                <a:gd name="connsiteX29" fmla="*/ 2660346 w 2886163"/>
                <a:gd name="connsiteY29" fmla="*/ 1543690 h 2556892"/>
                <a:gd name="connsiteX30" fmla="*/ 2447500 w 2886163"/>
                <a:gd name="connsiteY30" fmla="*/ 1641608 h 2556892"/>
                <a:gd name="connsiteX31" fmla="*/ 2446581 w 2886163"/>
                <a:gd name="connsiteY31" fmla="*/ 1783659 h 2556892"/>
                <a:gd name="connsiteX32" fmla="*/ 2451178 w 2886163"/>
                <a:gd name="connsiteY32" fmla="*/ 2127522 h 2556892"/>
                <a:gd name="connsiteX33" fmla="*/ 2457614 w 2886163"/>
                <a:gd name="connsiteY33" fmla="*/ 2556892 h 2556892"/>
                <a:gd name="connsiteX34" fmla="*/ 1261906 w 2886163"/>
                <a:gd name="connsiteY34" fmla="*/ 2556892 h 2556892"/>
                <a:gd name="connsiteX35" fmla="*/ 1281674 w 2886163"/>
                <a:gd name="connsiteY35" fmla="*/ 2299914 h 2556892"/>
                <a:gd name="connsiteX36" fmla="*/ 1306498 w 2886163"/>
                <a:gd name="connsiteY36" fmla="*/ 2083390 h 2556892"/>
                <a:gd name="connsiteX37" fmla="*/ 1330403 w 2886163"/>
                <a:gd name="connsiteY37" fmla="*/ 1927088 h 2556892"/>
                <a:gd name="connsiteX38" fmla="*/ 1372696 w 2886163"/>
                <a:gd name="connsiteY38" fmla="*/ 1718839 h 2556892"/>
                <a:gd name="connsiteX39" fmla="*/ 1406255 w 2886163"/>
                <a:gd name="connsiteY39" fmla="*/ 1619082 h 2556892"/>
                <a:gd name="connsiteX40" fmla="*/ 1413611 w 2886163"/>
                <a:gd name="connsiteY40" fmla="*/ 1591040 h 2556892"/>
                <a:gd name="connsiteX41" fmla="*/ 1319370 w 2886163"/>
                <a:gd name="connsiteY41" fmla="*/ 1212698 h 2556892"/>
                <a:gd name="connsiteX42" fmla="*/ 1287650 w 2886163"/>
                <a:gd name="connsiteY42" fmla="*/ 1086737 h 2556892"/>
                <a:gd name="connsiteX43" fmla="*/ 1126291 w 2886163"/>
                <a:gd name="connsiteY43" fmla="*/ 1342336 h 2556892"/>
                <a:gd name="connsiteX44" fmla="*/ 961255 w 2886163"/>
                <a:gd name="connsiteY44" fmla="*/ 1506453 h 2556892"/>
                <a:gd name="connsiteX45" fmla="*/ 764959 w 2886163"/>
                <a:gd name="connsiteY45" fmla="*/ 1636091 h 2556892"/>
                <a:gd name="connsiteX46" fmla="*/ 493729 w 2886163"/>
                <a:gd name="connsiteY46" fmla="*/ 1753318 h 2556892"/>
                <a:gd name="connsiteX47" fmla="*/ 271689 w 2886163"/>
                <a:gd name="connsiteY47" fmla="*/ 1791474 h 2556892"/>
                <a:gd name="connsiteX48" fmla="*/ 81829 w 2886163"/>
                <a:gd name="connsiteY48" fmla="*/ 1787336 h 2556892"/>
                <a:gd name="connsiteX49" fmla="*/ 0 w 2886163"/>
                <a:gd name="connsiteY49" fmla="*/ 1591499 h 2556892"/>
                <a:gd name="connsiteX50" fmla="*/ 47350 w 2886163"/>
                <a:gd name="connsiteY50" fmla="*/ 1572192 h 2556892"/>
                <a:gd name="connsiteX51" fmla="*/ 307087 w 2886163"/>
                <a:gd name="connsiteY51" fmla="*/ 1484387 h 2556892"/>
                <a:gd name="connsiteX52" fmla="*/ 416958 w 2886163"/>
                <a:gd name="connsiteY52" fmla="*/ 1438416 h 2556892"/>
                <a:gd name="connsiteX53" fmla="*/ 575558 w 2886163"/>
                <a:gd name="connsiteY53" fmla="*/ 1349692 h 2556892"/>
                <a:gd name="connsiteX54" fmla="*/ 782428 w 2886163"/>
                <a:gd name="connsiteY54" fmla="*/ 1212698 h 2556892"/>
                <a:gd name="connsiteX55" fmla="*/ 834835 w 2886163"/>
                <a:gd name="connsiteY55" fmla="*/ 1149718 h 2556892"/>
                <a:gd name="connsiteX56" fmla="*/ 1002629 w 2886163"/>
                <a:gd name="connsiteY56" fmla="*/ 829759 h 2556892"/>
                <a:gd name="connsiteX57" fmla="*/ 1144680 w 2886163"/>
                <a:gd name="connsiteY57" fmla="*/ 462450 h 2556892"/>
                <a:gd name="connsiteX58" fmla="*/ 1237082 w 2886163"/>
                <a:gd name="connsiteY58" fmla="*/ 327755 h 2556892"/>
                <a:gd name="connsiteX59" fmla="*/ 1397521 w 2886163"/>
                <a:gd name="connsiteY59" fmla="*/ 243628 h 2556892"/>
                <a:gd name="connsiteX60" fmla="*/ 1537732 w 2886163"/>
                <a:gd name="connsiteY60" fmla="*/ 170074 h 2556892"/>
                <a:gd name="connsiteX61" fmla="*/ 1592898 w 2886163"/>
                <a:gd name="connsiteY61" fmla="*/ 129160 h 2556892"/>
                <a:gd name="connsiteX62" fmla="*/ 1683262 w 2886163"/>
                <a:gd name="connsiteY62" fmla="*/ 35759 h 2556892"/>
                <a:gd name="connsiteX63" fmla="*/ 1777702 w 2886163"/>
                <a:gd name="connsiteY63" fmla="*/ 139274 h 2556892"/>
                <a:gd name="connsiteX64" fmla="*/ 1911938 w 2886163"/>
                <a:gd name="connsiteY64" fmla="*/ 215126 h 2556892"/>
                <a:gd name="connsiteX65" fmla="*/ 1955706 w 2886163"/>
                <a:gd name="connsiteY65" fmla="*/ 233819 h 2556892"/>
                <a:gd name="connsiteX66" fmla="*/ 1966643 w 2886163"/>
                <a:gd name="connsiteY66" fmla="*/ 230756 h 2556892"/>
                <a:gd name="connsiteX67" fmla="*/ 1969287 w 2886163"/>
                <a:gd name="connsiteY67" fmla="*/ 230053 h 2556892"/>
                <a:gd name="connsiteX68" fmla="*/ 2019050 w 2886163"/>
                <a:gd name="connsiteY68" fmla="*/ 186624 h 2556892"/>
                <a:gd name="connsiteX69" fmla="*/ 2082031 w 2886163"/>
                <a:gd name="connsiteY69" fmla="*/ 93762 h 2556892"/>
                <a:gd name="connsiteX70" fmla="*/ 2086941 w 2886163"/>
                <a:gd name="connsiteY70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557 w 2886163"/>
                <a:gd name="connsiteY3" fmla="*/ 1314294 h 2556892"/>
                <a:gd name="connsiteX4" fmla="*/ 2452097 w 2886163"/>
                <a:gd name="connsiteY4" fmla="*/ 1334981 h 2556892"/>
                <a:gd name="connsiteX5" fmla="*/ 2486575 w 2886163"/>
                <a:gd name="connsiteY5" fmla="*/ 1298204 h 2556892"/>
                <a:gd name="connsiteX6" fmla="*/ 2518296 w 2886163"/>
                <a:gd name="connsiteY6" fmla="*/ 1266944 h 2556892"/>
                <a:gd name="connsiteX7" fmla="*/ 2526110 w 2886163"/>
                <a:gd name="connsiteY7" fmla="*/ 1243499 h 2556892"/>
                <a:gd name="connsiteX8" fmla="*/ 2505883 w 2886163"/>
                <a:gd name="connsiteY8" fmla="*/ 1129031 h 2556892"/>
                <a:gd name="connsiteX9" fmla="*/ 2501286 w 2886163"/>
                <a:gd name="connsiteY9" fmla="*/ 1100528 h 2556892"/>
                <a:gd name="connsiteX10" fmla="*/ 2086941 w 2886163"/>
                <a:gd name="connsiteY10" fmla="*/ 0 h 2556892"/>
                <a:gd name="connsiteX11" fmla="*/ 2145931 w 2886163"/>
                <a:gd name="connsiteY11" fmla="*/ 92843 h 2556892"/>
                <a:gd name="connsiteX12" fmla="*/ 2145711 w 2886163"/>
                <a:gd name="connsiteY12" fmla="*/ 95772 h 2556892"/>
                <a:gd name="connsiteX13" fmla="*/ 2342226 w 2886163"/>
                <a:gd name="connsiteY13" fmla="*/ 146169 h 2556892"/>
                <a:gd name="connsiteX14" fmla="*/ 2509101 w 2886163"/>
                <a:gd name="connsiteY14" fmla="*/ 214666 h 2556892"/>
                <a:gd name="connsiteX15" fmla="*/ 2625868 w 2886163"/>
                <a:gd name="connsiteY15" fmla="*/ 296494 h 2556892"/>
                <a:gd name="connsiteX16" fmla="*/ 2692066 w 2886163"/>
                <a:gd name="connsiteY16" fmla="*/ 382460 h 2556892"/>
                <a:gd name="connsiteX17" fmla="*/ 2730222 w 2886163"/>
                <a:gd name="connsiteY17" fmla="*/ 459692 h 2556892"/>
                <a:gd name="connsiteX18" fmla="*/ 2761023 w 2886163"/>
                <a:gd name="connsiteY18" fmla="*/ 561747 h 2556892"/>
                <a:gd name="connsiteX19" fmla="*/ 2784008 w 2886163"/>
                <a:gd name="connsiteY19" fmla="*/ 666102 h 2556892"/>
                <a:gd name="connsiteX20" fmla="*/ 2803776 w 2886163"/>
                <a:gd name="connsiteY20" fmla="*/ 779650 h 2556892"/>
                <a:gd name="connsiteX21" fmla="*/ 2822164 w 2886163"/>
                <a:gd name="connsiteY21" fmla="*/ 882626 h 2556892"/>
                <a:gd name="connsiteX22" fmla="*/ 2829060 w 2886163"/>
                <a:gd name="connsiteY22" fmla="*/ 938251 h 2556892"/>
                <a:gd name="connsiteX23" fmla="*/ 2852045 w 2886163"/>
                <a:gd name="connsiteY23" fmla="*/ 1122135 h 2556892"/>
                <a:gd name="connsiteX24" fmla="*/ 2869514 w 2886163"/>
                <a:gd name="connsiteY24" fmla="*/ 1265565 h 2556892"/>
                <a:gd name="connsiteX25" fmla="*/ 2879628 w 2886163"/>
                <a:gd name="connsiteY25" fmla="*/ 1355208 h 2556892"/>
                <a:gd name="connsiteX26" fmla="*/ 2886064 w 2886163"/>
                <a:gd name="connsiteY26" fmla="*/ 1424625 h 2556892"/>
                <a:gd name="connsiteX27" fmla="*/ 2872273 w 2886163"/>
                <a:gd name="connsiteY27" fmla="*/ 1444852 h 2556892"/>
                <a:gd name="connsiteX28" fmla="*/ 2660346 w 2886163"/>
                <a:gd name="connsiteY28" fmla="*/ 1543690 h 2556892"/>
                <a:gd name="connsiteX29" fmla="*/ 2447500 w 2886163"/>
                <a:gd name="connsiteY29" fmla="*/ 1641608 h 2556892"/>
                <a:gd name="connsiteX30" fmla="*/ 2446581 w 2886163"/>
                <a:gd name="connsiteY30" fmla="*/ 1783659 h 2556892"/>
                <a:gd name="connsiteX31" fmla="*/ 2451178 w 2886163"/>
                <a:gd name="connsiteY31" fmla="*/ 2127522 h 2556892"/>
                <a:gd name="connsiteX32" fmla="*/ 2457614 w 2886163"/>
                <a:gd name="connsiteY32" fmla="*/ 2556892 h 2556892"/>
                <a:gd name="connsiteX33" fmla="*/ 1261906 w 2886163"/>
                <a:gd name="connsiteY33" fmla="*/ 2556892 h 2556892"/>
                <a:gd name="connsiteX34" fmla="*/ 1281674 w 2886163"/>
                <a:gd name="connsiteY34" fmla="*/ 2299914 h 2556892"/>
                <a:gd name="connsiteX35" fmla="*/ 1306498 w 2886163"/>
                <a:gd name="connsiteY35" fmla="*/ 2083390 h 2556892"/>
                <a:gd name="connsiteX36" fmla="*/ 1330403 w 2886163"/>
                <a:gd name="connsiteY36" fmla="*/ 1927088 h 2556892"/>
                <a:gd name="connsiteX37" fmla="*/ 1372696 w 2886163"/>
                <a:gd name="connsiteY37" fmla="*/ 1718839 h 2556892"/>
                <a:gd name="connsiteX38" fmla="*/ 1406255 w 2886163"/>
                <a:gd name="connsiteY38" fmla="*/ 1619082 h 2556892"/>
                <a:gd name="connsiteX39" fmla="*/ 1413611 w 2886163"/>
                <a:gd name="connsiteY39" fmla="*/ 1591040 h 2556892"/>
                <a:gd name="connsiteX40" fmla="*/ 1319370 w 2886163"/>
                <a:gd name="connsiteY40" fmla="*/ 1212698 h 2556892"/>
                <a:gd name="connsiteX41" fmla="*/ 1287650 w 2886163"/>
                <a:gd name="connsiteY41" fmla="*/ 1086737 h 2556892"/>
                <a:gd name="connsiteX42" fmla="*/ 1126291 w 2886163"/>
                <a:gd name="connsiteY42" fmla="*/ 1342336 h 2556892"/>
                <a:gd name="connsiteX43" fmla="*/ 961255 w 2886163"/>
                <a:gd name="connsiteY43" fmla="*/ 1506453 h 2556892"/>
                <a:gd name="connsiteX44" fmla="*/ 764959 w 2886163"/>
                <a:gd name="connsiteY44" fmla="*/ 1636091 h 2556892"/>
                <a:gd name="connsiteX45" fmla="*/ 493729 w 2886163"/>
                <a:gd name="connsiteY45" fmla="*/ 1753318 h 2556892"/>
                <a:gd name="connsiteX46" fmla="*/ 271689 w 2886163"/>
                <a:gd name="connsiteY46" fmla="*/ 1791474 h 2556892"/>
                <a:gd name="connsiteX47" fmla="*/ 81829 w 2886163"/>
                <a:gd name="connsiteY47" fmla="*/ 1787336 h 2556892"/>
                <a:gd name="connsiteX48" fmla="*/ 0 w 2886163"/>
                <a:gd name="connsiteY48" fmla="*/ 1591499 h 2556892"/>
                <a:gd name="connsiteX49" fmla="*/ 47350 w 2886163"/>
                <a:gd name="connsiteY49" fmla="*/ 1572192 h 2556892"/>
                <a:gd name="connsiteX50" fmla="*/ 307087 w 2886163"/>
                <a:gd name="connsiteY50" fmla="*/ 1484387 h 2556892"/>
                <a:gd name="connsiteX51" fmla="*/ 416958 w 2886163"/>
                <a:gd name="connsiteY51" fmla="*/ 1438416 h 2556892"/>
                <a:gd name="connsiteX52" fmla="*/ 575558 w 2886163"/>
                <a:gd name="connsiteY52" fmla="*/ 1349692 h 2556892"/>
                <a:gd name="connsiteX53" fmla="*/ 782428 w 2886163"/>
                <a:gd name="connsiteY53" fmla="*/ 1212698 h 2556892"/>
                <a:gd name="connsiteX54" fmla="*/ 834835 w 2886163"/>
                <a:gd name="connsiteY54" fmla="*/ 1149718 h 2556892"/>
                <a:gd name="connsiteX55" fmla="*/ 1002629 w 2886163"/>
                <a:gd name="connsiteY55" fmla="*/ 829759 h 2556892"/>
                <a:gd name="connsiteX56" fmla="*/ 1144680 w 2886163"/>
                <a:gd name="connsiteY56" fmla="*/ 462450 h 2556892"/>
                <a:gd name="connsiteX57" fmla="*/ 1237082 w 2886163"/>
                <a:gd name="connsiteY57" fmla="*/ 327755 h 2556892"/>
                <a:gd name="connsiteX58" fmla="*/ 1397521 w 2886163"/>
                <a:gd name="connsiteY58" fmla="*/ 243628 h 2556892"/>
                <a:gd name="connsiteX59" fmla="*/ 1537732 w 2886163"/>
                <a:gd name="connsiteY59" fmla="*/ 170074 h 2556892"/>
                <a:gd name="connsiteX60" fmla="*/ 1592898 w 2886163"/>
                <a:gd name="connsiteY60" fmla="*/ 129160 h 2556892"/>
                <a:gd name="connsiteX61" fmla="*/ 1683262 w 2886163"/>
                <a:gd name="connsiteY61" fmla="*/ 35759 h 2556892"/>
                <a:gd name="connsiteX62" fmla="*/ 1777702 w 2886163"/>
                <a:gd name="connsiteY62" fmla="*/ 139274 h 2556892"/>
                <a:gd name="connsiteX63" fmla="*/ 1911938 w 2886163"/>
                <a:gd name="connsiteY63" fmla="*/ 215126 h 2556892"/>
                <a:gd name="connsiteX64" fmla="*/ 1955706 w 2886163"/>
                <a:gd name="connsiteY64" fmla="*/ 233819 h 2556892"/>
                <a:gd name="connsiteX65" fmla="*/ 1966643 w 2886163"/>
                <a:gd name="connsiteY65" fmla="*/ 230756 h 2556892"/>
                <a:gd name="connsiteX66" fmla="*/ 1969287 w 2886163"/>
                <a:gd name="connsiteY66" fmla="*/ 230053 h 2556892"/>
                <a:gd name="connsiteX67" fmla="*/ 2019050 w 2886163"/>
                <a:gd name="connsiteY67" fmla="*/ 186624 h 2556892"/>
                <a:gd name="connsiteX68" fmla="*/ 2082031 w 2886163"/>
                <a:gd name="connsiteY68" fmla="*/ 93762 h 2556892"/>
                <a:gd name="connsiteX69" fmla="*/ 2086941 w 2886163"/>
                <a:gd name="connsiteY69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64509 w 2886163"/>
                <a:gd name="connsiteY2" fmla="*/ 1293147 h 2556892"/>
                <a:gd name="connsiteX3" fmla="*/ 2452097 w 2886163"/>
                <a:gd name="connsiteY3" fmla="*/ 1334981 h 2556892"/>
                <a:gd name="connsiteX4" fmla="*/ 2486575 w 2886163"/>
                <a:gd name="connsiteY4" fmla="*/ 1298204 h 2556892"/>
                <a:gd name="connsiteX5" fmla="*/ 2518296 w 2886163"/>
                <a:gd name="connsiteY5" fmla="*/ 1266944 h 2556892"/>
                <a:gd name="connsiteX6" fmla="*/ 2526110 w 2886163"/>
                <a:gd name="connsiteY6" fmla="*/ 1243499 h 2556892"/>
                <a:gd name="connsiteX7" fmla="*/ 2505883 w 2886163"/>
                <a:gd name="connsiteY7" fmla="*/ 1129031 h 2556892"/>
                <a:gd name="connsiteX8" fmla="*/ 2501286 w 2886163"/>
                <a:gd name="connsiteY8" fmla="*/ 1100528 h 2556892"/>
                <a:gd name="connsiteX9" fmla="*/ 2086941 w 2886163"/>
                <a:gd name="connsiteY9" fmla="*/ 0 h 2556892"/>
                <a:gd name="connsiteX10" fmla="*/ 2145931 w 2886163"/>
                <a:gd name="connsiteY10" fmla="*/ 92843 h 2556892"/>
                <a:gd name="connsiteX11" fmla="*/ 2145711 w 2886163"/>
                <a:gd name="connsiteY11" fmla="*/ 95772 h 2556892"/>
                <a:gd name="connsiteX12" fmla="*/ 2342226 w 2886163"/>
                <a:gd name="connsiteY12" fmla="*/ 146169 h 2556892"/>
                <a:gd name="connsiteX13" fmla="*/ 2509101 w 2886163"/>
                <a:gd name="connsiteY13" fmla="*/ 214666 h 2556892"/>
                <a:gd name="connsiteX14" fmla="*/ 2625868 w 2886163"/>
                <a:gd name="connsiteY14" fmla="*/ 296494 h 2556892"/>
                <a:gd name="connsiteX15" fmla="*/ 2692066 w 2886163"/>
                <a:gd name="connsiteY15" fmla="*/ 382460 h 2556892"/>
                <a:gd name="connsiteX16" fmla="*/ 2730222 w 2886163"/>
                <a:gd name="connsiteY16" fmla="*/ 459692 h 2556892"/>
                <a:gd name="connsiteX17" fmla="*/ 2761023 w 2886163"/>
                <a:gd name="connsiteY17" fmla="*/ 561747 h 2556892"/>
                <a:gd name="connsiteX18" fmla="*/ 2784008 w 2886163"/>
                <a:gd name="connsiteY18" fmla="*/ 666102 h 2556892"/>
                <a:gd name="connsiteX19" fmla="*/ 2803776 w 2886163"/>
                <a:gd name="connsiteY19" fmla="*/ 779650 h 2556892"/>
                <a:gd name="connsiteX20" fmla="*/ 2822164 w 2886163"/>
                <a:gd name="connsiteY20" fmla="*/ 882626 h 2556892"/>
                <a:gd name="connsiteX21" fmla="*/ 2829060 w 2886163"/>
                <a:gd name="connsiteY21" fmla="*/ 938251 h 2556892"/>
                <a:gd name="connsiteX22" fmla="*/ 2852045 w 2886163"/>
                <a:gd name="connsiteY22" fmla="*/ 1122135 h 2556892"/>
                <a:gd name="connsiteX23" fmla="*/ 2869514 w 2886163"/>
                <a:gd name="connsiteY23" fmla="*/ 1265565 h 2556892"/>
                <a:gd name="connsiteX24" fmla="*/ 2879628 w 2886163"/>
                <a:gd name="connsiteY24" fmla="*/ 1355208 h 2556892"/>
                <a:gd name="connsiteX25" fmla="*/ 2886064 w 2886163"/>
                <a:gd name="connsiteY25" fmla="*/ 1424625 h 2556892"/>
                <a:gd name="connsiteX26" fmla="*/ 2872273 w 2886163"/>
                <a:gd name="connsiteY26" fmla="*/ 1444852 h 2556892"/>
                <a:gd name="connsiteX27" fmla="*/ 2660346 w 2886163"/>
                <a:gd name="connsiteY27" fmla="*/ 1543690 h 2556892"/>
                <a:gd name="connsiteX28" fmla="*/ 2447500 w 2886163"/>
                <a:gd name="connsiteY28" fmla="*/ 1641608 h 2556892"/>
                <a:gd name="connsiteX29" fmla="*/ 2446581 w 2886163"/>
                <a:gd name="connsiteY29" fmla="*/ 1783659 h 2556892"/>
                <a:gd name="connsiteX30" fmla="*/ 2451178 w 2886163"/>
                <a:gd name="connsiteY30" fmla="*/ 2127522 h 2556892"/>
                <a:gd name="connsiteX31" fmla="*/ 2457614 w 2886163"/>
                <a:gd name="connsiteY31" fmla="*/ 2556892 h 2556892"/>
                <a:gd name="connsiteX32" fmla="*/ 1261906 w 2886163"/>
                <a:gd name="connsiteY32" fmla="*/ 2556892 h 2556892"/>
                <a:gd name="connsiteX33" fmla="*/ 1281674 w 2886163"/>
                <a:gd name="connsiteY33" fmla="*/ 2299914 h 2556892"/>
                <a:gd name="connsiteX34" fmla="*/ 1306498 w 2886163"/>
                <a:gd name="connsiteY34" fmla="*/ 2083390 h 2556892"/>
                <a:gd name="connsiteX35" fmla="*/ 1330403 w 2886163"/>
                <a:gd name="connsiteY35" fmla="*/ 1927088 h 2556892"/>
                <a:gd name="connsiteX36" fmla="*/ 1372696 w 2886163"/>
                <a:gd name="connsiteY36" fmla="*/ 1718839 h 2556892"/>
                <a:gd name="connsiteX37" fmla="*/ 1406255 w 2886163"/>
                <a:gd name="connsiteY37" fmla="*/ 1619082 h 2556892"/>
                <a:gd name="connsiteX38" fmla="*/ 1413611 w 2886163"/>
                <a:gd name="connsiteY38" fmla="*/ 1591040 h 2556892"/>
                <a:gd name="connsiteX39" fmla="*/ 1319370 w 2886163"/>
                <a:gd name="connsiteY39" fmla="*/ 1212698 h 2556892"/>
                <a:gd name="connsiteX40" fmla="*/ 1287650 w 2886163"/>
                <a:gd name="connsiteY40" fmla="*/ 1086737 h 2556892"/>
                <a:gd name="connsiteX41" fmla="*/ 1126291 w 2886163"/>
                <a:gd name="connsiteY41" fmla="*/ 1342336 h 2556892"/>
                <a:gd name="connsiteX42" fmla="*/ 961255 w 2886163"/>
                <a:gd name="connsiteY42" fmla="*/ 1506453 h 2556892"/>
                <a:gd name="connsiteX43" fmla="*/ 764959 w 2886163"/>
                <a:gd name="connsiteY43" fmla="*/ 1636091 h 2556892"/>
                <a:gd name="connsiteX44" fmla="*/ 493729 w 2886163"/>
                <a:gd name="connsiteY44" fmla="*/ 1753318 h 2556892"/>
                <a:gd name="connsiteX45" fmla="*/ 271689 w 2886163"/>
                <a:gd name="connsiteY45" fmla="*/ 1791474 h 2556892"/>
                <a:gd name="connsiteX46" fmla="*/ 81829 w 2886163"/>
                <a:gd name="connsiteY46" fmla="*/ 1787336 h 2556892"/>
                <a:gd name="connsiteX47" fmla="*/ 0 w 2886163"/>
                <a:gd name="connsiteY47" fmla="*/ 1591499 h 2556892"/>
                <a:gd name="connsiteX48" fmla="*/ 47350 w 2886163"/>
                <a:gd name="connsiteY48" fmla="*/ 1572192 h 2556892"/>
                <a:gd name="connsiteX49" fmla="*/ 307087 w 2886163"/>
                <a:gd name="connsiteY49" fmla="*/ 1484387 h 2556892"/>
                <a:gd name="connsiteX50" fmla="*/ 416958 w 2886163"/>
                <a:gd name="connsiteY50" fmla="*/ 1438416 h 2556892"/>
                <a:gd name="connsiteX51" fmla="*/ 575558 w 2886163"/>
                <a:gd name="connsiteY51" fmla="*/ 1349692 h 2556892"/>
                <a:gd name="connsiteX52" fmla="*/ 782428 w 2886163"/>
                <a:gd name="connsiteY52" fmla="*/ 1212698 h 2556892"/>
                <a:gd name="connsiteX53" fmla="*/ 834835 w 2886163"/>
                <a:gd name="connsiteY53" fmla="*/ 1149718 h 2556892"/>
                <a:gd name="connsiteX54" fmla="*/ 1002629 w 2886163"/>
                <a:gd name="connsiteY54" fmla="*/ 829759 h 2556892"/>
                <a:gd name="connsiteX55" fmla="*/ 1144680 w 2886163"/>
                <a:gd name="connsiteY55" fmla="*/ 462450 h 2556892"/>
                <a:gd name="connsiteX56" fmla="*/ 1237082 w 2886163"/>
                <a:gd name="connsiteY56" fmla="*/ 327755 h 2556892"/>
                <a:gd name="connsiteX57" fmla="*/ 1397521 w 2886163"/>
                <a:gd name="connsiteY57" fmla="*/ 243628 h 2556892"/>
                <a:gd name="connsiteX58" fmla="*/ 1537732 w 2886163"/>
                <a:gd name="connsiteY58" fmla="*/ 170074 h 2556892"/>
                <a:gd name="connsiteX59" fmla="*/ 1592898 w 2886163"/>
                <a:gd name="connsiteY59" fmla="*/ 129160 h 2556892"/>
                <a:gd name="connsiteX60" fmla="*/ 1683262 w 2886163"/>
                <a:gd name="connsiteY60" fmla="*/ 35759 h 2556892"/>
                <a:gd name="connsiteX61" fmla="*/ 1777702 w 2886163"/>
                <a:gd name="connsiteY61" fmla="*/ 139274 h 2556892"/>
                <a:gd name="connsiteX62" fmla="*/ 1911938 w 2886163"/>
                <a:gd name="connsiteY62" fmla="*/ 215126 h 2556892"/>
                <a:gd name="connsiteX63" fmla="*/ 1955706 w 2886163"/>
                <a:gd name="connsiteY63" fmla="*/ 233819 h 2556892"/>
                <a:gd name="connsiteX64" fmla="*/ 1966643 w 2886163"/>
                <a:gd name="connsiteY64" fmla="*/ 230756 h 2556892"/>
                <a:gd name="connsiteX65" fmla="*/ 1969287 w 2886163"/>
                <a:gd name="connsiteY65" fmla="*/ 230053 h 2556892"/>
                <a:gd name="connsiteX66" fmla="*/ 2019050 w 2886163"/>
                <a:gd name="connsiteY66" fmla="*/ 186624 h 2556892"/>
                <a:gd name="connsiteX67" fmla="*/ 2082031 w 2886163"/>
                <a:gd name="connsiteY67" fmla="*/ 93762 h 2556892"/>
                <a:gd name="connsiteX68" fmla="*/ 2086941 w 2886163"/>
                <a:gd name="connsiteY68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52097 w 2886163"/>
                <a:gd name="connsiteY2" fmla="*/ 1334981 h 2556892"/>
                <a:gd name="connsiteX3" fmla="*/ 2486575 w 2886163"/>
                <a:gd name="connsiteY3" fmla="*/ 1298204 h 2556892"/>
                <a:gd name="connsiteX4" fmla="*/ 2518296 w 2886163"/>
                <a:gd name="connsiteY4" fmla="*/ 1266944 h 2556892"/>
                <a:gd name="connsiteX5" fmla="*/ 2526110 w 2886163"/>
                <a:gd name="connsiteY5" fmla="*/ 1243499 h 2556892"/>
                <a:gd name="connsiteX6" fmla="*/ 2505883 w 2886163"/>
                <a:gd name="connsiteY6" fmla="*/ 1129031 h 2556892"/>
                <a:gd name="connsiteX7" fmla="*/ 2501286 w 2886163"/>
                <a:gd name="connsiteY7" fmla="*/ 1100528 h 2556892"/>
                <a:gd name="connsiteX8" fmla="*/ 2086941 w 2886163"/>
                <a:gd name="connsiteY8" fmla="*/ 0 h 2556892"/>
                <a:gd name="connsiteX9" fmla="*/ 2145931 w 2886163"/>
                <a:gd name="connsiteY9" fmla="*/ 92843 h 2556892"/>
                <a:gd name="connsiteX10" fmla="*/ 2145711 w 2886163"/>
                <a:gd name="connsiteY10" fmla="*/ 95772 h 2556892"/>
                <a:gd name="connsiteX11" fmla="*/ 2342226 w 2886163"/>
                <a:gd name="connsiteY11" fmla="*/ 146169 h 2556892"/>
                <a:gd name="connsiteX12" fmla="*/ 2509101 w 2886163"/>
                <a:gd name="connsiteY12" fmla="*/ 214666 h 2556892"/>
                <a:gd name="connsiteX13" fmla="*/ 2625868 w 2886163"/>
                <a:gd name="connsiteY13" fmla="*/ 296494 h 2556892"/>
                <a:gd name="connsiteX14" fmla="*/ 2692066 w 2886163"/>
                <a:gd name="connsiteY14" fmla="*/ 382460 h 2556892"/>
                <a:gd name="connsiteX15" fmla="*/ 2730222 w 2886163"/>
                <a:gd name="connsiteY15" fmla="*/ 459692 h 2556892"/>
                <a:gd name="connsiteX16" fmla="*/ 2761023 w 2886163"/>
                <a:gd name="connsiteY16" fmla="*/ 561747 h 2556892"/>
                <a:gd name="connsiteX17" fmla="*/ 2784008 w 2886163"/>
                <a:gd name="connsiteY17" fmla="*/ 666102 h 2556892"/>
                <a:gd name="connsiteX18" fmla="*/ 2803776 w 2886163"/>
                <a:gd name="connsiteY18" fmla="*/ 779650 h 2556892"/>
                <a:gd name="connsiteX19" fmla="*/ 2822164 w 2886163"/>
                <a:gd name="connsiteY19" fmla="*/ 882626 h 2556892"/>
                <a:gd name="connsiteX20" fmla="*/ 2829060 w 2886163"/>
                <a:gd name="connsiteY20" fmla="*/ 938251 h 2556892"/>
                <a:gd name="connsiteX21" fmla="*/ 2852045 w 2886163"/>
                <a:gd name="connsiteY21" fmla="*/ 1122135 h 2556892"/>
                <a:gd name="connsiteX22" fmla="*/ 2869514 w 2886163"/>
                <a:gd name="connsiteY22" fmla="*/ 1265565 h 2556892"/>
                <a:gd name="connsiteX23" fmla="*/ 2879628 w 2886163"/>
                <a:gd name="connsiteY23" fmla="*/ 1355208 h 2556892"/>
                <a:gd name="connsiteX24" fmla="*/ 2886064 w 2886163"/>
                <a:gd name="connsiteY24" fmla="*/ 1424625 h 2556892"/>
                <a:gd name="connsiteX25" fmla="*/ 2872273 w 2886163"/>
                <a:gd name="connsiteY25" fmla="*/ 1444852 h 2556892"/>
                <a:gd name="connsiteX26" fmla="*/ 2660346 w 2886163"/>
                <a:gd name="connsiteY26" fmla="*/ 1543690 h 2556892"/>
                <a:gd name="connsiteX27" fmla="*/ 2447500 w 2886163"/>
                <a:gd name="connsiteY27" fmla="*/ 1641608 h 2556892"/>
                <a:gd name="connsiteX28" fmla="*/ 2446581 w 2886163"/>
                <a:gd name="connsiteY28" fmla="*/ 1783659 h 2556892"/>
                <a:gd name="connsiteX29" fmla="*/ 2451178 w 2886163"/>
                <a:gd name="connsiteY29" fmla="*/ 2127522 h 2556892"/>
                <a:gd name="connsiteX30" fmla="*/ 2457614 w 2886163"/>
                <a:gd name="connsiteY30" fmla="*/ 2556892 h 2556892"/>
                <a:gd name="connsiteX31" fmla="*/ 1261906 w 2886163"/>
                <a:gd name="connsiteY31" fmla="*/ 2556892 h 2556892"/>
                <a:gd name="connsiteX32" fmla="*/ 1281674 w 2886163"/>
                <a:gd name="connsiteY32" fmla="*/ 2299914 h 2556892"/>
                <a:gd name="connsiteX33" fmla="*/ 1306498 w 2886163"/>
                <a:gd name="connsiteY33" fmla="*/ 2083390 h 2556892"/>
                <a:gd name="connsiteX34" fmla="*/ 1330403 w 2886163"/>
                <a:gd name="connsiteY34" fmla="*/ 1927088 h 2556892"/>
                <a:gd name="connsiteX35" fmla="*/ 1372696 w 2886163"/>
                <a:gd name="connsiteY35" fmla="*/ 1718839 h 2556892"/>
                <a:gd name="connsiteX36" fmla="*/ 1406255 w 2886163"/>
                <a:gd name="connsiteY36" fmla="*/ 1619082 h 2556892"/>
                <a:gd name="connsiteX37" fmla="*/ 1413611 w 2886163"/>
                <a:gd name="connsiteY37" fmla="*/ 1591040 h 2556892"/>
                <a:gd name="connsiteX38" fmla="*/ 1319370 w 2886163"/>
                <a:gd name="connsiteY38" fmla="*/ 1212698 h 2556892"/>
                <a:gd name="connsiteX39" fmla="*/ 1287650 w 2886163"/>
                <a:gd name="connsiteY39" fmla="*/ 1086737 h 2556892"/>
                <a:gd name="connsiteX40" fmla="*/ 1126291 w 2886163"/>
                <a:gd name="connsiteY40" fmla="*/ 1342336 h 2556892"/>
                <a:gd name="connsiteX41" fmla="*/ 961255 w 2886163"/>
                <a:gd name="connsiteY41" fmla="*/ 1506453 h 2556892"/>
                <a:gd name="connsiteX42" fmla="*/ 764959 w 2886163"/>
                <a:gd name="connsiteY42" fmla="*/ 1636091 h 2556892"/>
                <a:gd name="connsiteX43" fmla="*/ 493729 w 2886163"/>
                <a:gd name="connsiteY43" fmla="*/ 1753318 h 2556892"/>
                <a:gd name="connsiteX44" fmla="*/ 271689 w 2886163"/>
                <a:gd name="connsiteY44" fmla="*/ 1791474 h 2556892"/>
                <a:gd name="connsiteX45" fmla="*/ 81829 w 2886163"/>
                <a:gd name="connsiteY45" fmla="*/ 1787336 h 2556892"/>
                <a:gd name="connsiteX46" fmla="*/ 0 w 2886163"/>
                <a:gd name="connsiteY46" fmla="*/ 1591499 h 2556892"/>
                <a:gd name="connsiteX47" fmla="*/ 47350 w 2886163"/>
                <a:gd name="connsiteY47" fmla="*/ 1572192 h 2556892"/>
                <a:gd name="connsiteX48" fmla="*/ 307087 w 2886163"/>
                <a:gd name="connsiteY48" fmla="*/ 1484387 h 2556892"/>
                <a:gd name="connsiteX49" fmla="*/ 416958 w 2886163"/>
                <a:gd name="connsiteY49" fmla="*/ 1438416 h 2556892"/>
                <a:gd name="connsiteX50" fmla="*/ 575558 w 2886163"/>
                <a:gd name="connsiteY50" fmla="*/ 1349692 h 2556892"/>
                <a:gd name="connsiteX51" fmla="*/ 782428 w 2886163"/>
                <a:gd name="connsiteY51" fmla="*/ 1212698 h 2556892"/>
                <a:gd name="connsiteX52" fmla="*/ 834835 w 2886163"/>
                <a:gd name="connsiteY52" fmla="*/ 1149718 h 2556892"/>
                <a:gd name="connsiteX53" fmla="*/ 1002629 w 2886163"/>
                <a:gd name="connsiteY53" fmla="*/ 829759 h 2556892"/>
                <a:gd name="connsiteX54" fmla="*/ 1144680 w 2886163"/>
                <a:gd name="connsiteY54" fmla="*/ 462450 h 2556892"/>
                <a:gd name="connsiteX55" fmla="*/ 1237082 w 2886163"/>
                <a:gd name="connsiteY55" fmla="*/ 327755 h 2556892"/>
                <a:gd name="connsiteX56" fmla="*/ 1397521 w 2886163"/>
                <a:gd name="connsiteY56" fmla="*/ 243628 h 2556892"/>
                <a:gd name="connsiteX57" fmla="*/ 1537732 w 2886163"/>
                <a:gd name="connsiteY57" fmla="*/ 170074 h 2556892"/>
                <a:gd name="connsiteX58" fmla="*/ 1592898 w 2886163"/>
                <a:gd name="connsiteY58" fmla="*/ 129160 h 2556892"/>
                <a:gd name="connsiteX59" fmla="*/ 1683262 w 2886163"/>
                <a:gd name="connsiteY59" fmla="*/ 35759 h 2556892"/>
                <a:gd name="connsiteX60" fmla="*/ 1777702 w 2886163"/>
                <a:gd name="connsiteY60" fmla="*/ 139274 h 2556892"/>
                <a:gd name="connsiteX61" fmla="*/ 1911938 w 2886163"/>
                <a:gd name="connsiteY61" fmla="*/ 215126 h 2556892"/>
                <a:gd name="connsiteX62" fmla="*/ 1955706 w 2886163"/>
                <a:gd name="connsiteY62" fmla="*/ 233819 h 2556892"/>
                <a:gd name="connsiteX63" fmla="*/ 1966643 w 2886163"/>
                <a:gd name="connsiteY63" fmla="*/ 230756 h 2556892"/>
                <a:gd name="connsiteX64" fmla="*/ 1969287 w 2886163"/>
                <a:gd name="connsiteY64" fmla="*/ 230053 h 2556892"/>
                <a:gd name="connsiteX65" fmla="*/ 2019050 w 2886163"/>
                <a:gd name="connsiteY65" fmla="*/ 186624 h 2556892"/>
                <a:gd name="connsiteX66" fmla="*/ 2082031 w 2886163"/>
                <a:gd name="connsiteY66" fmla="*/ 93762 h 2556892"/>
                <a:gd name="connsiteX67" fmla="*/ 2086941 w 2886163"/>
                <a:gd name="connsiteY67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52097 w 2886163"/>
                <a:gd name="connsiteY2" fmla="*/ 1334981 h 2556892"/>
                <a:gd name="connsiteX3" fmla="*/ 2486575 w 2886163"/>
                <a:gd name="connsiteY3" fmla="*/ 1298204 h 2556892"/>
                <a:gd name="connsiteX4" fmla="*/ 2526110 w 2886163"/>
                <a:gd name="connsiteY4" fmla="*/ 1243499 h 2556892"/>
                <a:gd name="connsiteX5" fmla="*/ 2505883 w 2886163"/>
                <a:gd name="connsiteY5" fmla="*/ 1129031 h 2556892"/>
                <a:gd name="connsiteX6" fmla="*/ 2501286 w 2886163"/>
                <a:gd name="connsiteY6" fmla="*/ 1100528 h 2556892"/>
                <a:gd name="connsiteX7" fmla="*/ 2086941 w 2886163"/>
                <a:gd name="connsiteY7" fmla="*/ 0 h 2556892"/>
                <a:gd name="connsiteX8" fmla="*/ 2145931 w 2886163"/>
                <a:gd name="connsiteY8" fmla="*/ 92843 h 2556892"/>
                <a:gd name="connsiteX9" fmla="*/ 2145711 w 2886163"/>
                <a:gd name="connsiteY9" fmla="*/ 95772 h 2556892"/>
                <a:gd name="connsiteX10" fmla="*/ 2342226 w 2886163"/>
                <a:gd name="connsiteY10" fmla="*/ 146169 h 2556892"/>
                <a:gd name="connsiteX11" fmla="*/ 2509101 w 2886163"/>
                <a:gd name="connsiteY11" fmla="*/ 214666 h 2556892"/>
                <a:gd name="connsiteX12" fmla="*/ 2625868 w 2886163"/>
                <a:gd name="connsiteY12" fmla="*/ 296494 h 2556892"/>
                <a:gd name="connsiteX13" fmla="*/ 2692066 w 2886163"/>
                <a:gd name="connsiteY13" fmla="*/ 382460 h 2556892"/>
                <a:gd name="connsiteX14" fmla="*/ 2730222 w 2886163"/>
                <a:gd name="connsiteY14" fmla="*/ 459692 h 2556892"/>
                <a:gd name="connsiteX15" fmla="*/ 2761023 w 2886163"/>
                <a:gd name="connsiteY15" fmla="*/ 561747 h 2556892"/>
                <a:gd name="connsiteX16" fmla="*/ 2784008 w 2886163"/>
                <a:gd name="connsiteY16" fmla="*/ 666102 h 2556892"/>
                <a:gd name="connsiteX17" fmla="*/ 2803776 w 2886163"/>
                <a:gd name="connsiteY17" fmla="*/ 779650 h 2556892"/>
                <a:gd name="connsiteX18" fmla="*/ 2822164 w 2886163"/>
                <a:gd name="connsiteY18" fmla="*/ 882626 h 2556892"/>
                <a:gd name="connsiteX19" fmla="*/ 2829060 w 2886163"/>
                <a:gd name="connsiteY19" fmla="*/ 938251 h 2556892"/>
                <a:gd name="connsiteX20" fmla="*/ 2852045 w 2886163"/>
                <a:gd name="connsiteY20" fmla="*/ 1122135 h 2556892"/>
                <a:gd name="connsiteX21" fmla="*/ 2869514 w 2886163"/>
                <a:gd name="connsiteY21" fmla="*/ 1265565 h 2556892"/>
                <a:gd name="connsiteX22" fmla="*/ 2879628 w 2886163"/>
                <a:gd name="connsiteY22" fmla="*/ 1355208 h 2556892"/>
                <a:gd name="connsiteX23" fmla="*/ 2886064 w 2886163"/>
                <a:gd name="connsiteY23" fmla="*/ 1424625 h 2556892"/>
                <a:gd name="connsiteX24" fmla="*/ 2872273 w 2886163"/>
                <a:gd name="connsiteY24" fmla="*/ 1444852 h 2556892"/>
                <a:gd name="connsiteX25" fmla="*/ 2660346 w 2886163"/>
                <a:gd name="connsiteY25" fmla="*/ 1543690 h 2556892"/>
                <a:gd name="connsiteX26" fmla="*/ 2447500 w 2886163"/>
                <a:gd name="connsiteY26" fmla="*/ 1641608 h 2556892"/>
                <a:gd name="connsiteX27" fmla="*/ 2446581 w 2886163"/>
                <a:gd name="connsiteY27" fmla="*/ 1783659 h 2556892"/>
                <a:gd name="connsiteX28" fmla="*/ 2451178 w 2886163"/>
                <a:gd name="connsiteY28" fmla="*/ 2127522 h 2556892"/>
                <a:gd name="connsiteX29" fmla="*/ 2457614 w 2886163"/>
                <a:gd name="connsiteY29" fmla="*/ 2556892 h 2556892"/>
                <a:gd name="connsiteX30" fmla="*/ 1261906 w 2886163"/>
                <a:gd name="connsiteY30" fmla="*/ 2556892 h 2556892"/>
                <a:gd name="connsiteX31" fmla="*/ 1281674 w 2886163"/>
                <a:gd name="connsiteY31" fmla="*/ 2299914 h 2556892"/>
                <a:gd name="connsiteX32" fmla="*/ 1306498 w 2886163"/>
                <a:gd name="connsiteY32" fmla="*/ 2083390 h 2556892"/>
                <a:gd name="connsiteX33" fmla="*/ 1330403 w 2886163"/>
                <a:gd name="connsiteY33" fmla="*/ 1927088 h 2556892"/>
                <a:gd name="connsiteX34" fmla="*/ 1372696 w 2886163"/>
                <a:gd name="connsiteY34" fmla="*/ 1718839 h 2556892"/>
                <a:gd name="connsiteX35" fmla="*/ 1406255 w 2886163"/>
                <a:gd name="connsiteY35" fmla="*/ 1619082 h 2556892"/>
                <a:gd name="connsiteX36" fmla="*/ 1413611 w 2886163"/>
                <a:gd name="connsiteY36" fmla="*/ 1591040 h 2556892"/>
                <a:gd name="connsiteX37" fmla="*/ 1319370 w 2886163"/>
                <a:gd name="connsiteY37" fmla="*/ 1212698 h 2556892"/>
                <a:gd name="connsiteX38" fmla="*/ 1287650 w 2886163"/>
                <a:gd name="connsiteY38" fmla="*/ 1086737 h 2556892"/>
                <a:gd name="connsiteX39" fmla="*/ 1126291 w 2886163"/>
                <a:gd name="connsiteY39" fmla="*/ 1342336 h 2556892"/>
                <a:gd name="connsiteX40" fmla="*/ 961255 w 2886163"/>
                <a:gd name="connsiteY40" fmla="*/ 1506453 h 2556892"/>
                <a:gd name="connsiteX41" fmla="*/ 764959 w 2886163"/>
                <a:gd name="connsiteY41" fmla="*/ 1636091 h 2556892"/>
                <a:gd name="connsiteX42" fmla="*/ 493729 w 2886163"/>
                <a:gd name="connsiteY42" fmla="*/ 1753318 h 2556892"/>
                <a:gd name="connsiteX43" fmla="*/ 271689 w 2886163"/>
                <a:gd name="connsiteY43" fmla="*/ 1791474 h 2556892"/>
                <a:gd name="connsiteX44" fmla="*/ 81829 w 2886163"/>
                <a:gd name="connsiteY44" fmla="*/ 1787336 h 2556892"/>
                <a:gd name="connsiteX45" fmla="*/ 0 w 2886163"/>
                <a:gd name="connsiteY45" fmla="*/ 1591499 h 2556892"/>
                <a:gd name="connsiteX46" fmla="*/ 47350 w 2886163"/>
                <a:gd name="connsiteY46" fmla="*/ 1572192 h 2556892"/>
                <a:gd name="connsiteX47" fmla="*/ 307087 w 2886163"/>
                <a:gd name="connsiteY47" fmla="*/ 1484387 h 2556892"/>
                <a:gd name="connsiteX48" fmla="*/ 416958 w 2886163"/>
                <a:gd name="connsiteY48" fmla="*/ 1438416 h 2556892"/>
                <a:gd name="connsiteX49" fmla="*/ 575558 w 2886163"/>
                <a:gd name="connsiteY49" fmla="*/ 1349692 h 2556892"/>
                <a:gd name="connsiteX50" fmla="*/ 782428 w 2886163"/>
                <a:gd name="connsiteY50" fmla="*/ 1212698 h 2556892"/>
                <a:gd name="connsiteX51" fmla="*/ 834835 w 2886163"/>
                <a:gd name="connsiteY51" fmla="*/ 1149718 h 2556892"/>
                <a:gd name="connsiteX52" fmla="*/ 1002629 w 2886163"/>
                <a:gd name="connsiteY52" fmla="*/ 829759 h 2556892"/>
                <a:gd name="connsiteX53" fmla="*/ 1144680 w 2886163"/>
                <a:gd name="connsiteY53" fmla="*/ 462450 h 2556892"/>
                <a:gd name="connsiteX54" fmla="*/ 1237082 w 2886163"/>
                <a:gd name="connsiteY54" fmla="*/ 327755 h 2556892"/>
                <a:gd name="connsiteX55" fmla="*/ 1397521 w 2886163"/>
                <a:gd name="connsiteY55" fmla="*/ 243628 h 2556892"/>
                <a:gd name="connsiteX56" fmla="*/ 1537732 w 2886163"/>
                <a:gd name="connsiteY56" fmla="*/ 170074 h 2556892"/>
                <a:gd name="connsiteX57" fmla="*/ 1592898 w 2886163"/>
                <a:gd name="connsiteY57" fmla="*/ 129160 h 2556892"/>
                <a:gd name="connsiteX58" fmla="*/ 1683262 w 2886163"/>
                <a:gd name="connsiteY58" fmla="*/ 35759 h 2556892"/>
                <a:gd name="connsiteX59" fmla="*/ 1777702 w 2886163"/>
                <a:gd name="connsiteY59" fmla="*/ 139274 h 2556892"/>
                <a:gd name="connsiteX60" fmla="*/ 1911938 w 2886163"/>
                <a:gd name="connsiteY60" fmla="*/ 215126 h 2556892"/>
                <a:gd name="connsiteX61" fmla="*/ 1955706 w 2886163"/>
                <a:gd name="connsiteY61" fmla="*/ 233819 h 2556892"/>
                <a:gd name="connsiteX62" fmla="*/ 1966643 w 2886163"/>
                <a:gd name="connsiteY62" fmla="*/ 230756 h 2556892"/>
                <a:gd name="connsiteX63" fmla="*/ 1969287 w 2886163"/>
                <a:gd name="connsiteY63" fmla="*/ 230053 h 2556892"/>
                <a:gd name="connsiteX64" fmla="*/ 2019050 w 2886163"/>
                <a:gd name="connsiteY64" fmla="*/ 186624 h 2556892"/>
                <a:gd name="connsiteX65" fmla="*/ 2082031 w 2886163"/>
                <a:gd name="connsiteY65" fmla="*/ 93762 h 2556892"/>
                <a:gd name="connsiteX66" fmla="*/ 2086941 w 2886163"/>
                <a:gd name="connsiteY66" fmla="*/ 0 h 2556892"/>
                <a:gd name="connsiteX0" fmla="*/ 2501286 w 2886163"/>
                <a:gd name="connsiteY0" fmla="*/ 1100528 h 2556892"/>
                <a:gd name="connsiteX1" fmla="*/ 2492092 w 2886163"/>
                <a:gd name="connsiteY1" fmla="*/ 1180518 h 2556892"/>
                <a:gd name="connsiteX2" fmla="*/ 2452097 w 2886163"/>
                <a:gd name="connsiteY2" fmla="*/ 1334981 h 2556892"/>
                <a:gd name="connsiteX3" fmla="*/ 2526110 w 2886163"/>
                <a:gd name="connsiteY3" fmla="*/ 1243499 h 2556892"/>
                <a:gd name="connsiteX4" fmla="*/ 2505883 w 2886163"/>
                <a:gd name="connsiteY4" fmla="*/ 1129031 h 2556892"/>
                <a:gd name="connsiteX5" fmla="*/ 2501286 w 2886163"/>
                <a:gd name="connsiteY5" fmla="*/ 1100528 h 2556892"/>
                <a:gd name="connsiteX6" fmla="*/ 2086941 w 2886163"/>
                <a:gd name="connsiteY6" fmla="*/ 0 h 2556892"/>
                <a:gd name="connsiteX7" fmla="*/ 2145931 w 2886163"/>
                <a:gd name="connsiteY7" fmla="*/ 92843 h 2556892"/>
                <a:gd name="connsiteX8" fmla="*/ 2145711 w 2886163"/>
                <a:gd name="connsiteY8" fmla="*/ 95772 h 2556892"/>
                <a:gd name="connsiteX9" fmla="*/ 2342226 w 2886163"/>
                <a:gd name="connsiteY9" fmla="*/ 146169 h 2556892"/>
                <a:gd name="connsiteX10" fmla="*/ 2509101 w 2886163"/>
                <a:gd name="connsiteY10" fmla="*/ 214666 h 2556892"/>
                <a:gd name="connsiteX11" fmla="*/ 2625868 w 2886163"/>
                <a:gd name="connsiteY11" fmla="*/ 296494 h 2556892"/>
                <a:gd name="connsiteX12" fmla="*/ 2692066 w 2886163"/>
                <a:gd name="connsiteY12" fmla="*/ 382460 h 2556892"/>
                <a:gd name="connsiteX13" fmla="*/ 2730222 w 2886163"/>
                <a:gd name="connsiteY13" fmla="*/ 459692 h 2556892"/>
                <a:gd name="connsiteX14" fmla="*/ 2761023 w 2886163"/>
                <a:gd name="connsiteY14" fmla="*/ 561747 h 2556892"/>
                <a:gd name="connsiteX15" fmla="*/ 2784008 w 2886163"/>
                <a:gd name="connsiteY15" fmla="*/ 666102 h 2556892"/>
                <a:gd name="connsiteX16" fmla="*/ 2803776 w 2886163"/>
                <a:gd name="connsiteY16" fmla="*/ 779650 h 2556892"/>
                <a:gd name="connsiteX17" fmla="*/ 2822164 w 2886163"/>
                <a:gd name="connsiteY17" fmla="*/ 882626 h 2556892"/>
                <a:gd name="connsiteX18" fmla="*/ 2829060 w 2886163"/>
                <a:gd name="connsiteY18" fmla="*/ 938251 h 2556892"/>
                <a:gd name="connsiteX19" fmla="*/ 2852045 w 2886163"/>
                <a:gd name="connsiteY19" fmla="*/ 1122135 h 2556892"/>
                <a:gd name="connsiteX20" fmla="*/ 2869514 w 2886163"/>
                <a:gd name="connsiteY20" fmla="*/ 1265565 h 2556892"/>
                <a:gd name="connsiteX21" fmla="*/ 2879628 w 2886163"/>
                <a:gd name="connsiteY21" fmla="*/ 1355208 h 2556892"/>
                <a:gd name="connsiteX22" fmla="*/ 2886064 w 2886163"/>
                <a:gd name="connsiteY22" fmla="*/ 1424625 h 2556892"/>
                <a:gd name="connsiteX23" fmla="*/ 2872273 w 2886163"/>
                <a:gd name="connsiteY23" fmla="*/ 1444852 h 2556892"/>
                <a:gd name="connsiteX24" fmla="*/ 2660346 w 2886163"/>
                <a:gd name="connsiteY24" fmla="*/ 1543690 h 2556892"/>
                <a:gd name="connsiteX25" fmla="*/ 2447500 w 2886163"/>
                <a:gd name="connsiteY25" fmla="*/ 1641608 h 2556892"/>
                <a:gd name="connsiteX26" fmla="*/ 2446581 w 2886163"/>
                <a:gd name="connsiteY26" fmla="*/ 1783659 h 2556892"/>
                <a:gd name="connsiteX27" fmla="*/ 2451178 w 2886163"/>
                <a:gd name="connsiteY27" fmla="*/ 2127522 h 2556892"/>
                <a:gd name="connsiteX28" fmla="*/ 2457614 w 2886163"/>
                <a:gd name="connsiteY28" fmla="*/ 2556892 h 2556892"/>
                <a:gd name="connsiteX29" fmla="*/ 1261906 w 2886163"/>
                <a:gd name="connsiteY29" fmla="*/ 2556892 h 2556892"/>
                <a:gd name="connsiteX30" fmla="*/ 1281674 w 2886163"/>
                <a:gd name="connsiteY30" fmla="*/ 2299914 h 2556892"/>
                <a:gd name="connsiteX31" fmla="*/ 1306498 w 2886163"/>
                <a:gd name="connsiteY31" fmla="*/ 2083390 h 2556892"/>
                <a:gd name="connsiteX32" fmla="*/ 1330403 w 2886163"/>
                <a:gd name="connsiteY32" fmla="*/ 1927088 h 2556892"/>
                <a:gd name="connsiteX33" fmla="*/ 1372696 w 2886163"/>
                <a:gd name="connsiteY33" fmla="*/ 1718839 h 2556892"/>
                <a:gd name="connsiteX34" fmla="*/ 1406255 w 2886163"/>
                <a:gd name="connsiteY34" fmla="*/ 1619082 h 2556892"/>
                <a:gd name="connsiteX35" fmla="*/ 1413611 w 2886163"/>
                <a:gd name="connsiteY35" fmla="*/ 1591040 h 2556892"/>
                <a:gd name="connsiteX36" fmla="*/ 1319370 w 2886163"/>
                <a:gd name="connsiteY36" fmla="*/ 1212698 h 2556892"/>
                <a:gd name="connsiteX37" fmla="*/ 1287650 w 2886163"/>
                <a:gd name="connsiteY37" fmla="*/ 1086737 h 2556892"/>
                <a:gd name="connsiteX38" fmla="*/ 1126291 w 2886163"/>
                <a:gd name="connsiteY38" fmla="*/ 1342336 h 2556892"/>
                <a:gd name="connsiteX39" fmla="*/ 961255 w 2886163"/>
                <a:gd name="connsiteY39" fmla="*/ 1506453 h 2556892"/>
                <a:gd name="connsiteX40" fmla="*/ 764959 w 2886163"/>
                <a:gd name="connsiteY40" fmla="*/ 1636091 h 2556892"/>
                <a:gd name="connsiteX41" fmla="*/ 493729 w 2886163"/>
                <a:gd name="connsiteY41" fmla="*/ 1753318 h 2556892"/>
                <a:gd name="connsiteX42" fmla="*/ 271689 w 2886163"/>
                <a:gd name="connsiteY42" fmla="*/ 1791474 h 2556892"/>
                <a:gd name="connsiteX43" fmla="*/ 81829 w 2886163"/>
                <a:gd name="connsiteY43" fmla="*/ 1787336 h 2556892"/>
                <a:gd name="connsiteX44" fmla="*/ 0 w 2886163"/>
                <a:gd name="connsiteY44" fmla="*/ 1591499 h 2556892"/>
                <a:gd name="connsiteX45" fmla="*/ 47350 w 2886163"/>
                <a:gd name="connsiteY45" fmla="*/ 1572192 h 2556892"/>
                <a:gd name="connsiteX46" fmla="*/ 307087 w 2886163"/>
                <a:gd name="connsiteY46" fmla="*/ 1484387 h 2556892"/>
                <a:gd name="connsiteX47" fmla="*/ 416958 w 2886163"/>
                <a:gd name="connsiteY47" fmla="*/ 1438416 h 2556892"/>
                <a:gd name="connsiteX48" fmla="*/ 575558 w 2886163"/>
                <a:gd name="connsiteY48" fmla="*/ 1349692 h 2556892"/>
                <a:gd name="connsiteX49" fmla="*/ 782428 w 2886163"/>
                <a:gd name="connsiteY49" fmla="*/ 1212698 h 2556892"/>
                <a:gd name="connsiteX50" fmla="*/ 834835 w 2886163"/>
                <a:gd name="connsiteY50" fmla="*/ 1149718 h 2556892"/>
                <a:gd name="connsiteX51" fmla="*/ 1002629 w 2886163"/>
                <a:gd name="connsiteY51" fmla="*/ 829759 h 2556892"/>
                <a:gd name="connsiteX52" fmla="*/ 1144680 w 2886163"/>
                <a:gd name="connsiteY52" fmla="*/ 462450 h 2556892"/>
                <a:gd name="connsiteX53" fmla="*/ 1237082 w 2886163"/>
                <a:gd name="connsiteY53" fmla="*/ 327755 h 2556892"/>
                <a:gd name="connsiteX54" fmla="*/ 1397521 w 2886163"/>
                <a:gd name="connsiteY54" fmla="*/ 243628 h 2556892"/>
                <a:gd name="connsiteX55" fmla="*/ 1537732 w 2886163"/>
                <a:gd name="connsiteY55" fmla="*/ 170074 h 2556892"/>
                <a:gd name="connsiteX56" fmla="*/ 1592898 w 2886163"/>
                <a:gd name="connsiteY56" fmla="*/ 129160 h 2556892"/>
                <a:gd name="connsiteX57" fmla="*/ 1683262 w 2886163"/>
                <a:gd name="connsiteY57" fmla="*/ 35759 h 2556892"/>
                <a:gd name="connsiteX58" fmla="*/ 1777702 w 2886163"/>
                <a:gd name="connsiteY58" fmla="*/ 139274 h 2556892"/>
                <a:gd name="connsiteX59" fmla="*/ 1911938 w 2886163"/>
                <a:gd name="connsiteY59" fmla="*/ 215126 h 2556892"/>
                <a:gd name="connsiteX60" fmla="*/ 1955706 w 2886163"/>
                <a:gd name="connsiteY60" fmla="*/ 233819 h 2556892"/>
                <a:gd name="connsiteX61" fmla="*/ 1966643 w 2886163"/>
                <a:gd name="connsiteY61" fmla="*/ 230756 h 2556892"/>
                <a:gd name="connsiteX62" fmla="*/ 1969287 w 2886163"/>
                <a:gd name="connsiteY62" fmla="*/ 230053 h 2556892"/>
                <a:gd name="connsiteX63" fmla="*/ 2019050 w 2886163"/>
                <a:gd name="connsiteY63" fmla="*/ 186624 h 2556892"/>
                <a:gd name="connsiteX64" fmla="*/ 2082031 w 2886163"/>
                <a:gd name="connsiteY64" fmla="*/ 93762 h 2556892"/>
                <a:gd name="connsiteX65" fmla="*/ 2086941 w 2886163"/>
                <a:gd name="connsiteY65" fmla="*/ 0 h 2556892"/>
                <a:gd name="connsiteX0" fmla="*/ 2501286 w 2909014"/>
                <a:gd name="connsiteY0" fmla="*/ 1100528 h 2556892"/>
                <a:gd name="connsiteX1" fmla="*/ 2492092 w 2909014"/>
                <a:gd name="connsiteY1" fmla="*/ 1180518 h 2556892"/>
                <a:gd name="connsiteX2" fmla="*/ 2452097 w 2909014"/>
                <a:gd name="connsiteY2" fmla="*/ 1334981 h 2556892"/>
                <a:gd name="connsiteX3" fmla="*/ 2526110 w 2909014"/>
                <a:gd name="connsiteY3" fmla="*/ 1243499 h 2556892"/>
                <a:gd name="connsiteX4" fmla="*/ 2505883 w 2909014"/>
                <a:gd name="connsiteY4" fmla="*/ 1129031 h 2556892"/>
                <a:gd name="connsiteX5" fmla="*/ 2501286 w 2909014"/>
                <a:gd name="connsiteY5" fmla="*/ 1100528 h 2556892"/>
                <a:gd name="connsiteX6" fmla="*/ 2086941 w 2909014"/>
                <a:gd name="connsiteY6" fmla="*/ 0 h 2556892"/>
                <a:gd name="connsiteX7" fmla="*/ 2145931 w 2909014"/>
                <a:gd name="connsiteY7" fmla="*/ 92843 h 2556892"/>
                <a:gd name="connsiteX8" fmla="*/ 2145711 w 2909014"/>
                <a:gd name="connsiteY8" fmla="*/ 95772 h 2556892"/>
                <a:gd name="connsiteX9" fmla="*/ 2342226 w 2909014"/>
                <a:gd name="connsiteY9" fmla="*/ 146169 h 2556892"/>
                <a:gd name="connsiteX10" fmla="*/ 2509101 w 2909014"/>
                <a:gd name="connsiteY10" fmla="*/ 214666 h 2556892"/>
                <a:gd name="connsiteX11" fmla="*/ 2625868 w 2909014"/>
                <a:gd name="connsiteY11" fmla="*/ 296494 h 2556892"/>
                <a:gd name="connsiteX12" fmla="*/ 2692066 w 2909014"/>
                <a:gd name="connsiteY12" fmla="*/ 382460 h 2556892"/>
                <a:gd name="connsiteX13" fmla="*/ 2730222 w 2909014"/>
                <a:gd name="connsiteY13" fmla="*/ 459692 h 2556892"/>
                <a:gd name="connsiteX14" fmla="*/ 2761023 w 2909014"/>
                <a:gd name="connsiteY14" fmla="*/ 561747 h 2556892"/>
                <a:gd name="connsiteX15" fmla="*/ 2784008 w 2909014"/>
                <a:gd name="connsiteY15" fmla="*/ 666102 h 2556892"/>
                <a:gd name="connsiteX16" fmla="*/ 2803776 w 2909014"/>
                <a:gd name="connsiteY16" fmla="*/ 779650 h 2556892"/>
                <a:gd name="connsiteX17" fmla="*/ 2822164 w 2909014"/>
                <a:gd name="connsiteY17" fmla="*/ 882626 h 2556892"/>
                <a:gd name="connsiteX18" fmla="*/ 2829060 w 2909014"/>
                <a:gd name="connsiteY18" fmla="*/ 938251 h 2556892"/>
                <a:gd name="connsiteX19" fmla="*/ 2852045 w 2909014"/>
                <a:gd name="connsiteY19" fmla="*/ 1122135 h 2556892"/>
                <a:gd name="connsiteX20" fmla="*/ 2869514 w 2909014"/>
                <a:gd name="connsiteY20" fmla="*/ 1265565 h 2556892"/>
                <a:gd name="connsiteX21" fmla="*/ 2879628 w 2909014"/>
                <a:gd name="connsiteY21" fmla="*/ 1355208 h 2556892"/>
                <a:gd name="connsiteX22" fmla="*/ 2886064 w 2909014"/>
                <a:gd name="connsiteY22" fmla="*/ 1424625 h 2556892"/>
                <a:gd name="connsiteX23" fmla="*/ 2872273 w 2909014"/>
                <a:gd name="connsiteY23" fmla="*/ 1444852 h 2556892"/>
                <a:gd name="connsiteX24" fmla="*/ 2447500 w 2909014"/>
                <a:gd name="connsiteY24" fmla="*/ 1641608 h 2556892"/>
                <a:gd name="connsiteX25" fmla="*/ 2446581 w 2909014"/>
                <a:gd name="connsiteY25" fmla="*/ 1783659 h 2556892"/>
                <a:gd name="connsiteX26" fmla="*/ 2451178 w 2909014"/>
                <a:gd name="connsiteY26" fmla="*/ 2127522 h 2556892"/>
                <a:gd name="connsiteX27" fmla="*/ 2457614 w 2909014"/>
                <a:gd name="connsiteY27" fmla="*/ 2556892 h 2556892"/>
                <a:gd name="connsiteX28" fmla="*/ 1261906 w 2909014"/>
                <a:gd name="connsiteY28" fmla="*/ 2556892 h 2556892"/>
                <a:gd name="connsiteX29" fmla="*/ 1281674 w 2909014"/>
                <a:gd name="connsiteY29" fmla="*/ 2299914 h 2556892"/>
                <a:gd name="connsiteX30" fmla="*/ 1306498 w 2909014"/>
                <a:gd name="connsiteY30" fmla="*/ 2083390 h 2556892"/>
                <a:gd name="connsiteX31" fmla="*/ 1330403 w 2909014"/>
                <a:gd name="connsiteY31" fmla="*/ 1927088 h 2556892"/>
                <a:gd name="connsiteX32" fmla="*/ 1372696 w 2909014"/>
                <a:gd name="connsiteY32" fmla="*/ 1718839 h 2556892"/>
                <a:gd name="connsiteX33" fmla="*/ 1406255 w 2909014"/>
                <a:gd name="connsiteY33" fmla="*/ 1619082 h 2556892"/>
                <a:gd name="connsiteX34" fmla="*/ 1413611 w 2909014"/>
                <a:gd name="connsiteY34" fmla="*/ 1591040 h 2556892"/>
                <a:gd name="connsiteX35" fmla="*/ 1319370 w 2909014"/>
                <a:gd name="connsiteY35" fmla="*/ 1212698 h 2556892"/>
                <a:gd name="connsiteX36" fmla="*/ 1287650 w 2909014"/>
                <a:gd name="connsiteY36" fmla="*/ 1086737 h 2556892"/>
                <a:gd name="connsiteX37" fmla="*/ 1126291 w 2909014"/>
                <a:gd name="connsiteY37" fmla="*/ 1342336 h 2556892"/>
                <a:gd name="connsiteX38" fmla="*/ 961255 w 2909014"/>
                <a:gd name="connsiteY38" fmla="*/ 1506453 h 2556892"/>
                <a:gd name="connsiteX39" fmla="*/ 764959 w 2909014"/>
                <a:gd name="connsiteY39" fmla="*/ 1636091 h 2556892"/>
                <a:gd name="connsiteX40" fmla="*/ 493729 w 2909014"/>
                <a:gd name="connsiteY40" fmla="*/ 1753318 h 2556892"/>
                <a:gd name="connsiteX41" fmla="*/ 271689 w 2909014"/>
                <a:gd name="connsiteY41" fmla="*/ 1791474 h 2556892"/>
                <a:gd name="connsiteX42" fmla="*/ 81829 w 2909014"/>
                <a:gd name="connsiteY42" fmla="*/ 1787336 h 2556892"/>
                <a:gd name="connsiteX43" fmla="*/ 0 w 2909014"/>
                <a:gd name="connsiteY43" fmla="*/ 1591499 h 2556892"/>
                <a:gd name="connsiteX44" fmla="*/ 47350 w 2909014"/>
                <a:gd name="connsiteY44" fmla="*/ 1572192 h 2556892"/>
                <a:gd name="connsiteX45" fmla="*/ 307087 w 2909014"/>
                <a:gd name="connsiteY45" fmla="*/ 1484387 h 2556892"/>
                <a:gd name="connsiteX46" fmla="*/ 416958 w 2909014"/>
                <a:gd name="connsiteY46" fmla="*/ 1438416 h 2556892"/>
                <a:gd name="connsiteX47" fmla="*/ 575558 w 2909014"/>
                <a:gd name="connsiteY47" fmla="*/ 1349692 h 2556892"/>
                <a:gd name="connsiteX48" fmla="*/ 782428 w 2909014"/>
                <a:gd name="connsiteY48" fmla="*/ 1212698 h 2556892"/>
                <a:gd name="connsiteX49" fmla="*/ 834835 w 2909014"/>
                <a:gd name="connsiteY49" fmla="*/ 1149718 h 2556892"/>
                <a:gd name="connsiteX50" fmla="*/ 1002629 w 2909014"/>
                <a:gd name="connsiteY50" fmla="*/ 829759 h 2556892"/>
                <a:gd name="connsiteX51" fmla="*/ 1144680 w 2909014"/>
                <a:gd name="connsiteY51" fmla="*/ 462450 h 2556892"/>
                <a:gd name="connsiteX52" fmla="*/ 1237082 w 2909014"/>
                <a:gd name="connsiteY52" fmla="*/ 327755 h 2556892"/>
                <a:gd name="connsiteX53" fmla="*/ 1397521 w 2909014"/>
                <a:gd name="connsiteY53" fmla="*/ 243628 h 2556892"/>
                <a:gd name="connsiteX54" fmla="*/ 1537732 w 2909014"/>
                <a:gd name="connsiteY54" fmla="*/ 170074 h 2556892"/>
                <a:gd name="connsiteX55" fmla="*/ 1592898 w 2909014"/>
                <a:gd name="connsiteY55" fmla="*/ 129160 h 2556892"/>
                <a:gd name="connsiteX56" fmla="*/ 1683262 w 2909014"/>
                <a:gd name="connsiteY56" fmla="*/ 35759 h 2556892"/>
                <a:gd name="connsiteX57" fmla="*/ 1777702 w 2909014"/>
                <a:gd name="connsiteY57" fmla="*/ 139274 h 2556892"/>
                <a:gd name="connsiteX58" fmla="*/ 1911938 w 2909014"/>
                <a:gd name="connsiteY58" fmla="*/ 215126 h 2556892"/>
                <a:gd name="connsiteX59" fmla="*/ 1955706 w 2909014"/>
                <a:gd name="connsiteY59" fmla="*/ 233819 h 2556892"/>
                <a:gd name="connsiteX60" fmla="*/ 1966643 w 2909014"/>
                <a:gd name="connsiteY60" fmla="*/ 230756 h 2556892"/>
                <a:gd name="connsiteX61" fmla="*/ 1969287 w 2909014"/>
                <a:gd name="connsiteY61" fmla="*/ 230053 h 2556892"/>
                <a:gd name="connsiteX62" fmla="*/ 2019050 w 2909014"/>
                <a:gd name="connsiteY62" fmla="*/ 186624 h 2556892"/>
                <a:gd name="connsiteX63" fmla="*/ 2082031 w 2909014"/>
                <a:gd name="connsiteY63" fmla="*/ 93762 h 2556892"/>
                <a:gd name="connsiteX64" fmla="*/ 2086941 w 2909014"/>
                <a:gd name="connsiteY64" fmla="*/ 0 h 2556892"/>
                <a:gd name="connsiteX0" fmla="*/ 2501286 w 2909014"/>
                <a:gd name="connsiteY0" fmla="*/ 1100528 h 2556892"/>
                <a:gd name="connsiteX1" fmla="*/ 2492092 w 2909014"/>
                <a:gd name="connsiteY1" fmla="*/ 1180518 h 2556892"/>
                <a:gd name="connsiteX2" fmla="*/ 2452097 w 2909014"/>
                <a:gd name="connsiteY2" fmla="*/ 1334981 h 2556892"/>
                <a:gd name="connsiteX3" fmla="*/ 2526110 w 2909014"/>
                <a:gd name="connsiteY3" fmla="*/ 1243499 h 2556892"/>
                <a:gd name="connsiteX4" fmla="*/ 2505883 w 2909014"/>
                <a:gd name="connsiteY4" fmla="*/ 1129031 h 2556892"/>
                <a:gd name="connsiteX5" fmla="*/ 2501286 w 2909014"/>
                <a:gd name="connsiteY5" fmla="*/ 1100528 h 2556892"/>
                <a:gd name="connsiteX6" fmla="*/ 2086941 w 2909014"/>
                <a:gd name="connsiteY6" fmla="*/ 0 h 2556892"/>
                <a:gd name="connsiteX7" fmla="*/ 2145931 w 2909014"/>
                <a:gd name="connsiteY7" fmla="*/ 92843 h 2556892"/>
                <a:gd name="connsiteX8" fmla="*/ 2145711 w 2909014"/>
                <a:gd name="connsiteY8" fmla="*/ 95772 h 2556892"/>
                <a:gd name="connsiteX9" fmla="*/ 2342226 w 2909014"/>
                <a:gd name="connsiteY9" fmla="*/ 146169 h 2556892"/>
                <a:gd name="connsiteX10" fmla="*/ 2509101 w 2909014"/>
                <a:gd name="connsiteY10" fmla="*/ 214666 h 2556892"/>
                <a:gd name="connsiteX11" fmla="*/ 2625868 w 2909014"/>
                <a:gd name="connsiteY11" fmla="*/ 296494 h 2556892"/>
                <a:gd name="connsiteX12" fmla="*/ 2692066 w 2909014"/>
                <a:gd name="connsiteY12" fmla="*/ 382460 h 2556892"/>
                <a:gd name="connsiteX13" fmla="*/ 2730222 w 2909014"/>
                <a:gd name="connsiteY13" fmla="*/ 459692 h 2556892"/>
                <a:gd name="connsiteX14" fmla="*/ 2761023 w 2909014"/>
                <a:gd name="connsiteY14" fmla="*/ 561747 h 2556892"/>
                <a:gd name="connsiteX15" fmla="*/ 2784008 w 2909014"/>
                <a:gd name="connsiteY15" fmla="*/ 666102 h 2556892"/>
                <a:gd name="connsiteX16" fmla="*/ 2803776 w 2909014"/>
                <a:gd name="connsiteY16" fmla="*/ 779650 h 2556892"/>
                <a:gd name="connsiteX17" fmla="*/ 2822164 w 2909014"/>
                <a:gd name="connsiteY17" fmla="*/ 882626 h 2556892"/>
                <a:gd name="connsiteX18" fmla="*/ 2829060 w 2909014"/>
                <a:gd name="connsiteY18" fmla="*/ 938251 h 2556892"/>
                <a:gd name="connsiteX19" fmla="*/ 2852045 w 2909014"/>
                <a:gd name="connsiteY19" fmla="*/ 1122135 h 2556892"/>
                <a:gd name="connsiteX20" fmla="*/ 2869514 w 2909014"/>
                <a:gd name="connsiteY20" fmla="*/ 1265565 h 2556892"/>
                <a:gd name="connsiteX21" fmla="*/ 2879628 w 2909014"/>
                <a:gd name="connsiteY21" fmla="*/ 1355208 h 2556892"/>
                <a:gd name="connsiteX22" fmla="*/ 2886064 w 2909014"/>
                <a:gd name="connsiteY22" fmla="*/ 1424625 h 2556892"/>
                <a:gd name="connsiteX23" fmla="*/ 2872273 w 2909014"/>
                <a:gd name="connsiteY23" fmla="*/ 1444852 h 2556892"/>
                <a:gd name="connsiteX24" fmla="*/ 2447500 w 2909014"/>
                <a:gd name="connsiteY24" fmla="*/ 1641608 h 2556892"/>
                <a:gd name="connsiteX25" fmla="*/ 2446581 w 2909014"/>
                <a:gd name="connsiteY25" fmla="*/ 1783659 h 2556892"/>
                <a:gd name="connsiteX26" fmla="*/ 2451178 w 2909014"/>
                <a:gd name="connsiteY26" fmla="*/ 2127522 h 2556892"/>
                <a:gd name="connsiteX27" fmla="*/ 2457614 w 2909014"/>
                <a:gd name="connsiteY27" fmla="*/ 2556892 h 2556892"/>
                <a:gd name="connsiteX28" fmla="*/ 1261906 w 2909014"/>
                <a:gd name="connsiteY28" fmla="*/ 2556892 h 2556892"/>
                <a:gd name="connsiteX29" fmla="*/ 1281674 w 2909014"/>
                <a:gd name="connsiteY29" fmla="*/ 2299914 h 2556892"/>
                <a:gd name="connsiteX30" fmla="*/ 1306498 w 2909014"/>
                <a:gd name="connsiteY30" fmla="*/ 2083390 h 2556892"/>
                <a:gd name="connsiteX31" fmla="*/ 1330403 w 2909014"/>
                <a:gd name="connsiteY31" fmla="*/ 1927088 h 2556892"/>
                <a:gd name="connsiteX32" fmla="*/ 1372696 w 2909014"/>
                <a:gd name="connsiteY32" fmla="*/ 1718839 h 2556892"/>
                <a:gd name="connsiteX33" fmla="*/ 1406255 w 2909014"/>
                <a:gd name="connsiteY33" fmla="*/ 1619082 h 2556892"/>
                <a:gd name="connsiteX34" fmla="*/ 1413611 w 2909014"/>
                <a:gd name="connsiteY34" fmla="*/ 1591040 h 2556892"/>
                <a:gd name="connsiteX35" fmla="*/ 1319370 w 2909014"/>
                <a:gd name="connsiteY35" fmla="*/ 1212698 h 2556892"/>
                <a:gd name="connsiteX36" fmla="*/ 1287650 w 2909014"/>
                <a:gd name="connsiteY36" fmla="*/ 1086737 h 2556892"/>
                <a:gd name="connsiteX37" fmla="*/ 1126291 w 2909014"/>
                <a:gd name="connsiteY37" fmla="*/ 1342336 h 2556892"/>
                <a:gd name="connsiteX38" fmla="*/ 961255 w 2909014"/>
                <a:gd name="connsiteY38" fmla="*/ 1506453 h 2556892"/>
                <a:gd name="connsiteX39" fmla="*/ 764959 w 2909014"/>
                <a:gd name="connsiteY39" fmla="*/ 1636091 h 2556892"/>
                <a:gd name="connsiteX40" fmla="*/ 493729 w 2909014"/>
                <a:gd name="connsiteY40" fmla="*/ 1753318 h 2556892"/>
                <a:gd name="connsiteX41" fmla="*/ 271689 w 2909014"/>
                <a:gd name="connsiteY41" fmla="*/ 1791474 h 2556892"/>
                <a:gd name="connsiteX42" fmla="*/ 81829 w 2909014"/>
                <a:gd name="connsiteY42" fmla="*/ 1787336 h 2556892"/>
                <a:gd name="connsiteX43" fmla="*/ 0 w 2909014"/>
                <a:gd name="connsiteY43" fmla="*/ 1591499 h 2556892"/>
                <a:gd name="connsiteX44" fmla="*/ 47350 w 2909014"/>
                <a:gd name="connsiteY44" fmla="*/ 1572192 h 2556892"/>
                <a:gd name="connsiteX45" fmla="*/ 307087 w 2909014"/>
                <a:gd name="connsiteY45" fmla="*/ 1484387 h 2556892"/>
                <a:gd name="connsiteX46" fmla="*/ 416958 w 2909014"/>
                <a:gd name="connsiteY46" fmla="*/ 1438416 h 2556892"/>
                <a:gd name="connsiteX47" fmla="*/ 575558 w 2909014"/>
                <a:gd name="connsiteY47" fmla="*/ 1349692 h 2556892"/>
                <a:gd name="connsiteX48" fmla="*/ 782428 w 2909014"/>
                <a:gd name="connsiteY48" fmla="*/ 1212698 h 2556892"/>
                <a:gd name="connsiteX49" fmla="*/ 834835 w 2909014"/>
                <a:gd name="connsiteY49" fmla="*/ 1149718 h 2556892"/>
                <a:gd name="connsiteX50" fmla="*/ 1002629 w 2909014"/>
                <a:gd name="connsiteY50" fmla="*/ 829759 h 2556892"/>
                <a:gd name="connsiteX51" fmla="*/ 1144680 w 2909014"/>
                <a:gd name="connsiteY51" fmla="*/ 462450 h 2556892"/>
                <a:gd name="connsiteX52" fmla="*/ 1237082 w 2909014"/>
                <a:gd name="connsiteY52" fmla="*/ 327755 h 2556892"/>
                <a:gd name="connsiteX53" fmla="*/ 1397521 w 2909014"/>
                <a:gd name="connsiteY53" fmla="*/ 243628 h 2556892"/>
                <a:gd name="connsiteX54" fmla="*/ 1537732 w 2909014"/>
                <a:gd name="connsiteY54" fmla="*/ 170074 h 2556892"/>
                <a:gd name="connsiteX55" fmla="*/ 1592898 w 2909014"/>
                <a:gd name="connsiteY55" fmla="*/ 129160 h 2556892"/>
                <a:gd name="connsiteX56" fmla="*/ 1683262 w 2909014"/>
                <a:gd name="connsiteY56" fmla="*/ 35759 h 2556892"/>
                <a:gd name="connsiteX57" fmla="*/ 1777702 w 2909014"/>
                <a:gd name="connsiteY57" fmla="*/ 139274 h 2556892"/>
                <a:gd name="connsiteX58" fmla="*/ 1911938 w 2909014"/>
                <a:gd name="connsiteY58" fmla="*/ 215126 h 2556892"/>
                <a:gd name="connsiteX59" fmla="*/ 1955706 w 2909014"/>
                <a:gd name="connsiteY59" fmla="*/ 233819 h 2556892"/>
                <a:gd name="connsiteX60" fmla="*/ 1966643 w 2909014"/>
                <a:gd name="connsiteY60" fmla="*/ 230756 h 2556892"/>
                <a:gd name="connsiteX61" fmla="*/ 1969287 w 2909014"/>
                <a:gd name="connsiteY61" fmla="*/ 230053 h 2556892"/>
                <a:gd name="connsiteX62" fmla="*/ 2019050 w 2909014"/>
                <a:gd name="connsiteY62" fmla="*/ 186624 h 2556892"/>
                <a:gd name="connsiteX63" fmla="*/ 2082031 w 2909014"/>
                <a:gd name="connsiteY63" fmla="*/ 93762 h 2556892"/>
                <a:gd name="connsiteX64" fmla="*/ 2086941 w 2909014"/>
                <a:gd name="connsiteY64" fmla="*/ 0 h 2556892"/>
                <a:gd name="connsiteX0" fmla="*/ 2501286 w 2890059"/>
                <a:gd name="connsiteY0" fmla="*/ 1100528 h 2556892"/>
                <a:gd name="connsiteX1" fmla="*/ 2492092 w 2890059"/>
                <a:gd name="connsiteY1" fmla="*/ 1180518 h 2556892"/>
                <a:gd name="connsiteX2" fmla="*/ 2452097 w 2890059"/>
                <a:gd name="connsiteY2" fmla="*/ 1334981 h 2556892"/>
                <a:gd name="connsiteX3" fmla="*/ 2526110 w 2890059"/>
                <a:gd name="connsiteY3" fmla="*/ 1243499 h 2556892"/>
                <a:gd name="connsiteX4" fmla="*/ 2505883 w 2890059"/>
                <a:gd name="connsiteY4" fmla="*/ 1129031 h 2556892"/>
                <a:gd name="connsiteX5" fmla="*/ 2501286 w 2890059"/>
                <a:gd name="connsiteY5" fmla="*/ 1100528 h 2556892"/>
                <a:gd name="connsiteX6" fmla="*/ 2086941 w 2890059"/>
                <a:gd name="connsiteY6" fmla="*/ 0 h 2556892"/>
                <a:gd name="connsiteX7" fmla="*/ 2145931 w 2890059"/>
                <a:gd name="connsiteY7" fmla="*/ 92843 h 2556892"/>
                <a:gd name="connsiteX8" fmla="*/ 2145711 w 2890059"/>
                <a:gd name="connsiteY8" fmla="*/ 95772 h 2556892"/>
                <a:gd name="connsiteX9" fmla="*/ 2342226 w 2890059"/>
                <a:gd name="connsiteY9" fmla="*/ 146169 h 2556892"/>
                <a:gd name="connsiteX10" fmla="*/ 2509101 w 2890059"/>
                <a:gd name="connsiteY10" fmla="*/ 214666 h 2556892"/>
                <a:gd name="connsiteX11" fmla="*/ 2625868 w 2890059"/>
                <a:gd name="connsiteY11" fmla="*/ 296494 h 2556892"/>
                <a:gd name="connsiteX12" fmla="*/ 2692066 w 2890059"/>
                <a:gd name="connsiteY12" fmla="*/ 382460 h 2556892"/>
                <a:gd name="connsiteX13" fmla="*/ 2730222 w 2890059"/>
                <a:gd name="connsiteY13" fmla="*/ 459692 h 2556892"/>
                <a:gd name="connsiteX14" fmla="*/ 2761023 w 2890059"/>
                <a:gd name="connsiteY14" fmla="*/ 561747 h 2556892"/>
                <a:gd name="connsiteX15" fmla="*/ 2784008 w 2890059"/>
                <a:gd name="connsiteY15" fmla="*/ 666102 h 2556892"/>
                <a:gd name="connsiteX16" fmla="*/ 2803776 w 2890059"/>
                <a:gd name="connsiteY16" fmla="*/ 779650 h 2556892"/>
                <a:gd name="connsiteX17" fmla="*/ 2822164 w 2890059"/>
                <a:gd name="connsiteY17" fmla="*/ 882626 h 2556892"/>
                <a:gd name="connsiteX18" fmla="*/ 2829060 w 2890059"/>
                <a:gd name="connsiteY18" fmla="*/ 938251 h 2556892"/>
                <a:gd name="connsiteX19" fmla="*/ 2852045 w 2890059"/>
                <a:gd name="connsiteY19" fmla="*/ 1122135 h 2556892"/>
                <a:gd name="connsiteX20" fmla="*/ 2869514 w 2890059"/>
                <a:gd name="connsiteY20" fmla="*/ 1265565 h 2556892"/>
                <a:gd name="connsiteX21" fmla="*/ 2879628 w 2890059"/>
                <a:gd name="connsiteY21" fmla="*/ 1355208 h 2556892"/>
                <a:gd name="connsiteX22" fmla="*/ 2886064 w 2890059"/>
                <a:gd name="connsiteY22" fmla="*/ 1424625 h 2556892"/>
                <a:gd name="connsiteX23" fmla="*/ 2872273 w 2890059"/>
                <a:gd name="connsiteY23" fmla="*/ 1444852 h 2556892"/>
                <a:gd name="connsiteX24" fmla="*/ 2447500 w 2890059"/>
                <a:gd name="connsiteY24" fmla="*/ 1641608 h 2556892"/>
                <a:gd name="connsiteX25" fmla="*/ 2446581 w 2890059"/>
                <a:gd name="connsiteY25" fmla="*/ 1783659 h 2556892"/>
                <a:gd name="connsiteX26" fmla="*/ 2451178 w 2890059"/>
                <a:gd name="connsiteY26" fmla="*/ 2127522 h 2556892"/>
                <a:gd name="connsiteX27" fmla="*/ 2457614 w 2890059"/>
                <a:gd name="connsiteY27" fmla="*/ 2556892 h 2556892"/>
                <a:gd name="connsiteX28" fmla="*/ 1261906 w 2890059"/>
                <a:gd name="connsiteY28" fmla="*/ 2556892 h 2556892"/>
                <a:gd name="connsiteX29" fmla="*/ 1281674 w 2890059"/>
                <a:gd name="connsiteY29" fmla="*/ 2299914 h 2556892"/>
                <a:gd name="connsiteX30" fmla="*/ 1306498 w 2890059"/>
                <a:gd name="connsiteY30" fmla="*/ 2083390 h 2556892"/>
                <a:gd name="connsiteX31" fmla="*/ 1330403 w 2890059"/>
                <a:gd name="connsiteY31" fmla="*/ 1927088 h 2556892"/>
                <a:gd name="connsiteX32" fmla="*/ 1372696 w 2890059"/>
                <a:gd name="connsiteY32" fmla="*/ 1718839 h 2556892"/>
                <a:gd name="connsiteX33" fmla="*/ 1406255 w 2890059"/>
                <a:gd name="connsiteY33" fmla="*/ 1619082 h 2556892"/>
                <a:gd name="connsiteX34" fmla="*/ 1413611 w 2890059"/>
                <a:gd name="connsiteY34" fmla="*/ 1591040 h 2556892"/>
                <a:gd name="connsiteX35" fmla="*/ 1319370 w 2890059"/>
                <a:gd name="connsiteY35" fmla="*/ 1212698 h 2556892"/>
                <a:gd name="connsiteX36" fmla="*/ 1287650 w 2890059"/>
                <a:gd name="connsiteY36" fmla="*/ 1086737 h 2556892"/>
                <a:gd name="connsiteX37" fmla="*/ 1126291 w 2890059"/>
                <a:gd name="connsiteY37" fmla="*/ 1342336 h 2556892"/>
                <a:gd name="connsiteX38" fmla="*/ 961255 w 2890059"/>
                <a:gd name="connsiteY38" fmla="*/ 1506453 h 2556892"/>
                <a:gd name="connsiteX39" fmla="*/ 764959 w 2890059"/>
                <a:gd name="connsiteY39" fmla="*/ 1636091 h 2556892"/>
                <a:gd name="connsiteX40" fmla="*/ 493729 w 2890059"/>
                <a:gd name="connsiteY40" fmla="*/ 1753318 h 2556892"/>
                <a:gd name="connsiteX41" fmla="*/ 271689 w 2890059"/>
                <a:gd name="connsiteY41" fmla="*/ 1791474 h 2556892"/>
                <a:gd name="connsiteX42" fmla="*/ 81829 w 2890059"/>
                <a:gd name="connsiteY42" fmla="*/ 1787336 h 2556892"/>
                <a:gd name="connsiteX43" fmla="*/ 0 w 2890059"/>
                <a:gd name="connsiteY43" fmla="*/ 1591499 h 2556892"/>
                <a:gd name="connsiteX44" fmla="*/ 47350 w 2890059"/>
                <a:gd name="connsiteY44" fmla="*/ 1572192 h 2556892"/>
                <a:gd name="connsiteX45" fmla="*/ 307087 w 2890059"/>
                <a:gd name="connsiteY45" fmla="*/ 1484387 h 2556892"/>
                <a:gd name="connsiteX46" fmla="*/ 416958 w 2890059"/>
                <a:gd name="connsiteY46" fmla="*/ 1438416 h 2556892"/>
                <a:gd name="connsiteX47" fmla="*/ 575558 w 2890059"/>
                <a:gd name="connsiteY47" fmla="*/ 1349692 h 2556892"/>
                <a:gd name="connsiteX48" fmla="*/ 782428 w 2890059"/>
                <a:gd name="connsiteY48" fmla="*/ 1212698 h 2556892"/>
                <a:gd name="connsiteX49" fmla="*/ 834835 w 2890059"/>
                <a:gd name="connsiteY49" fmla="*/ 1149718 h 2556892"/>
                <a:gd name="connsiteX50" fmla="*/ 1002629 w 2890059"/>
                <a:gd name="connsiteY50" fmla="*/ 829759 h 2556892"/>
                <a:gd name="connsiteX51" fmla="*/ 1144680 w 2890059"/>
                <a:gd name="connsiteY51" fmla="*/ 462450 h 2556892"/>
                <a:gd name="connsiteX52" fmla="*/ 1237082 w 2890059"/>
                <a:gd name="connsiteY52" fmla="*/ 327755 h 2556892"/>
                <a:gd name="connsiteX53" fmla="*/ 1397521 w 2890059"/>
                <a:gd name="connsiteY53" fmla="*/ 243628 h 2556892"/>
                <a:gd name="connsiteX54" fmla="*/ 1537732 w 2890059"/>
                <a:gd name="connsiteY54" fmla="*/ 170074 h 2556892"/>
                <a:gd name="connsiteX55" fmla="*/ 1592898 w 2890059"/>
                <a:gd name="connsiteY55" fmla="*/ 129160 h 2556892"/>
                <a:gd name="connsiteX56" fmla="*/ 1683262 w 2890059"/>
                <a:gd name="connsiteY56" fmla="*/ 35759 h 2556892"/>
                <a:gd name="connsiteX57" fmla="*/ 1777702 w 2890059"/>
                <a:gd name="connsiteY57" fmla="*/ 139274 h 2556892"/>
                <a:gd name="connsiteX58" fmla="*/ 1911938 w 2890059"/>
                <a:gd name="connsiteY58" fmla="*/ 215126 h 2556892"/>
                <a:gd name="connsiteX59" fmla="*/ 1955706 w 2890059"/>
                <a:gd name="connsiteY59" fmla="*/ 233819 h 2556892"/>
                <a:gd name="connsiteX60" fmla="*/ 1966643 w 2890059"/>
                <a:gd name="connsiteY60" fmla="*/ 230756 h 2556892"/>
                <a:gd name="connsiteX61" fmla="*/ 1969287 w 2890059"/>
                <a:gd name="connsiteY61" fmla="*/ 230053 h 2556892"/>
                <a:gd name="connsiteX62" fmla="*/ 2019050 w 2890059"/>
                <a:gd name="connsiteY62" fmla="*/ 186624 h 2556892"/>
                <a:gd name="connsiteX63" fmla="*/ 2082031 w 2890059"/>
                <a:gd name="connsiteY63" fmla="*/ 93762 h 2556892"/>
                <a:gd name="connsiteX64" fmla="*/ 2086941 w 2890059"/>
                <a:gd name="connsiteY64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03776 w 2887840"/>
                <a:gd name="connsiteY16" fmla="*/ 779650 h 2556892"/>
                <a:gd name="connsiteX17" fmla="*/ 2822164 w 2887840"/>
                <a:gd name="connsiteY17" fmla="*/ 882626 h 2556892"/>
                <a:gd name="connsiteX18" fmla="*/ 2829060 w 2887840"/>
                <a:gd name="connsiteY18" fmla="*/ 938251 h 2556892"/>
                <a:gd name="connsiteX19" fmla="*/ 2852045 w 2887840"/>
                <a:gd name="connsiteY19" fmla="*/ 1122135 h 2556892"/>
                <a:gd name="connsiteX20" fmla="*/ 2869514 w 2887840"/>
                <a:gd name="connsiteY20" fmla="*/ 1265565 h 2556892"/>
                <a:gd name="connsiteX21" fmla="*/ 2879628 w 2887840"/>
                <a:gd name="connsiteY21" fmla="*/ 1355208 h 2556892"/>
                <a:gd name="connsiteX22" fmla="*/ 2886064 w 2887840"/>
                <a:gd name="connsiteY22" fmla="*/ 1424625 h 2556892"/>
                <a:gd name="connsiteX23" fmla="*/ 2872273 w 2887840"/>
                <a:gd name="connsiteY23" fmla="*/ 1444852 h 2556892"/>
                <a:gd name="connsiteX24" fmla="*/ 2447500 w 2887840"/>
                <a:gd name="connsiteY24" fmla="*/ 1641608 h 2556892"/>
                <a:gd name="connsiteX25" fmla="*/ 2446581 w 2887840"/>
                <a:gd name="connsiteY25" fmla="*/ 1783659 h 2556892"/>
                <a:gd name="connsiteX26" fmla="*/ 2451178 w 2887840"/>
                <a:gd name="connsiteY26" fmla="*/ 2127522 h 2556892"/>
                <a:gd name="connsiteX27" fmla="*/ 2457614 w 2887840"/>
                <a:gd name="connsiteY27" fmla="*/ 2556892 h 2556892"/>
                <a:gd name="connsiteX28" fmla="*/ 1261906 w 2887840"/>
                <a:gd name="connsiteY28" fmla="*/ 2556892 h 2556892"/>
                <a:gd name="connsiteX29" fmla="*/ 1281674 w 2887840"/>
                <a:gd name="connsiteY29" fmla="*/ 2299914 h 2556892"/>
                <a:gd name="connsiteX30" fmla="*/ 1306498 w 2887840"/>
                <a:gd name="connsiteY30" fmla="*/ 2083390 h 2556892"/>
                <a:gd name="connsiteX31" fmla="*/ 1330403 w 2887840"/>
                <a:gd name="connsiteY31" fmla="*/ 1927088 h 2556892"/>
                <a:gd name="connsiteX32" fmla="*/ 1372696 w 2887840"/>
                <a:gd name="connsiteY32" fmla="*/ 1718839 h 2556892"/>
                <a:gd name="connsiteX33" fmla="*/ 1406255 w 2887840"/>
                <a:gd name="connsiteY33" fmla="*/ 1619082 h 2556892"/>
                <a:gd name="connsiteX34" fmla="*/ 1413611 w 2887840"/>
                <a:gd name="connsiteY34" fmla="*/ 1591040 h 2556892"/>
                <a:gd name="connsiteX35" fmla="*/ 1319370 w 2887840"/>
                <a:gd name="connsiteY35" fmla="*/ 1212698 h 2556892"/>
                <a:gd name="connsiteX36" fmla="*/ 1287650 w 2887840"/>
                <a:gd name="connsiteY36" fmla="*/ 1086737 h 2556892"/>
                <a:gd name="connsiteX37" fmla="*/ 1126291 w 2887840"/>
                <a:gd name="connsiteY37" fmla="*/ 1342336 h 2556892"/>
                <a:gd name="connsiteX38" fmla="*/ 961255 w 2887840"/>
                <a:gd name="connsiteY38" fmla="*/ 1506453 h 2556892"/>
                <a:gd name="connsiteX39" fmla="*/ 764959 w 2887840"/>
                <a:gd name="connsiteY39" fmla="*/ 1636091 h 2556892"/>
                <a:gd name="connsiteX40" fmla="*/ 493729 w 2887840"/>
                <a:gd name="connsiteY40" fmla="*/ 1753318 h 2556892"/>
                <a:gd name="connsiteX41" fmla="*/ 271689 w 2887840"/>
                <a:gd name="connsiteY41" fmla="*/ 1791474 h 2556892"/>
                <a:gd name="connsiteX42" fmla="*/ 81829 w 2887840"/>
                <a:gd name="connsiteY42" fmla="*/ 1787336 h 2556892"/>
                <a:gd name="connsiteX43" fmla="*/ 0 w 2887840"/>
                <a:gd name="connsiteY43" fmla="*/ 1591499 h 2556892"/>
                <a:gd name="connsiteX44" fmla="*/ 47350 w 2887840"/>
                <a:gd name="connsiteY44" fmla="*/ 1572192 h 2556892"/>
                <a:gd name="connsiteX45" fmla="*/ 307087 w 2887840"/>
                <a:gd name="connsiteY45" fmla="*/ 1484387 h 2556892"/>
                <a:gd name="connsiteX46" fmla="*/ 416958 w 2887840"/>
                <a:gd name="connsiteY46" fmla="*/ 1438416 h 2556892"/>
                <a:gd name="connsiteX47" fmla="*/ 575558 w 2887840"/>
                <a:gd name="connsiteY47" fmla="*/ 1349692 h 2556892"/>
                <a:gd name="connsiteX48" fmla="*/ 782428 w 2887840"/>
                <a:gd name="connsiteY48" fmla="*/ 1212698 h 2556892"/>
                <a:gd name="connsiteX49" fmla="*/ 834835 w 2887840"/>
                <a:gd name="connsiteY49" fmla="*/ 1149718 h 2556892"/>
                <a:gd name="connsiteX50" fmla="*/ 1002629 w 2887840"/>
                <a:gd name="connsiteY50" fmla="*/ 829759 h 2556892"/>
                <a:gd name="connsiteX51" fmla="*/ 1144680 w 2887840"/>
                <a:gd name="connsiteY51" fmla="*/ 462450 h 2556892"/>
                <a:gd name="connsiteX52" fmla="*/ 1237082 w 2887840"/>
                <a:gd name="connsiteY52" fmla="*/ 327755 h 2556892"/>
                <a:gd name="connsiteX53" fmla="*/ 1397521 w 2887840"/>
                <a:gd name="connsiteY53" fmla="*/ 243628 h 2556892"/>
                <a:gd name="connsiteX54" fmla="*/ 1537732 w 2887840"/>
                <a:gd name="connsiteY54" fmla="*/ 170074 h 2556892"/>
                <a:gd name="connsiteX55" fmla="*/ 1592898 w 2887840"/>
                <a:gd name="connsiteY55" fmla="*/ 129160 h 2556892"/>
                <a:gd name="connsiteX56" fmla="*/ 1683262 w 2887840"/>
                <a:gd name="connsiteY56" fmla="*/ 35759 h 2556892"/>
                <a:gd name="connsiteX57" fmla="*/ 1777702 w 2887840"/>
                <a:gd name="connsiteY57" fmla="*/ 139274 h 2556892"/>
                <a:gd name="connsiteX58" fmla="*/ 1911938 w 2887840"/>
                <a:gd name="connsiteY58" fmla="*/ 215126 h 2556892"/>
                <a:gd name="connsiteX59" fmla="*/ 1955706 w 2887840"/>
                <a:gd name="connsiteY59" fmla="*/ 233819 h 2556892"/>
                <a:gd name="connsiteX60" fmla="*/ 1966643 w 2887840"/>
                <a:gd name="connsiteY60" fmla="*/ 230756 h 2556892"/>
                <a:gd name="connsiteX61" fmla="*/ 1969287 w 2887840"/>
                <a:gd name="connsiteY61" fmla="*/ 230053 h 2556892"/>
                <a:gd name="connsiteX62" fmla="*/ 2019050 w 2887840"/>
                <a:gd name="connsiteY62" fmla="*/ 186624 h 2556892"/>
                <a:gd name="connsiteX63" fmla="*/ 2082031 w 2887840"/>
                <a:gd name="connsiteY63" fmla="*/ 93762 h 2556892"/>
                <a:gd name="connsiteX64" fmla="*/ 2086941 w 2887840"/>
                <a:gd name="connsiteY64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03776 w 2887840"/>
                <a:gd name="connsiteY16" fmla="*/ 779650 h 2556892"/>
                <a:gd name="connsiteX17" fmla="*/ 2829060 w 2887840"/>
                <a:gd name="connsiteY17" fmla="*/ 938251 h 2556892"/>
                <a:gd name="connsiteX18" fmla="*/ 2852045 w 2887840"/>
                <a:gd name="connsiteY18" fmla="*/ 1122135 h 2556892"/>
                <a:gd name="connsiteX19" fmla="*/ 2869514 w 2887840"/>
                <a:gd name="connsiteY19" fmla="*/ 1265565 h 2556892"/>
                <a:gd name="connsiteX20" fmla="*/ 2879628 w 2887840"/>
                <a:gd name="connsiteY20" fmla="*/ 1355208 h 2556892"/>
                <a:gd name="connsiteX21" fmla="*/ 2886064 w 2887840"/>
                <a:gd name="connsiteY21" fmla="*/ 1424625 h 2556892"/>
                <a:gd name="connsiteX22" fmla="*/ 2872273 w 2887840"/>
                <a:gd name="connsiteY22" fmla="*/ 1444852 h 2556892"/>
                <a:gd name="connsiteX23" fmla="*/ 2447500 w 2887840"/>
                <a:gd name="connsiteY23" fmla="*/ 1641608 h 2556892"/>
                <a:gd name="connsiteX24" fmla="*/ 2446581 w 2887840"/>
                <a:gd name="connsiteY24" fmla="*/ 1783659 h 2556892"/>
                <a:gd name="connsiteX25" fmla="*/ 2451178 w 2887840"/>
                <a:gd name="connsiteY25" fmla="*/ 2127522 h 2556892"/>
                <a:gd name="connsiteX26" fmla="*/ 2457614 w 2887840"/>
                <a:gd name="connsiteY26" fmla="*/ 2556892 h 2556892"/>
                <a:gd name="connsiteX27" fmla="*/ 1261906 w 2887840"/>
                <a:gd name="connsiteY27" fmla="*/ 2556892 h 2556892"/>
                <a:gd name="connsiteX28" fmla="*/ 1281674 w 2887840"/>
                <a:gd name="connsiteY28" fmla="*/ 2299914 h 2556892"/>
                <a:gd name="connsiteX29" fmla="*/ 1306498 w 2887840"/>
                <a:gd name="connsiteY29" fmla="*/ 2083390 h 2556892"/>
                <a:gd name="connsiteX30" fmla="*/ 1330403 w 2887840"/>
                <a:gd name="connsiteY30" fmla="*/ 1927088 h 2556892"/>
                <a:gd name="connsiteX31" fmla="*/ 1372696 w 2887840"/>
                <a:gd name="connsiteY31" fmla="*/ 1718839 h 2556892"/>
                <a:gd name="connsiteX32" fmla="*/ 1406255 w 2887840"/>
                <a:gd name="connsiteY32" fmla="*/ 1619082 h 2556892"/>
                <a:gd name="connsiteX33" fmla="*/ 1413611 w 2887840"/>
                <a:gd name="connsiteY33" fmla="*/ 1591040 h 2556892"/>
                <a:gd name="connsiteX34" fmla="*/ 1319370 w 2887840"/>
                <a:gd name="connsiteY34" fmla="*/ 1212698 h 2556892"/>
                <a:gd name="connsiteX35" fmla="*/ 1287650 w 2887840"/>
                <a:gd name="connsiteY35" fmla="*/ 1086737 h 2556892"/>
                <a:gd name="connsiteX36" fmla="*/ 1126291 w 2887840"/>
                <a:gd name="connsiteY36" fmla="*/ 1342336 h 2556892"/>
                <a:gd name="connsiteX37" fmla="*/ 961255 w 2887840"/>
                <a:gd name="connsiteY37" fmla="*/ 1506453 h 2556892"/>
                <a:gd name="connsiteX38" fmla="*/ 764959 w 2887840"/>
                <a:gd name="connsiteY38" fmla="*/ 1636091 h 2556892"/>
                <a:gd name="connsiteX39" fmla="*/ 493729 w 2887840"/>
                <a:gd name="connsiteY39" fmla="*/ 1753318 h 2556892"/>
                <a:gd name="connsiteX40" fmla="*/ 271689 w 2887840"/>
                <a:gd name="connsiteY40" fmla="*/ 1791474 h 2556892"/>
                <a:gd name="connsiteX41" fmla="*/ 81829 w 2887840"/>
                <a:gd name="connsiteY41" fmla="*/ 1787336 h 2556892"/>
                <a:gd name="connsiteX42" fmla="*/ 0 w 2887840"/>
                <a:gd name="connsiteY42" fmla="*/ 1591499 h 2556892"/>
                <a:gd name="connsiteX43" fmla="*/ 47350 w 2887840"/>
                <a:gd name="connsiteY43" fmla="*/ 1572192 h 2556892"/>
                <a:gd name="connsiteX44" fmla="*/ 307087 w 2887840"/>
                <a:gd name="connsiteY44" fmla="*/ 1484387 h 2556892"/>
                <a:gd name="connsiteX45" fmla="*/ 416958 w 2887840"/>
                <a:gd name="connsiteY45" fmla="*/ 1438416 h 2556892"/>
                <a:gd name="connsiteX46" fmla="*/ 575558 w 2887840"/>
                <a:gd name="connsiteY46" fmla="*/ 1349692 h 2556892"/>
                <a:gd name="connsiteX47" fmla="*/ 782428 w 2887840"/>
                <a:gd name="connsiteY47" fmla="*/ 1212698 h 2556892"/>
                <a:gd name="connsiteX48" fmla="*/ 834835 w 2887840"/>
                <a:gd name="connsiteY48" fmla="*/ 1149718 h 2556892"/>
                <a:gd name="connsiteX49" fmla="*/ 1002629 w 2887840"/>
                <a:gd name="connsiteY49" fmla="*/ 829759 h 2556892"/>
                <a:gd name="connsiteX50" fmla="*/ 1144680 w 2887840"/>
                <a:gd name="connsiteY50" fmla="*/ 462450 h 2556892"/>
                <a:gd name="connsiteX51" fmla="*/ 1237082 w 2887840"/>
                <a:gd name="connsiteY51" fmla="*/ 327755 h 2556892"/>
                <a:gd name="connsiteX52" fmla="*/ 1397521 w 2887840"/>
                <a:gd name="connsiteY52" fmla="*/ 243628 h 2556892"/>
                <a:gd name="connsiteX53" fmla="*/ 1537732 w 2887840"/>
                <a:gd name="connsiteY53" fmla="*/ 170074 h 2556892"/>
                <a:gd name="connsiteX54" fmla="*/ 1592898 w 2887840"/>
                <a:gd name="connsiteY54" fmla="*/ 129160 h 2556892"/>
                <a:gd name="connsiteX55" fmla="*/ 1683262 w 2887840"/>
                <a:gd name="connsiteY55" fmla="*/ 35759 h 2556892"/>
                <a:gd name="connsiteX56" fmla="*/ 1777702 w 2887840"/>
                <a:gd name="connsiteY56" fmla="*/ 139274 h 2556892"/>
                <a:gd name="connsiteX57" fmla="*/ 1911938 w 2887840"/>
                <a:gd name="connsiteY57" fmla="*/ 215126 h 2556892"/>
                <a:gd name="connsiteX58" fmla="*/ 1955706 w 2887840"/>
                <a:gd name="connsiteY58" fmla="*/ 233819 h 2556892"/>
                <a:gd name="connsiteX59" fmla="*/ 1966643 w 2887840"/>
                <a:gd name="connsiteY59" fmla="*/ 230756 h 2556892"/>
                <a:gd name="connsiteX60" fmla="*/ 1969287 w 2887840"/>
                <a:gd name="connsiteY60" fmla="*/ 230053 h 2556892"/>
                <a:gd name="connsiteX61" fmla="*/ 2019050 w 2887840"/>
                <a:gd name="connsiteY61" fmla="*/ 186624 h 2556892"/>
                <a:gd name="connsiteX62" fmla="*/ 2082031 w 2887840"/>
                <a:gd name="connsiteY62" fmla="*/ 93762 h 2556892"/>
                <a:gd name="connsiteX63" fmla="*/ 2086941 w 2887840"/>
                <a:gd name="connsiteY63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29060 w 2887840"/>
                <a:gd name="connsiteY16" fmla="*/ 938251 h 2556892"/>
                <a:gd name="connsiteX17" fmla="*/ 2852045 w 2887840"/>
                <a:gd name="connsiteY17" fmla="*/ 1122135 h 2556892"/>
                <a:gd name="connsiteX18" fmla="*/ 2869514 w 2887840"/>
                <a:gd name="connsiteY18" fmla="*/ 1265565 h 2556892"/>
                <a:gd name="connsiteX19" fmla="*/ 2879628 w 2887840"/>
                <a:gd name="connsiteY19" fmla="*/ 1355208 h 2556892"/>
                <a:gd name="connsiteX20" fmla="*/ 2886064 w 2887840"/>
                <a:gd name="connsiteY20" fmla="*/ 1424625 h 2556892"/>
                <a:gd name="connsiteX21" fmla="*/ 2872273 w 2887840"/>
                <a:gd name="connsiteY21" fmla="*/ 1444852 h 2556892"/>
                <a:gd name="connsiteX22" fmla="*/ 2447500 w 2887840"/>
                <a:gd name="connsiteY22" fmla="*/ 1641608 h 2556892"/>
                <a:gd name="connsiteX23" fmla="*/ 2446581 w 2887840"/>
                <a:gd name="connsiteY23" fmla="*/ 1783659 h 2556892"/>
                <a:gd name="connsiteX24" fmla="*/ 2451178 w 2887840"/>
                <a:gd name="connsiteY24" fmla="*/ 2127522 h 2556892"/>
                <a:gd name="connsiteX25" fmla="*/ 2457614 w 2887840"/>
                <a:gd name="connsiteY25" fmla="*/ 2556892 h 2556892"/>
                <a:gd name="connsiteX26" fmla="*/ 1261906 w 2887840"/>
                <a:gd name="connsiteY26" fmla="*/ 2556892 h 2556892"/>
                <a:gd name="connsiteX27" fmla="*/ 1281674 w 2887840"/>
                <a:gd name="connsiteY27" fmla="*/ 2299914 h 2556892"/>
                <a:gd name="connsiteX28" fmla="*/ 1306498 w 2887840"/>
                <a:gd name="connsiteY28" fmla="*/ 2083390 h 2556892"/>
                <a:gd name="connsiteX29" fmla="*/ 1330403 w 2887840"/>
                <a:gd name="connsiteY29" fmla="*/ 1927088 h 2556892"/>
                <a:gd name="connsiteX30" fmla="*/ 1372696 w 2887840"/>
                <a:gd name="connsiteY30" fmla="*/ 1718839 h 2556892"/>
                <a:gd name="connsiteX31" fmla="*/ 1406255 w 2887840"/>
                <a:gd name="connsiteY31" fmla="*/ 1619082 h 2556892"/>
                <a:gd name="connsiteX32" fmla="*/ 1413611 w 2887840"/>
                <a:gd name="connsiteY32" fmla="*/ 1591040 h 2556892"/>
                <a:gd name="connsiteX33" fmla="*/ 1319370 w 2887840"/>
                <a:gd name="connsiteY33" fmla="*/ 1212698 h 2556892"/>
                <a:gd name="connsiteX34" fmla="*/ 1287650 w 2887840"/>
                <a:gd name="connsiteY34" fmla="*/ 1086737 h 2556892"/>
                <a:gd name="connsiteX35" fmla="*/ 1126291 w 2887840"/>
                <a:gd name="connsiteY35" fmla="*/ 1342336 h 2556892"/>
                <a:gd name="connsiteX36" fmla="*/ 961255 w 2887840"/>
                <a:gd name="connsiteY36" fmla="*/ 1506453 h 2556892"/>
                <a:gd name="connsiteX37" fmla="*/ 764959 w 2887840"/>
                <a:gd name="connsiteY37" fmla="*/ 1636091 h 2556892"/>
                <a:gd name="connsiteX38" fmla="*/ 493729 w 2887840"/>
                <a:gd name="connsiteY38" fmla="*/ 1753318 h 2556892"/>
                <a:gd name="connsiteX39" fmla="*/ 271689 w 2887840"/>
                <a:gd name="connsiteY39" fmla="*/ 1791474 h 2556892"/>
                <a:gd name="connsiteX40" fmla="*/ 81829 w 2887840"/>
                <a:gd name="connsiteY40" fmla="*/ 1787336 h 2556892"/>
                <a:gd name="connsiteX41" fmla="*/ 0 w 2887840"/>
                <a:gd name="connsiteY41" fmla="*/ 1591499 h 2556892"/>
                <a:gd name="connsiteX42" fmla="*/ 47350 w 2887840"/>
                <a:gd name="connsiteY42" fmla="*/ 1572192 h 2556892"/>
                <a:gd name="connsiteX43" fmla="*/ 307087 w 2887840"/>
                <a:gd name="connsiteY43" fmla="*/ 1484387 h 2556892"/>
                <a:gd name="connsiteX44" fmla="*/ 416958 w 2887840"/>
                <a:gd name="connsiteY44" fmla="*/ 1438416 h 2556892"/>
                <a:gd name="connsiteX45" fmla="*/ 575558 w 2887840"/>
                <a:gd name="connsiteY45" fmla="*/ 1349692 h 2556892"/>
                <a:gd name="connsiteX46" fmla="*/ 782428 w 2887840"/>
                <a:gd name="connsiteY46" fmla="*/ 1212698 h 2556892"/>
                <a:gd name="connsiteX47" fmla="*/ 834835 w 2887840"/>
                <a:gd name="connsiteY47" fmla="*/ 1149718 h 2556892"/>
                <a:gd name="connsiteX48" fmla="*/ 1002629 w 2887840"/>
                <a:gd name="connsiteY48" fmla="*/ 829759 h 2556892"/>
                <a:gd name="connsiteX49" fmla="*/ 1144680 w 2887840"/>
                <a:gd name="connsiteY49" fmla="*/ 462450 h 2556892"/>
                <a:gd name="connsiteX50" fmla="*/ 1237082 w 2887840"/>
                <a:gd name="connsiteY50" fmla="*/ 327755 h 2556892"/>
                <a:gd name="connsiteX51" fmla="*/ 1397521 w 2887840"/>
                <a:gd name="connsiteY51" fmla="*/ 243628 h 2556892"/>
                <a:gd name="connsiteX52" fmla="*/ 1537732 w 2887840"/>
                <a:gd name="connsiteY52" fmla="*/ 170074 h 2556892"/>
                <a:gd name="connsiteX53" fmla="*/ 1592898 w 2887840"/>
                <a:gd name="connsiteY53" fmla="*/ 129160 h 2556892"/>
                <a:gd name="connsiteX54" fmla="*/ 1683262 w 2887840"/>
                <a:gd name="connsiteY54" fmla="*/ 35759 h 2556892"/>
                <a:gd name="connsiteX55" fmla="*/ 1777702 w 2887840"/>
                <a:gd name="connsiteY55" fmla="*/ 139274 h 2556892"/>
                <a:gd name="connsiteX56" fmla="*/ 1911938 w 2887840"/>
                <a:gd name="connsiteY56" fmla="*/ 215126 h 2556892"/>
                <a:gd name="connsiteX57" fmla="*/ 1955706 w 2887840"/>
                <a:gd name="connsiteY57" fmla="*/ 233819 h 2556892"/>
                <a:gd name="connsiteX58" fmla="*/ 1966643 w 2887840"/>
                <a:gd name="connsiteY58" fmla="*/ 230756 h 2556892"/>
                <a:gd name="connsiteX59" fmla="*/ 1969287 w 2887840"/>
                <a:gd name="connsiteY59" fmla="*/ 230053 h 2556892"/>
                <a:gd name="connsiteX60" fmla="*/ 2019050 w 2887840"/>
                <a:gd name="connsiteY60" fmla="*/ 186624 h 2556892"/>
                <a:gd name="connsiteX61" fmla="*/ 2082031 w 2887840"/>
                <a:gd name="connsiteY61" fmla="*/ 93762 h 2556892"/>
                <a:gd name="connsiteX62" fmla="*/ 2086941 w 2887840"/>
                <a:gd name="connsiteY62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29060 w 2887840"/>
                <a:gd name="connsiteY16" fmla="*/ 938251 h 2556892"/>
                <a:gd name="connsiteX17" fmla="*/ 2869514 w 2887840"/>
                <a:gd name="connsiteY17" fmla="*/ 1265565 h 2556892"/>
                <a:gd name="connsiteX18" fmla="*/ 2879628 w 2887840"/>
                <a:gd name="connsiteY18" fmla="*/ 1355208 h 2556892"/>
                <a:gd name="connsiteX19" fmla="*/ 2886064 w 2887840"/>
                <a:gd name="connsiteY19" fmla="*/ 1424625 h 2556892"/>
                <a:gd name="connsiteX20" fmla="*/ 2872273 w 2887840"/>
                <a:gd name="connsiteY20" fmla="*/ 1444852 h 2556892"/>
                <a:gd name="connsiteX21" fmla="*/ 2447500 w 2887840"/>
                <a:gd name="connsiteY21" fmla="*/ 1641608 h 2556892"/>
                <a:gd name="connsiteX22" fmla="*/ 2446581 w 2887840"/>
                <a:gd name="connsiteY22" fmla="*/ 1783659 h 2556892"/>
                <a:gd name="connsiteX23" fmla="*/ 2451178 w 2887840"/>
                <a:gd name="connsiteY23" fmla="*/ 2127522 h 2556892"/>
                <a:gd name="connsiteX24" fmla="*/ 2457614 w 2887840"/>
                <a:gd name="connsiteY24" fmla="*/ 2556892 h 2556892"/>
                <a:gd name="connsiteX25" fmla="*/ 1261906 w 2887840"/>
                <a:gd name="connsiteY25" fmla="*/ 2556892 h 2556892"/>
                <a:gd name="connsiteX26" fmla="*/ 1281674 w 2887840"/>
                <a:gd name="connsiteY26" fmla="*/ 2299914 h 2556892"/>
                <a:gd name="connsiteX27" fmla="*/ 1306498 w 2887840"/>
                <a:gd name="connsiteY27" fmla="*/ 2083390 h 2556892"/>
                <a:gd name="connsiteX28" fmla="*/ 1330403 w 2887840"/>
                <a:gd name="connsiteY28" fmla="*/ 1927088 h 2556892"/>
                <a:gd name="connsiteX29" fmla="*/ 1372696 w 2887840"/>
                <a:gd name="connsiteY29" fmla="*/ 1718839 h 2556892"/>
                <a:gd name="connsiteX30" fmla="*/ 1406255 w 2887840"/>
                <a:gd name="connsiteY30" fmla="*/ 1619082 h 2556892"/>
                <a:gd name="connsiteX31" fmla="*/ 1413611 w 2887840"/>
                <a:gd name="connsiteY31" fmla="*/ 1591040 h 2556892"/>
                <a:gd name="connsiteX32" fmla="*/ 1319370 w 2887840"/>
                <a:gd name="connsiteY32" fmla="*/ 1212698 h 2556892"/>
                <a:gd name="connsiteX33" fmla="*/ 1287650 w 2887840"/>
                <a:gd name="connsiteY33" fmla="*/ 1086737 h 2556892"/>
                <a:gd name="connsiteX34" fmla="*/ 1126291 w 2887840"/>
                <a:gd name="connsiteY34" fmla="*/ 1342336 h 2556892"/>
                <a:gd name="connsiteX35" fmla="*/ 961255 w 2887840"/>
                <a:gd name="connsiteY35" fmla="*/ 1506453 h 2556892"/>
                <a:gd name="connsiteX36" fmla="*/ 764959 w 2887840"/>
                <a:gd name="connsiteY36" fmla="*/ 1636091 h 2556892"/>
                <a:gd name="connsiteX37" fmla="*/ 493729 w 2887840"/>
                <a:gd name="connsiteY37" fmla="*/ 1753318 h 2556892"/>
                <a:gd name="connsiteX38" fmla="*/ 271689 w 2887840"/>
                <a:gd name="connsiteY38" fmla="*/ 1791474 h 2556892"/>
                <a:gd name="connsiteX39" fmla="*/ 81829 w 2887840"/>
                <a:gd name="connsiteY39" fmla="*/ 1787336 h 2556892"/>
                <a:gd name="connsiteX40" fmla="*/ 0 w 2887840"/>
                <a:gd name="connsiteY40" fmla="*/ 1591499 h 2556892"/>
                <a:gd name="connsiteX41" fmla="*/ 47350 w 2887840"/>
                <a:gd name="connsiteY41" fmla="*/ 1572192 h 2556892"/>
                <a:gd name="connsiteX42" fmla="*/ 307087 w 2887840"/>
                <a:gd name="connsiteY42" fmla="*/ 1484387 h 2556892"/>
                <a:gd name="connsiteX43" fmla="*/ 416958 w 2887840"/>
                <a:gd name="connsiteY43" fmla="*/ 1438416 h 2556892"/>
                <a:gd name="connsiteX44" fmla="*/ 575558 w 2887840"/>
                <a:gd name="connsiteY44" fmla="*/ 1349692 h 2556892"/>
                <a:gd name="connsiteX45" fmla="*/ 782428 w 2887840"/>
                <a:gd name="connsiteY45" fmla="*/ 1212698 h 2556892"/>
                <a:gd name="connsiteX46" fmla="*/ 834835 w 2887840"/>
                <a:gd name="connsiteY46" fmla="*/ 1149718 h 2556892"/>
                <a:gd name="connsiteX47" fmla="*/ 1002629 w 2887840"/>
                <a:gd name="connsiteY47" fmla="*/ 829759 h 2556892"/>
                <a:gd name="connsiteX48" fmla="*/ 1144680 w 2887840"/>
                <a:gd name="connsiteY48" fmla="*/ 462450 h 2556892"/>
                <a:gd name="connsiteX49" fmla="*/ 1237082 w 2887840"/>
                <a:gd name="connsiteY49" fmla="*/ 327755 h 2556892"/>
                <a:gd name="connsiteX50" fmla="*/ 1397521 w 2887840"/>
                <a:gd name="connsiteY50" fmla="*/ 243628 h 2556892"/>
                <a:gd name="connsiteX51" fmla="*/ 1537732 w 2887840"/>
                <a:gd name="connsiteY51" fmla="*/ 170074 h 2556892"/>
                <a:gd name="connsiteX52" fmla="*/ 1592898 w 2887840"/>
                <a:gd name="connsiteY52" fmla="*/ 129160 h 2556892"/>
                <a:gd name="connsiteX53" fmla="*/ 1683262 w 2887840"/>
                <a:gd name="connsiteY53" fmla="*/ 35759 h 2556892"/>
                <a:gd name="connsiteX54" fmla="*/ 1777702 w 2887840"/>
                <a:gd name="connsiteY54" fmla="*/ 139274 h 2556892"/>
                <a:gd name="connsiteX55" fmla="*/ 1911938 w 2887840"/>
                <a:gd name="connsiteY55" fmla="*/ 215126 h 2556892"/>
                <a:gd name="connsiteX56" fmla="*/ 1955706 w 2887840"/>
                <a:gd name="connsiteY56" fmla="*/ 233819 h 2556892"/>
                <a:gd name="connsiteX57" fmla="*/ 1966643 w 2887840"/>
                <a:gd name="connsiteY57" fmla="*/ 230756 h 2556892"/>
                <a:gd name="connsiteX58" fmla="*/ 1969287 w 2887840"/>
                <a:gd name="connsiteY58" fmla="*/ 230053 h 2556892"/>
                <a:gd name="connsiteX59" fmla="*/ 2019050 w 2887840"/>
                <a:gd name="connsiteY59" fmla="*/ 186624 h 2556892"/>
                <a:gd name="connsiteX60" fmla="*/ 2082031 w 2887840"/>
                <a:gd name="connsiteY60" fmla="*/ 93762 h 2556892"/>
                <a:gd name="connsiteX61" fmla="*/ 2086941 w 2887840"/>
                <a:gd name="connsiteY61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29060 w 2887840"/>
                <a:gd name="connsiteY16" fmla="*/ 938251 h 2556892"/>
                <a:gd name="connsiteX17" fmla="*/ 2879628 w 2887840"/>
                <a:gd name="connsiteY17" fmla="*/ 1355208 h 2556892"/>
                <a:gd name="connsiteX18" fmla="*/ 2886064 w 2887840"/>
                <a:gd name="connsiteY18" fmla="*/ 1424625 h 2556892"/>
                <a:gd name="connsiteX19" fmla="*/ 2872273 w 2887840"/>
                <a:gd name="connsiteY19" fmla="*/ 1444852 h 2556892"/>
                <a:gd name="connsiteX20" fmla="*/ 2447500 w 2887840"/>
                <a:gd name="connsiteY20" fmla="*/ 1641608 h 2556892"/>
                <a:gd name="connsiteX21" fmla="*/ 2446581 w 2887840"/>
                <a:gd name="connsiteY21" fmla="*/ 1783659 h 2556892"/>
                <a:gd name="connsiteX22" fmla="*/ 2451178 w 2887840"/>
                <a:gd name="connsiteY22" fmla="*/ 2127522 h 2556892"/>
                <a:gd name="connsiteX23" fmla="*/ 2457614 w 2887840"/>
                <a:gd name="connsiteY23" fmla="*/ 2556892 h 2556892"/>
                <a:gd name="connsiteX24" fmla="*/ 1261906 w 2887840"/>
                <a:gd name="connsiteY24" fmla="*/ 2556892 h 2556892"/>
                <a:gd name="connsiteX25" fmla="*/ 1281674 w 2887840"/>
                <a:gd name="connsiteY25" fmla="*/ 2299914 h 2556892"/>
                <a:gd name="connsiteX26" fmla="*/ 1306498 w 2887840"/>
                <a:gd name="connsiteY26" fmla="*/ 2083390 h 2556892"/>
                <a:gd name="connsiteX27" fmla="*/ 1330403 w 2887840"/>
                <a:gd name="connsiteY27" fmla="*/ 1927088 h 2556892"/>
                <a:gd name="connsiteX28" fmla="*/ 1372696 w 2887840"/>
                <a:gd name="connsiteY28" fmla="*/ 1718839 h 2556892"/>
                <a:gd name="connsiteX29" fmla="*/ 1406255 w 2887840"/>
                <a:gd name="connsiteY29" fmla="*/ 1619082 h 2556892"/>
                <a:gd name="connsiteX30" fmla="*/ 1413611 w 2887840"/>
                <a:gd name="connsiteY30" fmla="*/ 1591040 h 2556892"/>
                <a:gd name="connsiteX31" fmla="*/ 1319370 w 2887840"/>
                <a:gd name="connsiteY31" fmla="*/ 1212698 h 2556892"/>
                <a:gd name="connsiteX32" fmla="*/ 1287650 w 2887840"/>
                <a:gd name="connsiteY32" fmla="*/ 1086737 h 2556892"/>
                <a:gd name="connsiteX33" fmla="*/ 1126291 w 2887840"/>
                <a:gd name="connsiteY33" fmla="*/ 1342336 h 2556892"/>
                <a:gd name="connsiteX34" fmla="*/ 961255 w 2887840"/>
                <a:gd name="connsiteY34" fmla="*/ 1506453 h 2556892"/>
                <a:gd name="connsiteX35" fmla="*/ 764959 w 2887840"/>
                <a:gd name="connsiteY35" fmla="*/ 1636091 h 2556892"/>
                <a:gd name="connsiteX36" fmla="*/ 493729 w 2887840"/>
                <a:gd name="connsiteY36" fmla="*/ 1753318 h 2556892"/>
                <a:gd name="connsiteX37" fmla="*/ 271689 w 2887840"/>
                <a:gd name="connsiteY37" fmla="*/ 1791474 h 2556892"/>
                <a:gd name="connsiteX38" fmla="*/ 81829 w 2887840"/>
                <a:gd name="connsiteY38" fmla="*/ 1787336 h 2556892"/>
                <a:gd name="connsiteX39" fmla="*/ 0 w 2887840"/>
                <a:gd name="connsiteY39" fmla="*/ 1591499 h 2556892"/>
                <a:gd name="connsiteX40" fmla="*/ 47350 w 2887840"/>
                <a:gd name="connsiteY40" fmla="*/ 1572192 h 2556892"/>
                <a:gd name="connsiteX41" fmla="*/ 307087 w 2887840"/>
                <a:gd name="connsiteY41" fmla="*/ 1484387 h 2556892"/>
                <a:gd name="connsiteX42" fmla="*/ 416958 w 2887840"/>
                <a:gd name="connsiteY42" fmla="*/ 1438416 h 2556892"/>
                <a:gd name="connsiteX43" fmla="*/ 575558 w 2887840"/>
                <a:gd name="connsiteY43" fmla="*/ 1349692 h 2556892"/>
                <a:gd name="connsiteX44" fmla="*/ 782428 w 2887840"/>
                <a:gd name="connsiteY44" fmla="*/ 1212698 h 2556892"/>
                <a:gd name="connsiteX45" fmla="*/ 834835 w 2887840"/>
                <a:gd name="connsiteY45" fmla="*/ 1149718 h 2556892"/>
                <a:gd name="connsiteX46" fmla="*/ 1002629 w 2887840"/>
                <a:gd name="connsiteY46" fmla="*/ 829759 h 2556892"/>
                <a:gd name="connsiteX47" fmla="*/ 1144680 w 2887840"/>
                <a:gd name="connsiteY47" fmla="*/ 462450 h 2556892"/>
                <a:gd name="connsiteX48" fmla="*/ 1237082 w 2887840"/>
                <a:gd name="connsiteY48" fmla="*/ 327755 h 2556892"/>
                <a:gd name="connsiteX49" fmla="*/ 1397521 w 2887840"/>
                <a:gd name="connsiteY49" fmla="*/ 243628 h 2556892"/>
                <a:gd name="connsiteX50" fmla="*/ 1537732 w 2887840"/>
                <a:gd name="connsiteY50" fmla="*/ 170074 h 2556892"/>
                <a:gd name="connsiteX51" fmla="*/ 1592898 w 2887840"/>
                <a:gd name="connsiteY51" fmla="*/ 129160 h 2556892"/>
                <a:gd name="connsiteX52" fmla="*/ 1683262 w 2887840"/>
                <a:gd name="connsiteY52" fmla="*/ 35759 h 2556892"/>
                <a:gd name="connsiteX53" fmla="*/ 1777702 w 2887840"/>
                <a:gd name="connsiteY53" fmla="*/ 139274 h 2556892"/>
                <a:gd name="connsiteX54" fmla="*/ 1911938 w 2887840"/>
                <a:gd name="connsiteY54" fmla="*/ 215126 h 2556892"/>
                <a:gd name="connsiteX55" fmla="*/ 1955706 w 2887840"/>
                <a:gd name="connsiteY55" fmla="*/ 233819 h 2556892"/>
                <a:gd name="connsiteX56" fmla="*/ 1966643 w 2887840"/>
                <a:gd name="connsiteY56" fmla="*/ 230756 h 2556892"/>
                <a:gd name="connsiteX57" fmla="*/ 1969287 w 2887840"/>
                <a:gd name="connsiteY57" fmla="*/ 230053 h 2556892"/>
                <a:gd name="connsiteX58" fmla="*/ 2019050 w 2887840"/>
                <a:gd name="connsiteY58" fmla="*/ 186624 h 2556892"/>
                <a:gd name="connsiteX59" fmla="*/ 2082031 w 2887840"/>
                <a:gd name="connsiteY59" fmla="*/ 93762 h 2556892"/>
                <a:gd name="connsiteX60" fmla="*/ 2086941 w 2887840"/>
                <a:gd name="connsiteY60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29060 w 2887840"/>
                <a:gd name="connsiteY16" fmla="*/ 938251 h 2556892"/>
                <a:gd name="connsiteX17" fmla="*/ 2879628 w 2887840"/>
                <a:gd name="connsiteY17" fmla="*/ 1355208 h 2556892"/>
                <a:gd name="connsiteX18" fmla="*/ 2886064 w 2887840"/>
                <a:gd name="connsiteY18" fmla="*/ 1424625 h 2556892"/>
                <a:gd name="connsiteX19" fmla="*/ 2872273 w 2887840"/>
                <a:gd name="connsiteY19" fmla="*/ 1444852 h 2556892"/>
                <a:gd name="connsiteX20" fmla="*/ 2447500 w 2887840"/>
                <a:gd name="connsiteY20" fmla="*/ 1641608 h 2556892"/>
                <a:gd name="connsiteX21" fmla="*/ 2446581 w 2887840"/>
                <a:gd name="connsiteY21" fmla="*/ 1783659 h 2556892"/>
                <a:gd name="connsiteX22" fmla="*/ 2451178 w 2887840"/>
                <a:gd name="connsiteY22" fmla="*/ 2127522 h 2556892"/>
                <a:gd name="connsiteX23" fmla="*/ 2457614 w 2887840"/>
                <a:gd name="connsiteY23" fmla="*/ 2556892 h 2556892"/>
                <a:gd name="connsiteX24" fmla="*/ 1261906 w 2887840"/>
                <a:gd name="connsiteY24" fmla="*/ 2556892 h 2556892"/>
                <a:gd name="connsiteX25" fmla="*/ 1281674 w 2887840"/>
                <a:gd name="connsiteY25" fmla="*/ 2299914 h 2556892"/>
                <a:gd name="connsiteX26" fmla="*/ 1306498 w 2887840"/>
                <a:gd name="connsiteY26" fmla="*/ 2083390 h 2556892"/>
                <a:gd name="connsiteX27" fmla="*/ 1330403 w 2887840"/>
                <a:gd name="connsiteY27" fmla="*/ 1927088 h 2556892"/>
                <a:gd name="connsiteX28" fmla="*/ 1372696 w 2887840"/>
                <a:gd name="connsiteY28" fmla="*/ 1718839 h 2556892"/>
                <a:gd name="connsiteX29" fmla="*/ 1406255 w 2887840"/>
                <a:gd name="connsiteY29" fmla="*/ 1619082 h 2556892"/>
                <a:gd name="connsiteX30" fmla="*/ 1413611 w 2887840"/>
                <a:gd name="connsiteY30" fmla="*/ 1591040 h 2556892"/>
                <a:gd name="connsiteX31" fmla="*/ 1319370 w 2887840"/>
                <a:gd name="connsiteY31" fmla="*/ 1212698 h 2556892"/>
                <a:gd name="connsiteX32" fmla="*/ 1287650 w 2887840"/>
                <a:gd name="connsiteY32" fmla="*/ 1086737 h 2556892"/>
                <a:gd name="connsiteX33" fmla="*/ 1126291 w 2887840"/>
                <a:gd name="connsiteY33" fmla="*/ 1342336 h 2556892"/>
                <a:gd name="connsiteX34" fmla="*/ 961255 w 2887840"/>
                <a:gd name="connsiteY34" fmla="*/ 1506453 h 2556892"/>
                <a:gd name="connsiteX35" fmla="*/ 764959 w 2887840"/>
                <a:gd name="connsiteY35" fmla="*/ 1636091 h 2556892"/>
                <a:gd name="connsiteX36" fmla="*/ 493729 w 2887840"/>
                <a:gd name="connsiteY36" fmla="*/ 1753318 h 2556892"/>
                <a:gd name="connsiteX37" fmla="*/ 271689 w 2887840"/>
                <a:gd name="connsiteY37" fmla="*/ 1791474 h 2556892"/>
                <a:gd name="connsiteX38" fmla="*/ 81829 w 2887840"/>
                <a:gd name="connsiteY38" fmla="*/ 1787336 h 2556892"/>
                <a:gd name="connsiteX39" fmla="*/ 0 w 2887840"/>
                <a:gd name="connsiteY39" fmla="*/ 1591499 h 2556892"/>
                <a:gd name="connsiteX40" fmla="*/ 47350 w 2887840"/>
                <a:gd name="connsiteY40" fmla="*/ 1572192 h 2556892"/>
                <a:gd name="connsiteX41" fmla="*/ 307087 w 2887840"/>
                <a:gd name="connsiteY41" fmla="*/ 1484387 h 2556892"/>
                <a:gd name="connsiteX42" fmla="*/ 416958 w 2887840"/>
                <a:gd name="connsiteY42" fmla="*/ 1438416 h 2556892"/>
                <a:gd name="connsiteX43" fmla="*/ 575558 w 2887840"/>
                <a:gd name="connsiteY43" fmla="*/ 1349692 h 2556892"/>
                <a:gd name="connsiteX44" fmla="*/ 782428 w 2887840"/>
                <a:gd name="connsiteY44" fmla="*/ 1212698 h 2556892"/>
                <a:gd name="connsiteX45" fmla="*/ 834835 w 2887840"/>
                <a:gd name="connsiteY45" fmla="*/ 1149718 h 2556892"/>
                <a:gd name="connsiteX46" fmla="*/ 1002629 w 2887840"/>
                <a:gd name="connsiteY46" fmla="*/ 829759 h 2556892"/>
                <a:gd name="connsiteX47" fmla="*/ 1144680 w 2887840"/>
                <a:gd name="connsiteY47" fmla="*/ 462450 h 2556892"/>
                <a:gd name="connsiteX48" fmla="*/ 1237082 w 2887840"/>
                <a:gd name="connsiteY48" fmla="*/ 327755 h 2556892"/>
                <a:gd name="connsiteX49" fmla="*/ 1397521 w 2887840"/>
                <a:gd name="connsiteY49" fmla="*/ 243628 h 2556892"/>
                <a:gd name="connsiteX50" fmla="*/ 1537732 w 2887840"/>
                <a:gd name="connsiteY50" fmla="*/ 170074 h 2556892"/>
                <a:gd name="connsiteX51" fmla="*/ 1592898 w 2887840"/>
                <a:gd name="connsiteY51" fmla="*/ 129160 h 2556892"/>
                <a:gd name="connsiteX52" fmla="*/ 1683262 w 2887840"/>
                <a:gd name="connsiteY52" fmla="*/ 35759 h 2556892"/>
                <a:gd name="connsiteX53" fmla="*/ 1777702 w 2887840"/>
                <a:gd name="connsiteY53" fmla="*/ 139274 h 2556892"/>
                <a:gd name="connsiteX54" fmla="*/ 1911938 w 2887840"/>
                <a:gd name="connsiteY54" fmla="*/ 215126 h 2556892"/>
                <a:gd name="connsiteX55" fmla="*/ 1955706 w 2887840"/>
                <a:gd name="connsiteY55" fmla="*/ 233819 h 2556892"/>
                <a:gd name="connsiteX56" fmla="*/ 1966643 w 2887840"/>
                <a:gd name="connsiteY56" fmla="*/ 230756 h 2556892"/>
                <a:gd name="connsiteX57" fmla="*/ 2019050 w 2887840"/>
                <a:gd name="connsiteY57" fmla="*/ 186624 h 2556892"/>
                <a:gd name="connsiteX58" fmla="*/ 2082031 w 2887840"/>
                <a:gd name="connsiteY58" fmla="*/ 93762 h 2556892"/>
                <a:gd name="connsiteX59" fmla="*/ 2086941 w 2887840"/>
                <a:gd name="connsiteY59" fmla="*/ 0 h 2556892"/>
                <a:gd name="connsiteX0" fmla="*/ 2501286 w 2887840"/>
                <a:gd name="connsiteY0" fmla="*/ 1100528 h 2556892"/>
                <a:gd name="connsiteX1" fmla="*/ 2492092 w 2887840"/>
                <a:gd name="connsiteY1" fmla="*/ 1180518 h 2556892"/>
                <a:gd name="connsiteX2" fmla="*/ 2452097 w 2887840"/>
                <a:gd name="connsiteY2" fmla="*/ 1334981 h 2556892"/>
                <a:gd name="connsiteX3" fmla="*/ 2526110 w 2887840"/>
                <a:gd name="connsiteY3" fmla="*/ 1243499 h 2556892"/>
                <a:gd name="connsiteX4" fmla="*/ 2505883 w 2887840"/>
                <a:gd name="connsiteY4" fmla="*/ 1129031 h 2556892"/>
                <a:gd name="connsiteX5" fmla="*/ 2501286 w 2887840"/>
                <a:gd name="connsiteY5" fmla="*/ 1100528 h 2556892"/>
                <a:gd name="connsiteX6" fmla="*/ 2086941 w 2887840"/>
                <a:gd name="connsiteY6" fmla="*/ 0 h 2556892"/>
                <a:gd name="connsiteX7" fmla="*/ 2145931 w 2887840"/>
                <a:gd name="connsiteY7" fmla="*/ 92843 h 2556892"/>
                <a:gd name="connsiteX8" fmla="*/ 2145711 w 2887840"/>
                <a:gd name="connsiteY8" fmla="*/ 95772 h 2556892"/>
                <a:gd name="connsiteX9" fmla="*/ 2342226 w 2887840"/>
                <a:gd name="connsiteY9" fmla="*/ 146169 h 2556892"/>
                <a:gd name="connsiteX10" fmla="*/ 2509101 w 2887840"/>
                <a:gd name="connsiteY10" fmla="*/ 214666 h 2556892"/>
                <a:gd name="connsiteX11" fmla="*/ 2625868 w 2887840"/>
                <a:gd name="connsiteY11" fmla="*/ 296494 h 2556892"/>
                <a:gd name="connsiteX12" fmla="*/ 2692066 w 2887840"/>
                <a:gd name="connsiteY12" fmla="*/ 382460 h 2556892"/>
                <a:gd name="connsiteX13" fmla="*/ 2730222 w 2887840"/>
                <a:gd name="connsiteY13" fmla="*/ 459692 h 2556892"/>
                <a:gd name="connsiteX14" fmla="*/ 2761023 w 2887840"/>
                <a:gd name="connsiteY14" fmla="*/ 561747 h 2556892"/>
                <a:gd name="connsiteX15" fmla="*/ 2784008 w 2887840"/>
                <a:gd name="connsiteY15" fmla="*/ 666102 h 2556892"/>
                <a:gd name="connsiteX16" fmla="*/ 2829060 w 2887840"/>
                <a:gd name="connsiteY16" fmla="*/ 938251 h 2556892"/>
                <a:gd name="connsiteX17" fmla="*/ 2879628 w 2887840"/>
                <a:gd name="connsiteY17" fmla="*/ 1355208 h 2556892"/>
                <a:gd name="connsiteX18" fmla="*/ 2886064 w 2887840"/>
                <a:gd name="connsiteY18" fmla="*/ 1424625 h 2556892"/>
                <a:gd name="connsiteX19" fmla="*/ 2872273 w 2887840"/>
                <a:gd name="connsiteY19" fmla="*/ 1444852 h 2556892"/>
                <a:gd name="connsiteX20" fmla="*/ 2447500 w 2887840"/>
                <a:gd name="connsiteY20" fmla="*/ 1641608 h 2556892"/>
                <a:gd name="connsiteX21" fmla="*/ 2446581 w 2887840"/>
                <a:gd name="connsiteY21" fmla="*/ 1783659 h 2556892"/>
                <a:gd name="connsiteX22" fmla="*/ 2451178 w 2887840"/>
                <a:gd name="connsiteY22" fmla="*/ 2127522 h 2556892"/>
                <a:gd name="connsiteX23" fmla="*/ 2457614 w 2887840"/>
                <a:gd name="connsiteY23" fmla="*/ 2556892 h 2556892"/>
                <a:gd name="connsiteX24" fmla="*/ 1261906 w 2887840"/>
                <a:gd name="connsiteY24" fmla="*/ 2556892 h 2556892"/>
                <a:gd name="connsiteX25" fmla="*/ 1281674 w 2887840"/>
                <a:gd name="connsiteY25" fmla="*/ 2299914 h 2556892"/>
                <a:gd name="connsiteX26" fmla="*/ 1306498 w 2887840"/>
                <a:gd name="connsiteY26" fmla="*/ 2083390 h 2556892"/>
                <a:gd name="connsiteX27" fmla="*/ 1330403 w 2887840"/>
                <a:gd name="connsiteY27" fmla="*/ 1927088 h 2556892"/>
                <a:gd name="connsiteX28" fmla="*/ 1372696 w 2887840"/>
                <a:gd name="connsiteY28" fmla="*/ 1718839 h 2556892"/>
                <a:gd name="connsiteX29" fmla="*/ 1406255 w 2887840"/>
                <a:gd name="connsiteY29" fmla="*/ 1619082 h 2556892"/>
                <a:gd name="connsiteX30" fmla="*/ 1413611 w 2887840"/>
                <a:gd name="connsiteY30" fmla="*/ 1591040 h 2556892"/>
                <a:gd name="connsiteX31" fmla="*/ 1319370 w 2887840"/>
                <a:gd name="connsiteY31" fmla="*/ 1212698 h 2556892"/>
                <a:gd name="connsiteX32" fmla="*/ 1287650 w 2887840"/>
                <a:gd name="connsiteY32" fmla="*/ 1086737 h 2556892"/>
                <a:gd name="connsiteX33" fmla="*/ 1126291 w 2887840"/>
                <a:gd name="connsiteY33" fmla="*/ 1342336 h 2556892"/>
                <a:gd name="connsiteX34" fmla="*/ 961255 w 2887840"/>
                <a:gd name="connsiteY34" fmla="*/ 1506453 h 2556892"/>
                <a:gd name="connsiteX35" fmla="*/ 764959 w 2887840"/>
                <a:gd name="connsiteY35" fmla="*/ 1636091 h 2556892"/>
                <a:gd name="connsiteX36" fmla="*/ 493729 w 2887840"/>
                <a:gd name="connsiteY36" fmla="*/ 1753318 h 2556892"/>
                <a:gd name="connsiteX37" fmla="*/ 271689 w 2887840"/>
                <a:gd name="connsiteY37" fmla="*/ 1791474 h 2556892"/>
                <a:gd name="connsiteX38" fmla="*/ 81829 w 2887840"/>
                <a:gd name="connsiteY38" fmla="*/ 1787336 h 2556892"/>
                <a:gd name="connsiteX39" fmla="*/ 0 w 2887840"/>
                <a:gd name="connsiteY39" fmla="*/ 1591499 h 2556892"/>
                <a:gd name="connsiteX40" fmla="*/ 47350 w 2887840"/>
                <a:gd name="connsiteY40" fmla="*/ 1572192 h 2556892"/>
                <a:gd name="connsiteX41" fmla="*/ 307087 w 2887840"/>
                <a:gd name="connsiteY41" fmla="*/ 1484387 h 2556892"/>
                <a:gd name="connsiteX42" fmla="*/ 416958 w 2887840"/>
                <a:gd name="connsiteY42" fmla="*/ 1438416 h 2556892"/>
                <a:gd name="connsiteX43" fmla="*/ 575558 w 2887840"/>
                <a:gd name="connsiteY43" fmla="*/ 1349692 h 2556892"/>
                <a:gd name="connsiteX44" fmla="*/ 782428 w 2887840"/>
                <a:gd name="connsiteY44" fmla="*/ 1212698 h 2556892"/>
                <a:gd name="connsiteX45" fmla="*/ 834835 w 2887840"/>
                <a:gd name="connsiteY45" fmla="*/ 1149718 h 2556892"/>
                <a:gd name="connsiteX46" fmla="*/ 1002629 w 2887840"/>
                <a:gd name="connsiteY46" fmla="*/ 829759 h 2556892"/>
                <a:gd name="connsiteX47" fmla="*/ 1144680 w 2887840"/>
                <a:gd name="connsiteY47" fmla="*/ 462450 h 2556892"/>
                <a:gd name="connsiteX48" fmla="*/ 1237082 w 2887840"/>
                <a:gd name="connsiteY48" fmla="*/ 327755 h 2556892"/>
                <a:gd name="connsiteX49" fmla="*/ 1397521 w 2887840"/>
                <a:gd name="connsiteY49" fmla="*/ 243628 h 2556892"/>
                <a:gd name="connsiteX50" fmla="*/ 1537732 w 2887840"/>
                <a:gd name="connsiteY50" fmla="*/ 170074 h 2556892"/>
                <a:gd name="connsiteX51" fmla="*/ 1592898 w 2887840"/>
                <a:gd name="connsiteY51" fmla="*/ 129160 h 2556892"/>
                <a:gd name="connsiteX52" fmla="*/ 1683262 w 2887840"/>
                <a:gd name="connsiteY52" fmla="*/ 35759 h 2556892"/>
                <a:gd name="connsiteX53" fmla="*/ 1777702 w 2887840"/>
                <a:gd name="connsiteY53" fmla="*/ 139274 h 2556892"/>
                <a:gd name="connsiteX54" fmla="*/ 1911938 w 2887840"/>
                <a:gd name="connsiteY54" fmla="*/ 215126 h 2556892"/>
                <a:gd name="connsiteX55" fmla="*/ 1955706 w 2887840"/>
                <a:gd name="connsiteY55" fmla="*/ 233819 h 2556892"/>
                <a:gd name="connsiteX56" fmla="*/ 2019050 w 2887840"/>
                <a:gd name="connsiteY56" fmla="*/ 186624 h 2556892"/>
                <a:gd name="connsiteX57" fmla="*/ 2082031 w 2887840"/>
                <a:gd name="connsiteY57" fmla="*/ 93762 h 2556892"/>
                <a:gd name="connsiteX58" fmla="*/ 2086941 w 2887840"/>
                <a:gd name="connsiteY58" fmla="*/ 0 h 2556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2887840" h="2556892">
                  <a:moveTo>
                    <a:pt x="2501286" y="1100528"/>
                  </a:moveTo>
                  <a:cubicBezTo>
                    <a:pt x="2503585" y="1125353"/>
                    <a:pt x="2496229" y="1152936"/>
                    <a:pt x="2492092" y="1180518"/>
                  </a:cubicBezTo>
                  <a:cubicBezTo>
                    <a:pt x="2483894" y="1219593"/>
                    <a:pt x="2453016" y="1315367"/>
                    <a:pt x="2452097" y="1334981"/>
                  </a:cubicBezTo>
                  <a:cubicBezTo>
                    <a:pt x="2457767" y="1345478"/>
                    <a:pt x="2517146" y="1277824"/>
                    <a:pt x="2526110" y="1243499"/>
                  </a:cubicBezTo>
                  <a:cubicBezTo>
                    <a:pt x="2521513" y="1204883"/>
                    <a:pt x="2511860" y="1167187"/>
                    <a:pt x="2505883" y="1129031"/>
                  </a:cubicBezTo>
                  <a:cubicBezTo>
                    <a:pt x="2504044" y="1118917"/>
                    <a:pt x="2502665" y="1108803"/>
                    <a:pt x="2501286" y="1100528"/>
                  </a:cubicBezTo>
                  <a:close/>
                  <a:moveTo>
                    <a:pt x="2086941" y="0"/>
                  </a:moveTo>
                  <a:cubicBezTo>
                    <a:pt x="2112225" y="34478"/>
                    <a:pt x="2120647" y="62502"/>
                    <a:pt x="2145931" y="92843"/>
                  </a:cubicBezTo>
                  <a:cubicBezTo>
                    <a:pt x="2145858" y="93819"/>
                    <a:pt x="2145784" y="94796"/>
                    <a:pt x="2145711" y="95772"/>
                  </a:cubicBezTo>
                  <a:lnTo>
                    <a:pt x="2342226" y="146169"/>
                  </a:lnTo>
                  <a:cubicBezTo>
                    <a:pt x="2401299" y="164557"/>
                    <a:pt x="2455315" y="186164"/>
                    <a:pt x="2509101" y="214666"/>
                  </a:cubicBezTo>
                  <a:cubicBezTo>
                    <a:pt x="2551854" y="237192"/>
                    <a:pt x="2590470" y="264774"/>
                    <a:pt x="2625868" y="296494"/>
                  </a:cubicBezTo>
                  <a:cubicBezTo>
                    <a:pt x="2652991" y="320399"/>
                    <a:pt x="2673678" y="350740"/>
                    <a:pt x="2692066" y="382460"/>
                  </a:cubicBezTo>
                  <a:cubicBezTo>
                    <a:pt x="2706317" y="407285"/>
                    <a:pt x="2719649" y="432569"/>
                    <a:pt x="2730222" y="459692"/>
                  </a:cubicBezTo>
                  <a:cubicBezTo>
                    <a:pt x="2743094" y="492791"/>
                    <a:pt x="2751829" y="527269"/>
                    <a:pt x="2761023" y="561747"/>
                  </a:cubicBezTo>
                  <a:cubicBezTo>
                    <a:pt x="2770217" y="596226"/>
                    <a:pt x="2777572" y="631164"/>
                    <a:pt x="2784008" y="666102"/>
                  </a:cubicBezTo>
                  <a:cubicBezTo>
                    <a:pt x="2795347" y="728853"/>
                    <a:pt x="2817721" y="862246"/>
                    <a:pt x="2829060" y="938251"/>
                  </a:cubicBezTo>
                  <a:cubicBezTo>
                    <a:pt x="2844997" y="1053102"/>
                    <a:pt x="2870127" y="1274146"/>
                    <a:pt x="2879628" y="1355208"/>
                  </a:cubicBezTo>
                  <a:cubicBezTo>
                    <a:pt x="2881467" y="1378194"/>
                    <a:pt x="2884225" y="1401179"/>
                    <a:pt x="2886064" y="1424625"/>
                  </a:cubicBezTo>
                  <a:cubicBezTo>
                    <a:pt x="2886983" y="1435658"/>
                    <a:pt x="2893905" y="1425846"/>
                    <a:pt x="2872273" y="1444852"/>
                  </a:cubicBezTo>
                  <a:cubicBezTo>
                    <a:pt x="2792625" y="1514831"/>
                    <a:pt x="2558423" y="1615120"/>
                    <a:pt x="2447500" y="1641608"/>
                  </a:cubicBezTo>
                  <a:cubicBezTo>
                    <a:pt x="2444282" y="1688958"/>
                    <a:pt x="2445201" y="1736308"/>
                    <a:pt x="2446581" y="1783659"/>
                  </a:cubicBezTo>
                  <a:cubicBezTo>
                    <a:pt x="2449339" y="1898127"/>
                    <a:pt x="2449799" y="2013054"/>
                    <a:pt x="2451178" y="2127522"/>
                  </a:cubicBezTo>
                  <a:cubicBezTo>
                    <a:pt x="2453017" y="2270492"/>
                    <a:pt x="2455315" y="2413922"/>
                    <a:pt x="2457614" y="2556892"/>
                  </a:cubicBezTo>
                  <a:lnTo>
                    <a:pt x="1261906" y="2556892"/>
                  </a:lnTo>
                  <a:cubicBezTo>
                    <a:pt x="1266043" y="2470926"/>
                    <a:pt x="1274318" y="2385420"/>
                    <a:pt x="1281674" y="2299914"/>
                  </a:cubicBezTo>
                  <a:cubicBezTo>
                    <a:pt x="1287650" y="2227739"/>
                    <a:pt x="1298223" y="2155565"/>
                    <a:pt x="1306498" y="2083390"/>
                  </a:cubicBezTo>
                  <a:cubicBezTo>
                    <a:pt x="1312474" y="2030983"/>
                    <a:pt x="1321668" y="1979036"/>
                    <a:pt x="1330403" y="1927088"/>
                  </a:cubicBezTo>
                  <a:cubicBezTo>
                    <a:pt x="1341896" y="1857212"/>
                    <a:pt x="1354308" y="1787336"/>
                    <a:pt x="1372696" y="1718839"/>
                  </a:cubicBezTo>
                  <a:cubicBezTo>
                    <a:pt x="1381891" y="1685281"/>
                    <a:pt x="1394762" y="1652181"/>
                    <a:pt x="1406255" y="1619082"/>
                  </a:cubicBezTo>
                  <a:cubicBezTo>
                    <a:pt x="1409473" y="1609888"/>
                    <a:pt x="1413151" y="1600694"/>
                    <a:pt x="1413611" y="1591040"/>
                  </a:cubicBezTo>
                  <a:cubicBezTo>
                    <a:pt x="1399130" y="1523309"/>
                    <a:pt x="1338908" y="1293377"/>
                    <a:pt x="1319370" y="1212698"/>
                  </a:cubicBezTo>
                  <a:cubicBezTo>
                    <a:pt x="1298377" y="1128648"/>
                    <a:pt x="1309837" y="1152574"/>
                    <a:pt x="1287650" y="1086737"/>
                  </a:cubicBezTo>
                  <a:cubicBezTo>
                    <a:pt x="1255470" y="1108343"/>
                    <a:pt x="1180690" y="1272383"/>
                    <a:pt x="1126291" y="1342336"/>
                  </a:cubicBezTo>
                  <a:cubicBezTo>
                    <a:pt x="1071892" y="1412289"/>
                    <a:pt x="1021477" y="1457494"/>
                    <a:pt x="961255" y="1506453"/>
                  </a:cubicBezTo>
                  <a:cubicBezTo>
                    <a:pt x="901033" y="1555412"/>
                    <a:pt x="842880" y="1594947"/>
                    <a:pt x="764959" y="1636091"/>
                  </a:cubicBezTo>
                  <a:cubicBezTo>
                    <a:pt x="687038" y="1677235"/>
                    <a:pt x="575941" y="1727421"/>
                    <a:pt x="493729" y="1753318"/>
                  </a:cubicBezTo>
                  <a:cubicBezTo>
                    <a:pt x="411517" y="1779215"/>
                    <a:pt x="340517" y="1788699"/>
                    <a:pt x="271689" y="1791474"/>
                  </a:cubicBezTo>
                  <a:cubicBezTo>
                    <a:pt x="193046" y="1794645"/>
                    <a:pt x="184572" y="1800678"/>
                    <a:pt x="81829" y="1787336"/>
                  </a:cubicBezTo>
                  <a:cubicBezTo>
                    <a:pt x="64513" y="1751862"/>
                    <a:pt x="5747" y="1627356"/>
                    <a:pt x="0" y="1591499"/>
                  </a:cubicBezTo>
                  <a:cubicBezTo>
                    <a:pt x="12412" y="1576329"/>
                    <a:pt x="31260" y="1577249"/>
                    <a:pt x="47350" y="1572192"/>
                  </a:cubicBezTo>
                  <a:cubicBezTo>
                    <a:pt x="134695" y="1545069"/>
                    <a:pt x="222040" y="1518865"/>
                    <a:pt x="307087" y="1484387"/>
                  </a:cubicBezTo>
                  <a:cubicBezTo>
                    <a:pt x="368688" y="1462091"/>
                    <a:pt x="372213" y="1460865"/>
                    <a:pt x="416958" y="1438416"/>
                  </a:cubicBezTo>
                  <a:cubicBezTo>
                    <a:pt x="461703" y="1415967"/>
                    <a:pt x="524530" y="1382331"/>
                    <a:pt x="575558" y="1349692"/>
                  </a:cubicBezTo>
                  <a:cubicBezTo>
                    <a:pt x="645434" y="1305100"/>
                    <a:pt x="714391" y="1259588"/>
                    <a:pt x="782428" y="1212698"/>
                  </a:cubicBezTo>
                  <a:cubicBezTo>
                    <a:pt x="807252" y="1195689"/>
                    <a:pt x="820584" y="1172703"/>
                    <a:pt x="834835" y="1149718"/>
                  </a:cubicBezTo>
                  <a:cubicBezTo>
                    <a:pt x="871535" y="1085895"/>
                    <a:pt x="950988" y="944304"/>
                    <a:pt x="1002629" y="829759"/>
                  </a:cubicBezTo>
                  <a:cubicBezTo>
                    <a:pt x="1054270" y="715214"/>
                    <a:pt x="1113100" y="581094"/>
                    <a:pt x="1144680" y="462450"/>
                  </a:cubicBezTo>
                  <a:cubicBezTo>
                    <a:pt x="1158471" y="405906"/>
                    <a:pt x="1188812" y="361773"/>
                    <a:pt x="1237082" y="327755"/>
                  </a:cubicBezTo>
                  <a:cubicBezTo>
                    <a:pt x="1287190" y="292357"/>
                    <a:pt x="1343734" y="271210"/>
                    <a:pt x="1397521" y="243628"/>
                  </a:cubicBezTo>
                  <a:cubicBezTo>
                    <a:pt x="1444411" y="219263"/>
                    <a:pt x="1493140" y="198576"/>
                    <a:pt x="1537732" y="170074"/>
                  </a:cubicBezTo>
                  <a:cubicBezTo>
                    <a:pt x="1557040" y="157662"/>
                    <a:pt x="1576808" y="145709"/>
                    <a:pt x="1592898" y="129160"/>
                  </a:cubicBezTo>
                  <a:cubicBezTo>
                    <a:pt x="1617153" y="106774"/>
                    <a:pt x="1662455" y="64053"/>
                    <a:pt x="1683262" y="35759"/>
                  </a:cubicBezTo>
                  <a:cubicBezTo>
                    <a:pt x="1706567" y="67425"/>
                    <a:pt x="1739589" y="109380"/>
                    <a:pt x="1777702" y="139274"/>
                  </a:cubicBezTo>
                  <a:cubicBezTo>
                    <a:pt x="1815815" y="169168"/>
                    <a:pt x="1865507" y="193060"/>
                    <a:pt x="1911938" y="215126"/>
                  </a:cubicBezTo>
                  <a:lnTo>
                    <a:pt x="1955706" y="233819"/>
                  </a:lnTo>
                  <a:lnTo>
                    <a:pt x="2019050" y="186624"/>
                  </a:lnTo>
                  <a:cubicBezTo>
                    <a:pt x="2045714" y="159501"/>
                    <a:pt x="2065021" y="127321"/>
                    <a:pt x="2082031" y="93762"/>
                  </a:cubicBezTo>
                  <a:cubicBezTo>
                    <a:pt x="2092758" y="60893"/>
                    <a:pt x="2076291" y="153"/>
                    <a:pt x="2086941" y="0"/>
                  </a:cubicBezTo>
                  <a:close/>
                </a:path>
              </a:pathLst>
            </a:custGeom>
            <a:solidFill>
              <a:schemeClr val="bg1"/>
            </a:solidFill>
            <a:ln w="4594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8" name="Freeform: Shape 747">
              <a:extLst>
                <a:ext uri="{FF2B5EF4-FFF2-40B4-BE49-F238E27FC236}">
                  <a16:creationId xmlns:a16="http://schemas.microsoft.com/office/drawing/2014/main" id="{EFD852D5-28C4-4C98-9D49-E7379E1DE7C7}"/>
                </a:ext>
              </a:extLst>
            </p:cNvPr>
            <p:cNvSpPr/>
            <p:nvPr/>
          </p:nvSpPr>
          <p:spPr>
            <a:xfrm>
              <a:off x="9497016" y="4025235"/>
              <a:ext cx="1206042" cy="2498068"/>
            </a:xfrm>
            <a:custGeom>
              <a:avLst/>
              <a:gdLst>
                <a:gd name="connsiteX0" fmla="*/ 883564 w 1206042"/>
                <a:gd name="connsiteY0" fmla="*/ 35398 h 2498067"/>
                <a:gd name="connsiteX1" fmla="*/ 894138 w 1206042"/>
                <a:gd name="connsiteY1" fmla="*/ 45511 h 2498067"/>
                <a:gd name="connsiteX2" fmla="*/ 910687 w 1206042"/>
                <a:gd name="connsiteY2" fmla="*/ 59303 h 2498067"/>
                <a:gd name="connsiteX3" fmla="*/ 1051818 w 1206042"/>
                <a:gd name="connsiteY3" fmla="*/ 291457 h 2498067"/>
                <a:gd name="connsiteX4" fmla="*/ 1185134 w 1206042"/>
                <a:gd name="connsiteY4" fmla="*/ 746570 h 2498067"/>
                <a:gd name="connsiteX5" fmla="*/ 1205361 w 1206042"/>
                <a:gd name="connsiteY5" fmla="*/ 1137324 h 2498067"/>
                <a:gd name="connsiteX6" fmla="*/ 1192490 w 1206042"/>
                <a:gd name="connsiteY6" fmla="*/ 1242138 h 2498067"/>
                <a:gd name="connsiteX7" fmla="*/ 1192030 w 1206042"/>
                <a:gd name="connsiteY7" fmla="*/ 1259148 h 2498067"/>
                <a:gd name="connsiteX8" fmla="*/ 1191570 w 1206042"/>
                <a:gd name="connsiteY8" fmla="*/ 1287190 h 2498067"/>
                <a:gd name="connsiteX9" fmla="*/ 1192490 w 1206042"/>
                <a:gd name="connsiteY9" fmla="*/ 1413610 h 2498067"/>
                <a:gd name="connsiteX10" fmla="*/ 1192490 w 1206042"/>
                <a:gd name="connsiteY10" fmla="*/ 1555201 h 2498067"/>
                <a:gd name="connsiteX11" fmla="*/ 1185594 w 1206042"/>
                <a:gd name="connsiteY11" fmla="*/ 1582784 h 2498067"/>
                <a:gd name="connsiteX12" fmla="*/ 1184675 w 1206042"/>
                <a:gd name="connsiteY12" fmla="*/ 1724835 h 2498067"/>
                <a:gd name="connsiteX13" fmla="*/ 1189272 w 1206042"/>
                <a:gd name="connsiteY13" fmla="*/ 2068698 h 2498067"/>
                <a:gd name="connsiteX14" fmla="*/ 1195708 w 1206042"/>
                <a:gd name="connsiteY14" fmla="*/ 2498068 h 2498067"/>
                <a:gd name="connsiteX15" fmla="*/ 0 w 1206042"/>
                <a:gd name="connsiteY15" fmla="*/ 2498068 h 2498067"/>
                <a:gd name="connsiteX16" fmla="*/ 19768 w 1206042"/>
                <a:gd name="connsiteY16" fmla="*/ 2241090 h 2498067"/>
                <a:gd name="connsiteX17" fmla="*/ 44592 w 1206042"/>
                <a:gd name="connsiteY17" fmla="*/ 2024566 h 2498067"/>
                <a:gd name="connsiteX18" fmla="*/ 68497 w 1206042"/>
                <a:gd name="connsiteY18" fmla="*/ 1868264 h 2498067"/>
                <a:gd name="connsiteX19" fmla="*/ 110790 w 1206042"/>
                <a:gd name="connsiteY19" fmla="*/ 1660015 h 2498067"/>
                <a:gd name="connsiteX20" fmla="*/ 144349 w 1206042"/>
                <a:gd name="connsiteY20" fmla="*/ 1560258 h 2498067"/>
                <a:gd name="connsiteX21" fmla="*/ 151705 w 1206042"/>
                <a:gd name="connsiteY21" fmla="*/ 1532216 h 2498067"/>
                <a:gd name="connsiteX22" fmla="*/ 154923 w 1206042"/>
                <a:gd name="connsiteY22" fmla="*/ 1504173 h 2498067"/>
                <a:gd name="connsiteX23" fmla="*/ 224799 w 1206042"/>
                <a:gd name="connsiteY23" fmla="*/ 1231105 h 2498067"/>
                <a:gd name="connsiteX24" fmla="*/ 265253 w 1206042"/>
                <a:gd name="connsiteY24" fmla="*/ 939649 h 2498067"/>
                <a:gd name="connsiteX25" fmla="*/ 286400 w 1206042"/>
                <a:gd name="connsiteY25" fmla="*/ 758063 h 2498067"/>
                <a:gd name="connsiteX26" fmla="*/ 309385 w 1206042"/>
                <a:gd name="connsiteY26" fmla="*/ 526828 h 2498067"/>
                <a:gd name="connsiteX27" fmla="*/ 321338 w 1206042"/>
                <a:gd name="connsiteY27" fmla="*/ 390754 h 2498067"/>
                <a:gd name="connsiteX28" fmla="*/ 325016 w 1206042"/>
                <a:gd name="connsiteY28" fmla="*/ 325935 h 2498067"/>
                <a:gd name="connsiteX29" fmla="*/ 328693 w 1206042"/>
                <a:gd name="connsiteY29" fmla="*/ 124122 h 2498067"/>
                <a:gd name="connsiteX30" fmla="*/ 331911 w 1206042"/>
                <a:gd name="connsiteY30" fmla="*/ 70336 h 2498067"/>
                <a:gd name="connsiteX31" fmla="*/ 397650 w 1206042"/>
                <a:gd name="connsiteY31" fmla="*/ 0 h 2498067"/>
                <a:gd name="connsiteX32" fmla="*/ 407304 w 1206042"/>
                <a:gd name="connsiteY32" fmla="*/ 17929 h 2498067"/>
                <a:gd name="connsiteX33" fmla="*/ 410522 w 1206042"/>
                <a:gd name="connsiteY33" fmla="*/ 74013 h 2498067"/>
                <a:gd name="connsiteX34" fmla="*/ 415119 w 1206042"/>
                <a:gd name="connsiteY34" fmla="*/ 255599 h 2498067"/>
                <a:gd name="connsiteX35" fmla="*/ 422474 w 1206042"/>
                <a:gd name="connsiteY35" fmla="*/ 566823 h 2498067"/>
                <a:gd name="connsiteX36" fmla="*/ 424773 w 1206042"/>
                <a:gd name="connsiteY36" fmla="*/ 664282 h 2498067"/>
                <a:gd name="connsiteX37" fmla="*/ 442242 w 1206042"/>
                <a:gd name="connsiteY37" fmla="*/ 683130 h 2498067"/>
                <a:gd name="connsiteX38" fmla="*/ 608197 w 1206042"/>
                <a:gd name="connsiteY38" fmla="*/ 685888 h 2498067"/>
                <a:gd name="connsiteX39" fmla="*/ 842190 w 1206042"/>
                <a:gd name="connsiteY39" fmla="*/ 677154 h 2498067"/>
                <a:gd name="connsiteX40" fmla="*/ 1046761 w 1206042"/>
                <a:gd name="connsiteY40" fmla="*/ 662443 h 2498067"/>
                <a:gd name="connsiteX41" fmla="*/ 1062392 w 1206042"/>
                <a:gd name="connsiteY41" fmla="*/ 638538 h 2498067"/>
                <a:gd name="connsiteX42" fmla="*/ 992515 w 1206042"/>
                <a:gd name="connsiteY42" fmla="*/ 414659 h 2498067"/>
                <a:gd name="connsiteX43" fmla="*/ 896896 w 1206042"/>
                <a:gd name="connsiteY43" fmla="*/ 110790 h 2498067"/>
                <a:gd name="connsiteX44" fmla="*/ 878507 w 1206042"/>
                <a:gd name="connsiteY44" fmla="*/ 55625 h 2498067"/>
                <a:gd name="connsiteX45" fmla="*/ 883564 w 1206042"/>
                <a:gd name="connsiteY45" fmla="*/ 35398 h 2498067"/>
                <a:gd name="connsiteX0" fmla="*/ 883564 w 1281045"/>
                <a:gd name="connsiteY0" fmla="*/ 35398 h 2498068"/>
                <a:gd name="connsiteX1" fmla="*/ 894138 w 1281045"/>
                <a:gd name="connsiteY1" fmla="*/ 45511 h 2498068"/>
                <a:gd name="connsiteX2" fmla="*/ 910687 w 1281045"/>
                <a:gd name="connsiteY2" fmla="*/ 59303 h 2498068"/>
                <a:gd name="connsiteX3" fmla="*/ 1051818 w 1281045"/>
                <a:gd name="connsiteY3" fmla="*/ 291457 h 2498068"/>
                <a:gd name="connsiteX4" fmla="*/ 1185134 w 1281045"/>
                <a:gd name="connsiteY4" fmla="*/ 746570 h 2498068"/>
                <a:gd name="connsiteX5" fmla="*/ 1205361 w 1281045"/>
                <a:gd name="connsiteY5" fmla="*/ 1137324 h 2498068"/>
                <a:gd name="connsiteX6" fmla="*/ 1192490 w 1281045"/>
                <a:gd name="connsiteY6" fmla="*/ 1242138 h 2498068"/>
                <a:gd name="connsiteX7" fmla="*/ 1192030 w 1281045"/>
                <a:gd name="connsiteY7" fmla="*/ 1259148 h 2498068"/>
                <a:gd name="connsiteX8" fmla="*/ 1191570 w 1281045"/>
                <a:gd name="connsiteY8" fmla="*/ 1287190 h 2498068"/>
                <a:gd name="connsiteX9" fmla="*/ 1192490 w 1281045"/>
                <a:gd name="connsiteY9" fmla="*/ 1413610 h 2498068"/>
                <a:gd name="connsiteX10" fmla="*/ 1192490 w 1281045"/>
                <a:gd name="connsiteY10" fmla="*/ 1555201 h 2498068"/>
                <a:gd name="connsiteX11" fmla="*/ 1185594 w 1281045"/>
                <a:gd name="connsiteY11" fmla="*/ 1582784 h 2498068"/>
                <a:gd name="connsiteX12" fmla="*/ 1184675 w 1281045"/>
                <a:gd name="connsiteY12" fmla="*/ 1724835 h 2498068"/>
                <a:gd name="connsiteX13" fmla="*/ 1195708 w 1281045"/>
                <a:gd name="connsiteY13" fmla="*/ 2498068 h 2498068"/>
                <a:gd name="connsiteX14" fmla="*/ 0 w 1281045"/>
                <a:gd name="connsiteY14" fmla="*/ 2498068 h 2498068"/>
                <a:gd name="connsiteX15" fmla="*/ 19768 w 1281045"/>
                <a:gd name="connsiteY15" fmla="*/ 2241090 h 2498068"/>
                <a:gd name="connsiteX16" fmla="*/ 44592 w 1281045"/>
                <a:gd name="connsiteY16" fmla="*/ 2024566 h 2498068"/>
                <a:gd name="connsiteX17" fmla="*/ 68497 w 1281045"/>
                <a:gd name="connsiteY17" fmla="*/ 1868264 h 2498068"/>
                <a:gd name="connsiteX18" fmla="*/ 110790 w 1281045"/>
                <a:gd name="connsiteY18" fmla="*/ 1660015 h 2498068"/>
                <a:gd name="connsiteX19" fmla="*/ 144349 w 1281045"/>
                <a:gd name="connsiteY19" fmla="*/ 1560258 h 2498068"/>
                <a:gd name="connsiteX20" fmla="*/ 151705 w 1281045"/>
                <a:gd name="connsiteY20" fmla="*/ 1532216 h 2498068"/>
                <a:gd name="connsiteX21" fmla="*/ 154923 w 1281045"/>
                <a:gd name="connsiteY21" fmla="*/ 1504173 h 2498068"/>
                <a:gd name="connsiteX22" fmla="*/ 224799 w 1281045"/>
                <a:gd name="connsiteY22" fmla="*/ 1231105 h 2498068"/>
                <a:gd name="connsiteX23" fmla="*/ 265253 w 1281045"/>
                <a:gd name="connsiteY23" fmla="*/ 939649 h 2498068"/>
                <a:gd name="connsiteX24" fmla="*/ 286400 w 1281045"/>
                <a:gd name="connsiteY24" fmla="*/ 758063 h 2498068"/>
                <a:gd name="connsiteX25" fmla="*/ 309385 w 1281045"/>
                <a:gd name="connsiteY25" fmla="*/ 526828 h 2498068"/>
                <a:gd name="connsiteX26" fmla="*/ 321338 w 1281045"/>
                <a:gd name="connsiteY26" fmla="*/ 390754 h 2498068"/>
                <a:gd name="connsiteX27" fmla="*/ 325016 w 1281045"/>
                <a:gd name="connsiteY27" fmla="*/ 325935 h 2498068"/>
                <a:gd name="connsiteX28" fmla="*/ 328693 w 1281045"/>
                <a:gd name="connsiteY28" fmla="*/ 124122 h 2498068"/>
                <a:gd name="connsiteX29" fmla="*/ 331911 w 1281045"/>
                <a:gd name="connsiteY29" fmla="*/ 70336 h 2498068"/>
                <a:gd name="connsiteX30" fmla="*/ 397650 w 1281045"/>
                <a:gd name="connsiteY30" fmla="*/ 0 h 2498068"/>
                <a:gd name="connsiteX31" fmla="*/ 407304 w 1281045"/>
                <a:gd name="connsiteY31" fmla="*/ 17929 h 2498068"/>
                <a:gd name="connsiteX32" fmla="*/ 410522 w 1281045"/>
                <a:gd name="connsiteY32" fmla="*/ 74013 h 2498068"/>
                <a:gd name="connsiteX33" fmla="*/ 415119 w 1281045"/>
                <a:gd name="connsiteY33" fmla="*/ 255599 h 2498068"/>
                <a:gd name="connsiteX34" fmla="*/ 422474 w 1281045"/>
                <a:gd name="connsiteY34" fmla="*/ 566823 h 2498068"/>
                <a:gd name="connsiteX35" fmla="*/ 424773 w 1281045"/>
                <a:gd name="connsiteY35" fmla="*/ 664282 h 2498068"/>
                <a:gd name="connsiteX36" fmla="*/ 442242 w 1281045"/>
                <a:gd name="connsiteY36" fmla="*/ 683130 h 2498068"/>
                <a:gd name="connsiteX37" fmla="*/ 608197 w 1281045"/>
                <a:gd name="connsiteY37" fmla="*/ 685888 h 2498068"/>
                <a:gd name="connsiteX38" fmla="*/ 842190 w 1281045"/>
                <a:gd name="connsiteY38" fmla="*/ 677154 h 2498068"/>
                <a:gd name="connsiteX39" fmla="*/ 1046761 w 1281045"/>
                <a:gd name="connsiteY39" fmla="*/ 662443 h 2498068"/>
                <a:gd name="connsiteX40" fmla="*/ 1062392 w 1281045"/>
                <a:gd name="connsiteY40" fmla="*/ 638538 h 2498068"/>
                <a:gd name="connsiteX41" fmla="*/ 992515 w 1281045"/>
                <a:gd name="connsiteY41" fmla="*/ 414659 h 2498068"/>
                <a:gd name="connsiteX42" fmla="*/ 896896 w 1281045"/>
                <a:gd name="connsiteY42" fmla="*/ 110790 h 2498068"/>
                <a:gd name="connsiteX43" fmla="*/ 878507 w 1281045"/>
                <a:gd name="connsiteY43" fmla="*/ 55625 h 2498068"/>
                <a:gd name="connsiteX44" fmla="*/ 883564 w 1281045"/>
                <a:gd name="connsiteY44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2490 w 1206042"/>
                <a:gd name="connsiteY6" fmla="*/ 1242138 h 2498068"/>
                <a:gd name="connsiteX7" fmla="*/ 1192030 w 1206042"/>
                <a:gd name="connsiteY7" fmla="*/ 1259148 h 2498068"/>
                <a:gd name="connsiteX8" fmla="*/ 1191570 w 1206042"/>
                <a:gd name="connsiteY8" fmla="*/ 1287190 h 2498068"/>
                <a:gd name="connsiteX9" fmla="*/ 1192490 w 1206042"/>
                <a:gd name="connsiteY9" fmla="*/ 1413610 h 2498068"/>
                <a:gd name="connsiteX10" fmla="*/ 1192490 w 1206042"/>
                <a:gd name="connsiteY10" fmla="*/ 1555201 h 2498068"/>
                <a:gd name="connsiteX11" fmla="*/ 1185594 w 1206042"/>
                <a:gd name="connsiteY11" fmla="*/ 1582784 h 2498068"/>
                <a:gd name="connsiteX12" fmla="*/ 1184675 w 1206042"/>
                <a:gd name="connsiteY12" fmla="*/ 1724835 h 2498068"/>
                <a:gd name="connsiteX13" fmla="*/ 1195708 w 1206042"/>
                <a:gd name="connsiteY13" fmla="*/ 2498068 h 2498068"/>
                <a:gd name="connsiteX14" fmla="*/ 0 w 1206042"/>
                <a:gd name="connsiteY14" fmla="*/ 2498068 h 2498068"/>
                <a:gd name="connsiteX15" fmla="*/ 19768 w 1206042"/>
                <a:gd name="connsiteY15" fmla="*/ 2241090 h 2498068"/>
                <a:gd name="connsiteX16" fmla="*/ 44592 w 1206042"/>
                <a:gd name="connsiteY16" fmla="*/ 2024566 h 2498068"/>
                <a:gd name="connsiteX17" fmla="*/ 68497 w 1206042"/>
                <a:gd name="connsiteY17" fmla="*/ 1868264 h 2498068"/>
                <a:gd name="connsiteX18" fmla="*/ 110790 w 1206042"/>
                <a:gd name="connsiteY18" fmla="*/ 1660015 h 2498068"/>
                <a:gd name="connsiteX19" fmla="*/ 144349 w 1206042"/>
                <a:gd name="connsiteY19" fmla="*/ 1560258 h 2498068"/>
                <a:gd name="connsiteX20" fmla="*/ 151705 w 1206042"/>
                <a:gd name="connsiteY20" fmla="*/ 1532216 h 2498068"/>
                <a:gd name="connsiteX21" fmla="*/ 154923 w 1206042"/>
                <a:gd name="connsiteY21" fmla="*/ 1504173 h 2498068"/>
                <a:gd name="connsiteX22" fmla="*/ 224799 w 1206042"/>
                <a:gd name="connsiteY22" fmla="*/ 1231105 h 2498068"/>
                <a:gd name="connsiteX23" fmla="*/ 265253 w 1206042"/>
                <a:gd name="connsiteY23" fmla="*/ 939649 h 2498068"/>
                <a:gd name="connsiteX24" fmla="*/ 286400 w 1206042"/>
                <a:gd name="connsiteY24" fmla="*/ 758063 h 2498068"/>
                <a:gd name="connsiteX25" fmla="*/ 309385 w 1206042"/>
                <a:gd name="connsiteY25" fmla="*/ 526828 h 2498068"/>
                <a:gd name="connsiteX26" fmla="*/ 321338 w 1206042"/>
                <a:gd name="connsiteY26" fmla="*/ 390754 h 2498068"/>
                <a:gd name="connsiteX27" fmla="*/ 325016 w 1206042"/>
                <a:gd name="connsiteY27" fmla="*/ 325935 h 2498068"/>
                <a:gd name="connsiteX28" fmla="*/ 328693 w 1206042"/>
                <a:gd name="connsiteY28" fmla="*/ 124122 h 2498068"/>
                <a:gd name="connsiteX29" fmla="*/ 331911 w 1206042"/>
                <a:gd name="connsiteY29" fmla="*/ 70336 h 2498068"/>
                <a:gd name="connsiteX30" fmla="*/ 397650 w 1206042"/>
                <a:gd name="connsiteY30" fmla="*/ 0 h 2498068"/>
                <a:gd name="connsiteX31" fmla="*/ 407304 w 1206042"/>
                <a:gd name="connsiteY31" fmla="*/ 17929 h 2498068"/>
                <a:gd name="connsiteX32" fmla="*/ 410522 w 1206042"/>
                <a:gd name="connsiteY32" fmla="*/ 74013 h 2498068"/>
                <a:gd name="connsiteX33" fmla="*/ 415119 w 1206042"/>
                <a:gd name="connsiteY33" fmla="*/ 255599 h 2498068"/>
                <a:gd name="connsiteX34" fmla="*/ 422474 w 1206042"/>
                <a:gd name="connsiteY34" fmla="*/ 566823 h 2498068"/>
                <a:gd name="connsiteX35" fmla="*/ 424773 w 1206042"/>
                <a:gd name="connsiteY35" fmla="*/ 664282 h 2498068"/>
                <a:gd name="connsiteX36" fmla="*/ 442242 w 1206042"/>
                <a:gd name="connsiteY36" fmla="*/ 683130 h 2498068"/>
                <a:gd name="connsiteX37" fmla="*/ 608197 w 1206042"/>
                <a:gd name="connsiteY37" fmla="*/ 685888 h 2498068"/>
                <a:gd name="connsiteX38" fmla="*/ 842190 w 1206042"/>
                <a:gd name="connsiteY38" fmla="*/ 677154 h 2498068"/>
                <a:gd name="connsiteX39" fmla="*/ 1046761 w 1206042"/>
                <a:gd name="connsiteY39" fmla="*/ 662443 h 2498068"/>
                <a:gd name="connsiteX40" fmla="*/ 1062392 w 1206042"/>
                <a:gd name="connsiteY40" fmla="*/ 638538 h 2498068"/>
                <a:gd name="connsiteX41" fmla="*/ 992515 w 1206042"/>
                <a:gd name="connsiteY41" fmla="*/ 414659 h 2498068"/>
                <a:gd name="connsiteX42" fmla="*/ 896896 w 1206042"/>
                <a:gd name="connsiteY42" fmla="*/ 110790 h 2498068"/>
                <a:gd name="connsiteX43" fmla="*/ 878507 w 1206042"/>
                <a:gd name="connsiteY43" fmla="*/ 55625 h 2498068"/>
                <a:gd name="connsiteX44" fmla="*/ 883564 w 1206042"/>
                <a:gd name="connsiteY44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2490 w 1206042"/>
                <a:gd name="connsiteY6" fmla="*/ 1242138 h 2498068"/>
                <a:gd name="connsiteX7" fmla="*/ 1192030 w 1206042"/>
                <a:gd name="connsiteY7" fmla="*/ 1259148 h 2498068"/>
                <a:gd name="connsiteX8" fmla="*/ 1191570 w 1206042"/>
                <a:gd name="connsiteY8" fmla="*/ 1287190 h 2498068"/>
                <a:gd name="connsiteX9" fmla="*/ 1192490 w 1206042"/>
                <a:gd name="connsiteY9" fmla="*/ 1413610 h 2498068"/>
                <a:gd name="connsiteX10" fmla="*/ 1192490 w 1206042"/>
                <a:gd name="connsiteY10" fmla="*/ 1555201 h 2498068"/>
                <a:gd name="connsiteX11" fmla="*/ 1185594 w 1206042"/>
                <a:gd name="connsiteY11" fmla="*/ 1582784 h 2498068"/>
                <a:gd name="connsiteX12" fmla="*/ 1184675 w 1206042"/>
                <a:gd name="connsiteY12" fmla="*/ 1724835 h 2498068"/>
                <a:gd name="connsiteX13" fmla="*/ 1195708 w 1206042"/>
                <a:gd name="connsiteY13" fmla="*/ 2498068 h 2498068"/>
                <a:gd name="connsiteX14" fmla="*/ 0 w 1206042"/>
                <a:gd name="connsiteY14" fmla="*/ 2498068 h 2498068"/>
                <a:gd name="connsiteX15" fmla="*/ 19768 w 1206042"/>
                <a:gd name="connsiteY15" fmla="*/ 2241090 h 2498068"/>
                <a:gd name="connsiteX16" fmla="*/ 44592 w 1206042"/>
                <a:gd name="connsiteY16" fmla="*/ 2024566 h 2498068"/>
                <a:gd name="connsiteX17" fmla="*/ 68497 w 1206042"/>
                <a:gd name="connsiteY17" fmla="*/ 1868264 h 2498068"/>
                <a:gd name="connsiteX18" fmla="*/ 110790 w 1206042"/>
                <a:gd name="connsiteY18" fmla="*/ 1660015 h 2498068"/>
                <a:gd name="connsiteX19" fmla="*/ 144349 w 1206042"/>
                <a:gd name="connsiteY19" fmla="*/ 1560258 h 2498068"/>
                <a:gd name="connsiteX20" fmla="*/ 154923 w 1206042"/>
                <a:gd name="connsiteY20" fmla="*/ 1504173 h 2498068"/>
                <a:gd name="connsiteX21" fmla="*/ 224799 w 1206042"/>
                <a:gd name="connsiteY21" fmla="*/ 1231105 h 2498068"/>
                <a:gd name="connsiteX22" fmla="*/ 265253 w 1206042"/>
                <a:gd name="connsiteY22" fmla="*/ 939649 h 2498068"/>
                <a:gd name="connsiteX23" fmla="*/ 286400 w 1206042"/>
                <a:gd name="connsiteY23" fmla="*/ 758063 h 2498068"/>
                <a:gd name="connsiteX24" fmla="*/ 309385 w 1206042"/>
                <a:gd name="connsiteY24" fmla="*/ 526828 h 2498068"/>
                <a:gd name="connsiteX25" fmla="*/ 321338 w 1206042"/>
                <a:gd name="connsiteY25" fmla="*/ 390754 h 2498068"/>
                <a:gd name="connsiteX26" fmla="*/ 325016 w 1206042"/>
                <a:gd name="connsiteY26" fmla="*/ 325935 h 2498068"/>
                <a:gd name="connsiteX27" fmla="*/ 328693 w 1206042"/>
                <a:gd name="connsiteY27" fmla="*/ 124122 h 2498068"/>
                <a:gd name="connsiteX28" fmla="*/ 331911 w 1206042"/>
                <a:gd name="connsiteY28" fmla="*/ 70336 h 2498068"/>
                <a:gd name="connsiteX29" fmla="*/ 397650 w 1206042"/>
                <a:gd name="connsiteY29" fmla="*/ 0 h 2498068"/>
                <a:gd name="connsiteX30" fmla="*/ 407304 w 1206042"/>
                <a:gd name="connsiteY30" fmla="*/ 17929 h 2498068"/>
                <a:gd name="connsiteX31" fmla="*/ 410522 w 1206042"/>
                <a:gd name="connsiteY31" fmla="*/ 74013 h 2498068"/>
                <a:gd name="connsiteX32" fmla="*/ 415119 w 1206042"/>
                <a:gd name="connsiteY32" fmla="*/ 255599 h 2498068"/>
                <a:gd name="connsiteX33" fmla="*/ 422474 w 1206042"/>
                <a:gd name="connsiteY33" fmla="*/ 566823 h 2498068"/>
                <a:gd name="connsiteX34" fmla="*/ 424773 w 1206042"/>
                <a:gd name="connsiteY34" fmla="*/ 664282 h 2498068"/>
                <a:gd name="connsiteX35" fmla="*/ 442242 w 1206042"/>
                <a:gd name="connsiteY35" fmla="*/ 683130 h 2498068"/>
                <a:gd name="connsiteX36" fmla="*/ 608197 w 1206042"/>
                <a:gd name="connsiteY36" fmla="*/ 685888 h 2498068"/>
                <a:gd name="connsiteX37" fmla="*/ 842190 w 1206042"/>
                <a:gd name="connsiteY37" fmla="*/ 677154 h 2498068"/>
                <a:gd name="connsiteX38" fmla="*/ 1046761 w 1206042"/>
                <a:gd name="connsiteY38" fmla="*/ 662443 h 2498068"/>
                <a:gd name="connsiteX39" fmla="*/ 1062392 w 1206042"/>
                <a:gd name="connsiteY39" fmla="*/ 638538 h 2498068"/>
                <a:gd name="connsiteX40" fmla="*/ 992515 w 1206042"/>
                <a:gd name="connsiteY40" fmla="*/ 414659 h 2498068"/>
                <a:gd name="connsiteX41" fmla="*/ 896896 w 1206042"/>
                <a:gd name="connsiteY41" fmla="*/ 110790 h 2498068"/>
                <a:gd name="connsiteX42" fmla="*/ 878507 w 1206042"/>
                <a:gd name="connsiteY42" fmla="*/ 55625 h 2498068"/>
                <a:gd name="connsiteX43" fmla="*/ 883564 w 1206042"/>
                <a:gd name="connsiteY43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2490 w 1206042"/>
                <a:gd name="connsiteY6" fmla="*/ 1242138 h 2498068"/>
                <a:gd name="connsiteX7" fmla="*/ 1192030 w 1206042"/>
                <a:gd name="connsiteY7" fmla="*/ 1259148 h 2498068"/>
                <a:gd name="connsiteX8" fmla="*/ 1191570 w 1206042"/>
                <a:gd name="connsiteY8" fmla="*/ 1287190 h 2498068"/>
                <a:gd name="connsiteX9" fmla="*/ 1192490 w 1206042"/>
                <a:gd name="connsiteY9" fmla="*/ 1413610 h 2498068"/>
                <a:gd name="connsiteX10" fmla="*/ 1192490 w 1206042"/>
                <a:gd name="connsiteY10" fmla="*/ 1555201 h 2498068"/>
                <a:gd name="connsiteX11" fmla="*/ 1185594 w 1206042"/>
                <a:gd name="connsiteY11" fmla="*/ 1582784 h 2498068"/>
                <a:gd name="connsiteX12" fmla="*/ 1184675 w 1206042"/>
                <a:gd name="connsiteY12" fmla="*/ 1724835 h 2498068"/>
                <a:gd name="connsiteX13" fmla="*/ 1195708 w 1206042"/>
                <a:gd name="connsiteY13" fmla="*/ 2498068 h 2498068"/>
                <a:gd name="connsiteX14" fmla="*/ 0 w 1206042"/>
                <a:gd name="connsiteY14" fmla="*/ 2498068 h 2498068"/>
                <a:gd name="connsiteX15" fmla="*/ 19768 w 1206042"/>
                <a:gd name="connsiteY15" fmla="*/ 2241090 h 2498068"/>
                <a:gd name="connsiteX16" fmla="*/ 44592 w 1206042"/>
                <a:gd name="connsiteY16" fmla="*/ 2024566 h 2498068"/>
                <a:gd name="connsiteX17" fmla="*/ 68497 w 1206042"/>
                <a:gd name="connsiteY17" fmla="*/ 1868264 h 2498068"/>
                <a:gd name="connsiteX18" fmla="*/ 110790 w 1206042"/>
                <a:gd name="connsiteY18" fmla="*/ 1660015 h 2498068"/>
                <a:gd name="connsiteX19" fmla="*/ 144349 w 1206042"/>
                <a:gd name="connsiteY19" fmla="*/ 1560258 h 2498068"/>
                <a:gd name="connsiteX20" fmla="*/ 224799 w 1206042"/>
                <a:gd name="connsiteY20" fmla="*/ 1231105 h 2498068"/>
                <a:gd name="connsiteX21" fmla="*/ 265253 w 1206042"/>
                <a:gd name="connsiteY21" fmla="*/ 939649 h 2498068"/>
                <a:gd name="connsiteX22" fmla="*/ 286400 w 1206042"/>
                <a:gd name="connsiteY22" fmla="*/ 758063 h 2498068"/>
                <a:gd name="connsiteX23" fmla="*/ 309385 w 1206042"/>
                <a:gd name="connsiteY23" fmla="*/ 526828 h 2498068"/>
                <a:gd name="connsiteX24" fmla="*/ 321338 w 1206042"/>
                <a:gd name="connsiteY24" fmla="*/ 390754 h 2498068"/>
                <a:gd name="connsiteX25" fmla="*/ 325016 w 1206042"/>
                <a:gd name="connsiteY25" fmla="*/ 325935 h 2498068"/>
                <a:gd name="connsiteX26" fmla="*/ 328693 w 1206042"/>
                <a:gd name="connsiteY26" fmla="*/ 124122 h 2498068"/>
                <a:gd name="connsiteX27" fmla="*/ 331911 w 1206042"/>
                <a:gd name="connsiteY27" fmla="*/ 70336 h 2498068"/>
                <a:gd name="connsiteX28" fmla="*/ 397650 w 1206042"/>
                <a:gd name="connsiteY28" fmla="*/ 0 h 2498068"/>
                <a:gd name="connsiteX29" fmla="*/ 407304 w 1206042"/>
                <a:gd name="connsiteY29" fmla="*/ 17929 h 2498068"/>
                <a:gd name="connsiteX30" fmla="*/ 410522 w 1206042"/>
                <a:gd name="connsiteY30" fmla="*/ 74013 h 2498068"/>
                <a:gd name="connsiteX31" fmla="*/ 415119 w 1206042"/>
                <a:gd name="connsiteY31" fmla="*/ 255599 h 2498068"/>
                <a:gd name="connsiteX32" fmla="*/ 422474 w 1206042"/>
                <a:gd name="connsiteY32" fmla="*/ 566823 h 2498068"/>
                <a:gd name="connsiteX33" fmla="*/ 424773 w 1206042"/>
                <a:gd name="connsiteY33" fmla="*/ 664282 h 2498068"/>
                <a:gd name="connsiteX34" fmla="*/ 442242 w 1206042"/>
                <a:gd name="connsiteY34" fmla="*/ 683130 h 2498068"/>
                <a:gd name="connsiteX35" fmla="*/ 608197 w 1206042"/>
                <a:gd name="connsiteY35" fmla="*/ 685888 h 2498068"/>
                <a:gd name="connsiteX36" fmla="*/ 842190 w 1206042"/>
                <a:gd name="connsiteY36" fmla="*/ 677154 h 2498068"/>
                <a:gd name="connsiteX37" fmla="*/ 1046761 w 1206042"/>
                <a:gd name="connsiteY37" fmla="*/ 662443 h 2498068"/>
                <a:gd name="connsiteX38" fmla="*/ 1062392 w 1206042"/>
                <a:gd name="connsiteY38" fmla="*/ 638538 h 2498068"/>
                <a:gd name="connsiteX39" fmla="*/ 992515 w 1206042"/>
                <a:gd name="connsiteY39" fmla="*/ 414659 h 2498068"/>
                <a:gd name="connsiteX40" fmla="*/ 896896 w 1206042"/>
                <a:gd name="connsiteY40" fmla="*/ 110790 h 2498068"/>
                <a:gd name="connsiteX41" fmla="*/ 878507 w 1206042"/>
                <a:gd name="connsiteY41" fmla="*/ 55625 h 2498068"/>
                <a:gd name="connsiteX42" fmla="*/ 883564 w 1206042"/>
                <a:gd name="connsiteY42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2490 w 1206042"/>
                <a:gd name="connsiteY6" fmla="*/ 1242138 h 2498068"/>
                <a:gd name="connsiteX7" fmla="*/ 1191570 w 1206042"/>
                <a:gd name="connsiteY7" fmla="*/ 1287190 h 2498068"/>
                <a:gd name="connsiteX8" fmla="*/ 1192490 w 1206042"/>
                <a:gd name="connsiteY8" fmla="*/ 1413610 h 2498068"/>
                <a:gd name="connsiteX9" fmla="*/ 1192490 w 1206042"/>
                <a:gd name="connsiteY9" fmla="*/ 1555201 h 2498068"/>
                <a:gd name="connsiteX10" fmla="*/ 1185594 w 1206042"/>
                <a:gd name="connsiteY10" fmla="*/ 1582784 h 2498068"/>
                <a:gd name="connsiteX11" fmla="*/ 1184675 w 1206042"/>
                <a:gd name="connsiteY11" fmla="*/ 1724835 h 2498068"/>
                <a:gd name="connsiteX12" fmla="*/ 1195708 w 1206042"/>
                <a:gd name="connsiteY12" fmla="*/ 2498068 h 2498068"/>
                <a:gd name="connsiteX13" fmla="*/ 0 w 1206042"/>
                <a:gd name="connsiteY13" fmla="*/ 2498068 h 2498068"/>
                <a:gd name="connsiteX14" fmla="*/ 19768 w 1206042"/>
                <a:gd name="connsiteY14" fmla="*/ 2241090 h 2498068"/>
                <a:gd name="connsiteX15" fmla="*/ 44592 w 1206042"/>
                <a:gd name="connsiteY15" fmla="*/ 2024566 h 2498068"/>
                <a:gd name="connsiteX16" fmla="*/ 68497 w 1206042"/>
                <a:gd name="connsiteY16" fmla="*/ 1868264 h 2498068"/>
                <a:gd name="connsiteX17" fmla="*/ 110790 w 1206042"/>
                <a:gd name="connsiteY17" fmla="*/ 1660015 h 2498068"/>
                <a:gd name="connsiteX18" fmla="*/ 144349 w 1206042"/>
                <a:gd name="connsiteY18" fmla="*/ 1560258 h 2498068"/>
                <a:gd name="connsiteX19" fmla="*/ 224799 w 1206042"/>
                <a:gd name="connsiteY19" fmla="*/ 1231105 h 2498068"/>
                <a:gd name="connsiteX20" fmla="*/ 265253 w 1206042"/>
                <a:gd name="connsiteY20" fmla="*/ 939649 h 2498068"/>
                <a:gd name="connsiteX21" fmla="*/ 286400 w 1206042"/>
                <a:gd name="connsiteY21" fmla="*/ 758063 h 2498068"/>
                <a:gd name="connsiteX22" fmla="*/ 309385 w 1206042"/>
                <a:gd name="connsiteY22" fmla="*/ 526828 h 2498068"/>
                <a:gd name="connsiteX23" fmla="*/ 321338 w 1206042"/>
                <a:gd name="connsiteY23" fmla="*/ 390754 h 2498068"/>
                <a:gd name="connsiteX24" fmla="*/ 325016 w 1206042"/>
                <a:gd name="connsiteY24" fmla="*/ 325935 h 2498068"/>
                <a:gd name="connsiteX25" fmla="*/ 328693 w 1206042"/>
                <a:gd name="connsiteY25" fmla="*/ 124122 h 2498068"/>
                <a:gd name="connsiteX26" fmla="*/ 331911 w 1206042"/>
                <a:gd name="connsiteY26" fmla="*/ 70336 h 2498068"/>
                <a:gd name="connsiteX27" fmla="*/ 397650 w 1206042"/>
                <a:gd name="connsiteY27" fmla="*/ 0 h 2498068"/>
                <a:gd name="connsiteX28" fmla="*/ 407304 w 1206042"/>
                <a:gd name="connsiteY28" fmla="*/ 17929 h 2498068"/>
                <a:gd name="connsiteX29" fmla="*/ 410522 w 1206042"/>
                <a:gd name="connsiteY29" fmla="*/ 74013 h 2498068"/>
                <a:gd name="connsiteX30" fmla="*/ 415119 w 1206042"/>
                <a:gd name="connsiteY30" fmla="*/ 255599 h 2498068"/>
                <a:gd name="connsiteX31" fmla="*/ 422474 w 1206042"/>
                <a:gd name="connsiteY31" fmla="*/ 566823 h 2498068"/>
                <a:gd name="connsiteX32" fmla="*/ 424773 w 1206042"/>
                <a:gd name="connsiteY32" fmla="*/ 664282 h 2498068"/>
                <a:gd name="connsiteX33" fmla="*/ 442242 w 1206042"/>
                <a:gd name="connsiteY33" fmla="*/ 683130 h 2498068"/>
                <a:gd name="connsiteX34" fmla="*/ 608197 w 1206042"/>
                <a:gd name="connsiteY34" fmla="*/ 685888 h 2498068"/>
                <a:gd name="connsiteX35" fmla="*/ 842190 w 1206042"/>
                <a:gd name="connsiteY35" fmla="*/ 677154 h 2498068"/>
                <a:gd name="connsiteX36" fmla="*/ 1046761 w 1206042"/>
                <a:gd name="connsiteY36" fmla="*/ 662443 h 2498068"/>
                <a:gd name="connsiteX37" fmla="*/ 1062392 w 1206042"/>
                <a:gd name="connsiteY37" fmla="*/ 638538 h 2498068"/>
                <a:gd name="connsiteX38" fmla="*/ 992515 w 1206042"/>
                <a:gd name="connsiteY38" fmla="*/ 414659 h 2498068"/>
                <a:gd name="connsiteX39" fmla="*/ 896896 w 1206042"/>
                <a:gd name="connsiteY39" fmla="*/ 110790 h 2498068"/>
                <a:gd name="connsiteX40" fmla="*/ 878507 w 1206042"/>
                <a:gd name="connsiteY40" fmla="*/ 55625 h 2498068"/>
                <a:gd name="connsiteX41" fmla="*/ 883564 w 1206042"/>
                <a:gd name="connsiteY41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1570 w 1206042"/>
                <a:gd name="connsiteY6" fmla="*/ 1287190 h 2498068"/>
                <a:gd name="connsiteX7" fmla="*/ 1192490 w 1206042"/>
                <a:gd name="connsiteY7" fmla="*/ 1413610 h 2498068"/>
                <a:gd name="connsiteX8" fmla="*/ 1192490 w 1206042"/>
                <a:gd name="connsiteY8" fmla="*/ 1555201 h 2498068"/>
                <a:gd name="connsiteX9" fmla="*/ 1185594 w 1206042"/>
                <a:gd name="connsiteY9" fmla="*/ 1582784 h 2498068"/>
                <a:gd name="connsiteX10" fmla="*/ 1184675 w 1206042"/>
                <a:gd name="connsiteY10" fmla="*/ 1724835 h 2498068"/>
                <a:gd name="connsiteX11" fmla="*/ 1195708 w 1206042"/>
                <a:gd name="connsiteY11" fmla="*/ 2498068 h 2498068"/>
                <a:gd name="connsiteX12" fmla="*/ 0 w 1206042"/>
                <a:gd name="connsiteY12" fmla="*/ 2498068 h 2498068"/>
                <a:gd name="connsiteX13" fmla="*/ 19768 w 1206042"/>
                <a:gd name="connsiteY13" fmla="*/ 2241090 h 2498068"/>
                <a:gd name="connsiteX14" fmla="*/ 44592 w 1206042"/>
                <a:gd name="connsiteY14" fmla="*/ 2024566 h 2498068"/>
                <a:gd name="connsiteX15" fmla="*/ 68497 w 1206042"/>
                <a:gd name="connsiteY15" fmla="*/ 1868264 h 2498068"/>
                <a:gd name="connsiteX16" fmla="*/ 110790 w 1206042"/>
                <a:gd name="connsiteY16" fmla="*/ 1660015 h 2498068"/>
                <a:gd name="connsiteX17" fmla="*/ 144349 w 1206042"/>
                <a:gd name="connsiteY17" fmla="*/ 1560258 h 2498068"/>
                <a:gd name="connsiteX18" fmla="*/ 224799 w 1206042"/>
                <a:gd name="connsiteY18" fmla="*/ 1231105 h 2498068"/>
                <a:gd name="connsiteX19" fmla="*/ 265253 w 1206042"/>
                <a:gd name="connsiteY19" fmla="*/ 939649 h 2498068"/>
                <a:gd name="connsiteX20" fmla="*/ 286400 w 1206042"/>
                <a:gd name="connsiteY20" fmla="*/ 758063 h 2498068"/>
                <a:gd name="connsiteX21" fmla="*/ 309385 w 1206042"/>
                <a:gd name="connsiteY21" fmla="*/ 526828 h 2498068"/>
                <a:gd name="connsiteX22" fmla="*/ 321338 w 1206042"/>
                <a:gd name="connsiteY22" fmla="*/ 390754 h 2498068"/>
                <a:gd name="connsiteX23" fmla="*/ 325016 w 1206042"/>
                <a:gd name="connsiteY23" fmla="*/ 325935 h 2498068"/>
                <a:gd name="connsiteX24" fmla="*/ 328693 w 1206042"/>
                <a:gd name="connsiteY24" fmla="*/ 124122 h 2498068"/>
                <a:gd name="connsiteX25" fmla="*/ 331911 w 1206042"/>
                <a:gd name="connsiteY25" fmla="*/ 70336 h 2498068"/>
                <a:gd name="connsiteX26" fmla="*/ 397650 w 1206042"/>
                <a:gd name="connsiteY26" fmla="*/ 0 h 2498068"/>
                <a:gd name="connsiteX27" fmla="*/ 407304 w 1206042"/>
                <a:gd name="connsiteY27" fmla="*/ 17929 h 2498068"/>
                <a:gd name="connsiteX28" fmla="*/ 410522 w 1206042"/>
                <a:gd name="connsiteY28" fmla="*/ 74013 h 2498068"/>
                <a:gd name="connsiteX29" fmla="*/ 415119 w 1206042"/>
                <a:gd name="connsiteY29" fmla="*/ 255599 h 2498068"/>
                <a:gd name="connsiteX30" fmla="*/ 422474 w 1206042"/>
                <a:gd name="connsiteY30" fmla="*/ 566823 h 2498068"/>
                <a:gd name="connsiteX31" fmla="*/ 424773 w 1206042"/>
                <a:gd name="connsiteY31" fmla="*/ 664282 h 2498068"/>
                <a:gd name="connsiteX32" fmla="*/ 442242 w 1206042"/>
                <a:gd name="connsiteY32" fmla="*/ 683130 h 2498068"/>
                <a:gd name="connsiteX33" fmla="*/ 608197 w 1206042"/>
                <a:gd name="connsiteY33" fmla="*/ 685888 h 2498068"/>
                <a:gd name="connsiteX34" fmla="*/ 842190 w 1206042"/>
                <a:gd name="connsiteY34" fmla="*/ 677154 h 2498068"/>
                <a:gd name="connsiteX35" fmla="*/ 1046761 w 1206042"/>
                <a:gd name="connsiteY35" fmla="*/ 662443 h 2498068"/>
                <a:gd name="connsiteX36" fmla="*/ 1062392 w 1206042"/>
                <a:gd name="connsiteY36" fmla="*/ 638538 h 2498068"/>
                <a:gd name="connsiteX37" fmla="*/ 992515 w 1206042"/>
                <a:gd name="connsiteY37" fmla="*/ 414659 h 2498068"/>
                <a:gd name="connsiteX38" fmla="*/ 896896 w 1206042"/>
                <a:gd name="connsiteY38" fmla="*/ 110790 h 2498068"/>
                <a:gd name="connsiteX39" fmla="*/ 878507 w 1206042"/>
                <a:gd name="connsiteY39" fmla="*/ 55625 h 2498068"/>
                <a:gd name="connsiteX40" fmla="*/ 883564 w 1206042"/>
                <a:gd name="connsiteY40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2490 w 1206042"/>
                <a:gd name="connsiteY6" fmla="*/ 1413610 h 2498068"/>
                <a:gd name="connsiteX7" fmla="*/ 1192490 w 1206042"/>
                <a:gd name="connsiteY7" fmla="*/ 1555201 h 2498068"/>
                <a:gd name="connsiteX8" fmla="*/ 1185594 w 1206042"/>
                <a:gd name="connsiteY8" fmla="*/ 1582784 h 2498068"/>
                <a:gd name="connsiteX9" fmla="*/ 1184675 w 1206042"/>
                <a:gd name="connsiteY9" fmla="*/ 1724835 h 2498068"/>
                <a:gd name="connsiteX10" fmla="*/ 1195708 w 1206042"/>
                <a:gd name="connsiteY10" fmla="*/ 2498068 h 2498068"/>
                <a:gd name="connsiteX11" fmla="*/ 0 w 1206042"/>
                <a:gd name="connsiteY11" fmla="*/ 2498068 h 2498068"/>
                <a:gd name="connsiteX12" fmla="*/ 19768 w 1206042"/>
                <a:gd name="connsiteY12" fmla="*/ 2241090 h 2498068"/>
                <a:gd name="connsiteX13" fmla="*/ 44592 w 1206042"/>
                <a:gd name="connsiteY13" fmla="*/ 2024566 h 2498068"/>
                <a:gd name="connsiteX14" fmla="*/ 68497 w 1206042"/>
                <a:gd name="connsiteY14" fmla="*/ 1868264 h 2498068"/>
                <a:gd name="connsiteX15" fmla="*/ 110790 w 1206042"/>
                <a:gd name="connsiteY15" fmla="*/ 1660015 h 2498068"/>
                <a:gd name="connsiteX16" fmla="*/ 144349 w 1206042"/>
                <a:gd name="connsiteY16" fmla="*/ 1560258 h 2498068"/>
                <a:gd name="connsiteX17" fmla="*/ 224799 w 1206042"/>
                <a:gd name="connsiteY17" fmla="*/ 1231105 h 2498068"/>
                <a:gd name="connsiteX18" fmla="*/ 265253 w 1206042"/>
                <a:gd name="connsiteY18" fmla="*/ 939649 h 2498068"/>
                <a:gd name="connsiteX19" fmla="*/ 286400 w 1206042"/>
                <a:gd name="connsiteY19" fmla="*/ 758063 h 2498068"/>
                <a:gd name="connsiteX20" fmla="*/ 309385 w 1206042"/>
                <a:gd name="connsiteY20" fmla="*/ 526828 h 2498068"/>
                <a:gd name="connsiteX21" fmla="*/ 321338 w 1206042"/>
                <a:gd name="connsiteY21" fmla="*/ 390754 h 2498068"/>
                <a:gd name="connsiteX22" fmla="*/ 325016 w 1206042"/>
                <a:gd name="connsiteY22" fmla="*/ 325935 h 2498068"/>
                <a:gd name="connsiteX23" fmla="*/ 328693 w 1206042"/>
                <a:gd name="connsiteY23" fmla="*/ 124122 h 2498068"/>
                <a:gd name="connsiteX24" fmla="*/ 331911 w 1206042"/>
                <a:gd name="connsiteY24" fmla="*/ 70336 h 2498068"/>
                <a:gd name="connsiteX25" fmla="*/ 397650 w 1206042"/>
                <a:gd name="connsiteY25" fmla="*/ 0 h 2498068"/>
                <a:gd name="connsiteX26" fmla="*/ 407304 w 1206042"/>
                <a:gd name="connsiteY26" fmla="*/ 17929 h 2498068"/>
                <a:gd name="connsiteX27" fmla="*/ 410522 w 1206042"/>
                <a:gd name="connsiteY27" fmla="*/ 74013 h 2498068"/>
                <a:gd name="connsiteX28" fmla="*/ 415119 w 1206042"/>
                <a:gd name="connsiteY28" fmla="*/ 255599 h 2498068"/>
                <a:gd name="connsiteX29" fmla="*/ 422474 w 1206042"/>
                <a:gd name="connsiteY29" fmla="*/ 566823 h 2498068"/>
                <a:gd name="connsiteX30" fmla="*/ 424773 w 1206042"/>
                <a:gd name="connsiteY30" fmla="*/ 664282 h 2498068"/>
                <a:gd name="connsiteX31" fmla="*/ 442242 w 1206042"/>
                <a:gd name="connsiteY31" fmla="*/ 683130 h 2498068"/>
                <a:gd name="connsiteX32" fmla="*/ 608197 w 1206042"/>
                <a:gd name="connsiteY32" fmla="*/ 685888 h 2498068"/>
                <a:gd name="connsiteX33" fmla="*/ 842190 w 1206042"/>
                <a:gd name="connsiteY33" fmla="*/ 677154 h 2498068"/>
                <a:gd name="connsiteX34" fmla="*/ 1046761 w 1206042"/>
                <a:gd name="connsiteY34" fmla="*/ 662443 h 2498068"/>
                <a:gd name="connsiteX35" fmla="*/ 1062392 w 1206042"/>
                <a:gd name="connsiteY35" fmla="*/ 638538 h 2498068"/>
                <a:gd name="connsiteX36" fmla="*/ 992515 w 1206042"/>
                <a:gd name="connsiteY36" fmla="*/ 414659 h 2498068"/>
                <a:gd name="connsiteX37" fmla="*/ 896896 w 1206042"/>
                <a:gd name="connsiteY37" fmla="*/ 110790 h 2498068"/>
                <a:gd name="connsiteX38" fmla="*/ 878507 w 1206042"/>
                <a:gd name="connsiteY38" fmla="*/ 55625 h 2498068"/>
                <a:gd name="connsiteX39" fmla="*/ 883564 w 1206042"/>
                <a:gd name="connsiteY39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92490 w 1206042"/>
                <a:gd name="connsiteY6" fmla="*/ 1555201 h 2498068"/>
                <a:gd name="connsiteX7" fmla="*/ 1185594 w 1206042"/>
                <a:gd name="connsiteY7" fmla="*/ 1582784 h 2498068"/>
                <a:gd name="connsiteX8" fmla="*/ 1184675 w 1206042"/>
                <a:gd name="connsiteY8" fmla="*/ 1724835 h 2498068"/>
                <a:gd name="connsiteX9" fmla="*/ 1195708 w 1206042"/>
                <a:gd name="connsiteY9" fmla="*/ 2498068 h 2498068"/>
                <a:gd name="connsiteX10" fmla="*/ 0 w 1206042"/>
                <a:gd name="connsiteY10" fmla="*/ 2498068 h 2498068"/>
                <a:gd name="connsiteX11" fmla="*/ 19768 w 1206042"/>
                <a:gd name="connsiteY11" fmla="*/ 2241090 h 2498068"/>
                <a:gd name="connsiteX12" fmla="*/ 44592 w 1206042"/>
                <a:gd name="connsiteY12" fmla="*/ 2024566 h 2498068"/>
                <a:gd name="connsiteX13" fmla="*/ 68497 w 1206042"/>
                <a:gd name="connsiteY13" fmla="*/ 1868264 h 2498068"/>
                <a:gd name="connsiteX14" fmla="*/ 110790 w 1206042"/>
                <a:gd name="connsiteY14" fmla="*/ 1660015 h 2498068"/>
                <a:gd name="connsiteX15" fmla="*/ 144349 w 1206042"/>
                <a:gd name="connsiteY15" fmla="*/ 1560258 h 2498068"/>
                <a:gd name="connsiteX16" fmla="*/ 224799 w 1206042"/>
                <a:gd name="connsiteY16" fmla="*/ 1231105 h 2498068"/>
                <a:gd name="connsiteX17" fmla="*/ 265253 w 1206042"/>
                <a:gd name="connsiteY17" fmla="*/ 939649 h 2498068"/>
                <a:gd name="connsiteX18" fmla="*/ 286400 w 1206042"/>
                <a:gd name="connsiteY18" fmla="*/ 758063 h 2498068"/>
                <a:gd name="connsiteX19" fmla="*/ 309385 w 1206042"/>
                <a:gd name="connsiteY19" fmla="*/ 526828 h 2498068"/>
                <a:gd name="connsiteX20" fmla="*/ 321338 w 1206042"/>
                <a:gd name="connsiteY20" fmla="*/ 390754 h 2498068"/>
                <a:gd name="connsiteX21" fmla="*/ 325016 w 1206042"/>
                <a:gd name="connsiteY21" fmla="*/ 325935 h 2498068"/>
                <a:gd name="connsiteX22" fmla="*/ 328693 w 1206042"/>
                <a:gd name="connsiteY22" fmla="*/ 124122 h 2498068"/>
                <a:gd name="connsiteX23" fmla="*/ 331911 w 1206042"/>
                <a:gd name="connsiteY23" fmla="*/ 70336 h 2498068"/>
                <a:gd name="connsiteX24" fmla="*/ 397650 w 1206042"/>
                <a:gd name="connsiteY24" fmla="*/ 0 h 2498068"/>
                <a:gd name="connsiteX25" fmla="*/ 407304 w 1206042"/>
                <a:gd name="connsiteY25" fmla="*/ 17929 h 2498068"/>
                <a:gd name="connsiteX26" fmla="*/ 410522 w 1206042"/>
                <a:gd name="connsiteY26" fmla="*/ 74013 h 2498068"/>
                <a:gd name="connsiteX27" fmla="*/ 415119 w 1206042"/>
                <a:gd name="connsiteY27" fmla="*/ 255599 h 2498068"/>
                <a:gd name="connsiteX28" fmla="*/ 422474 w 1206042"/>
                <a:gd name="connsiteY28" fmla="*/ 566823 h 2498068"/>
                <a:gd name="connsiteX29" fmla="*/ 424773 w 1206042"/>
                <a:gd name="connsiteY29" fmla="*/ 664282 h 2498068"/>
                <a:gd name="connsiteX30" fmla="*/ 442242 w 1206042"/>
                <a:gd name="connsiteY30" fmla="*/ 683130 h 2498068"/>
                <a:gd name="connsiteX31" fmla="*/ 608197 w 1206042"/>
                <a:gd name="connsiteY31" fmla="*/ 685888 h 2498068"/>
                <a:gd name="connsiteX32" fmla="*/ 842190 w 1206042"/>
                <a:gd name="connsiteY32" fmla="*/ 677154 h 2498068"/>
                <a:gd name="connsiteX33" fmla="*/ 1046761 w 1206042"/>
                <a:gd name="connsiteY33" fmla="*/ 662443 h 2498068"/>
                <a:gd name="connsiteX34" fmla="*/ 1062392 w 1206042"/>
                <a:gd name="connsiteY34" fmla="*/ 638538 h 2498068"/>
                <a:gd name="connsiteX35" fmla="*/ 992515 w 1206042"/>
                <a:gd name="connsiteY35" fmla="*/ 414659 h 2498068"/>
                <a:gd name="connsiteX36" fmla="*/ 896896 w 1206042"/>
                <a:gd name="connsiteY36" fmla="*/ 110790 h 2498068"/>
                <a:gd name="connsiteX37" fmla="*/ 878507 w 1206042"/>
                <a:gd name="connsiteY37" fmla="*/ 55625 h 2498068"/>
                <a:gd name="connsiteX38" fmla="*/ 883564 w 1206042"/>
                <a:gd name="connsiteY38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608197 w 1206042"/>
                <a:gd name="connsiteY30" fmla="*/ 685888 h 2498068"/>
                <a:gd name="connsiteX31" fmla="*/ 842190 w 1206042"/>
                <a:gd name="connsiteY31" fmla="*/ 677154 h 2498068"/>
                <a:gd name="connsiteX32" fmla="*/ 1046761 w 1206042"/>
                <a:gd name="connsiteY32" fmla="*/ 662443 h 2498068"/>
                <a:gd name="connsiteX33" fmla="*/ 1062392 w 1206042"/>
                <a:gd name="connsiteY33" fmla="*/ 638538 h 2498068"/>
                <a:gd name="connsiteX34" fmla="*/ 992515 w 1206042"/>
                <a:gd name="connsiteY34" fmla="*/ 414659 h 2498068"/>
                <a:gd name="connsiteX35" fmla="*/ 896896 w 1206042"/>
                <a:gd name="connsiteY35" fmla="*/ 110790 h 2498068"/>
                <a:gd name="connsiteX36" fmla="*/ 878507 w 1206042"/>
                <a:gd name="connsiteY36" fmla="*/ 55625 h 2498068"/>
                <a:gd name="connsiteX37" fmla="*/ 883564 w 1206042"/>
                <a:gd name="connsiteY37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608197 w 1206042"/>
                <a:gd name="connsiteY30" fmla="*/ 685888 h 2498068"/>
                <a:gd name="connsiteX31" fmla="*/ 842190 w 1206042"/>
                <a:gd name="connsiteY31" fmla="*/ 677154 h 2498068"/>
                <a:gd name="connsiteX32" fmla="*/ 1046761 w 1206042"/>
                <a:gd name="connsiteY32" fmla="*/ 662443 h 2498068"/>
                <a:gd name="connsiteX33" fmla="*/ 1062392 w 1206042"/>
                <a:gd name="connsiteY33" fmla="*/ 638538 h 2498068"/>
                <a:gd name="connsiteX34" fmla="*/ 992515 w 1206042"/>
                <a:gd name="connsiteY34" fmla="*/ 414659 h 2498068"/>
                <a:gd name="connsiteX35" fmla="*/ 896896 w 1206042"/>
                <a:gd name="connsiteY35" fmla="*/ 110790 h 2498068"/>
                <a:gd name="connsiteX36" fmla="*/ 878507 w 1206042"/>
                <a:gd name="connsiteY36" fmla="*/ 55625 h 2498068"/>
                <a:gd name="connsiteX37" fmla="*/ 883564 w 1206042"/>
                <a:gd name="connsiteY37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608197 w 1206042"/>
                <a:gd name="connsiteY30" fmla="*/ 685888 h 2498068"/>
                <a:gd name="connsiteX31" fmla="*/ 842190 w 1206042"/>
                <a:gd name="connsiteY31" fmla="*/ 677154 h 2498068"/>
                <a:gd name="connsiteX32" fmla="*/ 1046761 w 1206042"/>
                <a:gd name="connsiteY32" fmla="*/ 662443 h 2498068"/>
                <a:gd name="connsiteX33" fmla="*/ 1062392 w 1206042"/>
                <a:gd name="connsiteY33" fmla="*/ 638538 h 2498068"/>
                <a:gd name="connsiteX34" fmla="*/ 992515 w 1206042"/>
                <a:gd name="connsiteY34" fmla="*/ 414659 h 2498068"/>
                <a:gd name="connsiteX35" fmla="*/ 896896 w 1206042"/>
                <a:gd name="connsiteY35" fmla="*/ 110790 h 2498068"/>
                <a:gd name="connsiteX36" fmla="*/ 878507 w 1206042"/>
                <a:gd name="connsiteY36" fmla="*/ 55625 h 2498068"/>
                <a:gd name="connsiteX37" fmla="*/ 883564 w 1206042"/>
                <a:gd name="connsiteY37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842190 w 1206042"/>
                <a:gd name="connsiteY30" fmla="*/ 677154 h 2498068"/>
                <a:gd name="connsiteX31" fmla="*/ 1046761 w 1206042"/>
                <a:gd name="connsiteY31" fmla="*/ 662443 h 2498068"/>
                <a:gd name="connsiteX32" fmla="*/ 1062392 w 1206042"/>
                <a:gd name="connsiteY32" fmla="*/ 638538 h 2498068"/>
                <a:gd name="connsiteX33" fmla="*/ 992515 w 1206042"/>
                <a:gd name="connsiteY33" fmla="*/ 414659 h 2498068"/>
                <a:gd name="connsiteX34" fmla="*/ 896896 w 1206042"/>
                <a:gd name="connsiteY34" fmla="*/ 110790 h 2498068"/>
                <a:gd name="connsiteX35" fmla="*/ 878507 w 1206042"/>
                <a:gd name="connsiteY35" fmla="*/ 55625 h 2498068"/>
                <a:gd name="connsiteX36" fmla="*/ 883564 w 1206042"/>
                <a:gd name="connsiteY36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992515 w 1206042"/>
                <a:gd name="connsiteY32" fmla="*/ 414659 h 2498068"/>
                <a:gd name="connsiteX33" fmla="*/ 896896 w 1206042"/>
                <a:gd name="connsiteY33" fmla="*/ 110790 h 2498068"/>
                <a:gd name="connsiteX34" fmla="*/ 878507 w 1206042"/>
                <a:gd name="connsiteY34" fmla="*/ 55625 h 2498068"/>
                <a:gd name="connsiteX35" fmla="*/ 883564 w 1206042"/>
                <a:gd name="connsiteY35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992515 w 1206042"/>
                <a:gd name="connsiteY32" fmla="*/ 414659 h 2498068"/>
                <a:gd name="connsiteX33" fmla="*/ 896896 w 1206042"/>
                <a:gd name="connsiteY33" fmla="*/ 110790 h 2498068"/>
                <a:gd name="connsiteX34" fmla="*/ 878507 w 1206042"/>
                <a:gd name="connsiteY34" fmla="*/ 55625 h 2498068"/>
                <a:gd name="connsiteX35" fmla="*/ 883564 w 1206042"/>
                <a:gd name="connsiteY35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992515 w 1206042"/>
                <a:gd name="connsiteY32" fmla="*/ 414659 h 2498068"/>
                <a:gd name="connsiteX33" fmla="*/ 896896 w 1206042"/>
                <a:gd name="connsiteY33" fmla="*/ 110790 h 2498068"/>
                <a:gd name="connsiteX34" fmla="*/ 878507 w 1206042"/>
                <a:gd name="connsiteY34" fmla="*/ 55625 h 2498068"/>
                <a:gd name="connsiteX35" fmla="*/ 883564 w 1206042"/>
                <a:gd name="connsiteY35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992515 w 1206042"/>
                <a:gd name="connsiteY32" fmla="*/ 414659 h 2498068"/>
                <a:gd name="connsiteX33" fmla="*/ 896896 w 1206042"/>
                <a:gd name="connsiteY33" fmla="*/ 110790 h 2498068"/>
                <a:gd name="connsiteX34" fmla="*/ 878507 w 1206042"/>
                <a:gd name="connsiteY34" fmla="*/ 55625 h 2498068"/>
                <a:gd name="connsiteX35" fmla="*/ 883564 w 1206042"/>
                <a:gd name="connsiteY35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992515 w 1206042"/>
                <a:gd name="connsiteY32" fmla="*/ 414659 h 2498068"/>
                <a:gd name="connsiteX33" fmla="*/ 896896 w 1206042"/>
                <a:gd name="connsiteY33" fmla="*/ 110790 h 2498068"/>
                <a:gd name="connsiteX34" fmla="*/ 878507 w 1206042"/>
                <a:gd name="connsiteY34" fmla="*/ 55625 h 2498068"/>
                <a:gd name="connsiteX35" fmla="*/ 883564 w 1206042"/>
                <a:gd name="connsiteY35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896896 w 1206042"/>
                <a:gd name="connsiteY32" fmla="*/ 110790 h 2498068"/>
                <a:gd name="connsiteX33" fmla="*/ 878507 w 1206042"/>
                <a:gd name="connsiteY33" fmla="*/ 55625 h 2498068"/>
                <a:gd name="connsiteX34" fmla="*/ 883564 w 1206042"/>
                <a:gd name="connsiteY34" fmla="*/ 35398 h 2498068"/>
                <a:gd name="connsiteX0" fmla="*/ 883564 w 1206042"/>
                <a:gd name="connsiteY0" fmla="*/ 35398 h 2498068"/>
                <a:gd name="connsiteX1" fmla="*/ 894138 w 1206042"/>
                <a:gd name="connsiteY1" fmla="*/ 45511 h 2498068"/>
                <a:gd name="connsiteX2" fmla="*/ 910687 w 1206042"/>
                <a:gd name="connsiteY2" fmla="*/ 59303 h 2498068"/>
                <a:gd name="connsiteX3" fmla="*/ 1051818 w 1206042"/>
                <a:gd name="connsiteY3" fmla="*/ 291457 h 2498068"/>
                <a:gd name="connsiteX4" fmla="*/ 1185134 w 1206042"/>
                <a:gd name="connsiteY4" fmla="*/ 746570 h 2498068"/>
                <a:gd name="connsiteX5" fmla="*/ 1205361 w 1206042"/>
                <a:gd name="connsiteY5" fmla="*/ 1137324 h 2498068"/>
                <a:gd name="connsiteX6" fmla="*/ 1185594 w 1206042"/>
                <a:gd name="connsiteY6" fmla="*/ 1582784 h 2498068"/>
                <a:gd name="connsiteX7" fmla="*/ 1184675 w 1206042"/>
                <a:gd name="connsiteY7" fmla="*/ 1724835 h 2498068"/>
                <a:gd name="connsiteX8" fmla="*/ 1195708 w 1206042"/>
                <a:gd name="connsiteY8" fmla="*/ 2498068 h 2498068"/>
                <a:gd name="connsiteX9" fmla="*/ 0 w 1206042"/>
                <a:gd name="connsiteY9" fmla="*/ 2498068 h 2498068"/>
                <a:gd name="connsiteX10" fmla="*/ 19768 w 1206042"/>
                <a:gd name="connsiteY10" fmla="*/ 2241090 h 2498068"/>
                <a:gd name="connsiteX11" fmla="*/ 44592 w 1206042"/>
                <a:gd name="connsiteY11" fmla="*/ 2024566 h 2498068"/>
                <a:gd name="connsiteX12" fmla="*/ 68497 w 1206042"/>
                <a:gd name="connsiteY12" fmla="*/ 1868264 h 2498068"/>
                <a:gd name="connsiteX13" fmla="*/ 110790 w 1206042"/>
                <a:gd name="connsiteY13" fmla="*/ 1660015 h 2498068"/>
                <a:gd name="connsiteX14" fmla="*/ 144349 w 1206042"/>
                <a:gd name="connsiteY14" fmla="*/ 1560258 h 2498068"/>
                <a:gd name="connsiteX15" fmla="*/ 224799 w 1206042"/>
                <a:gd name="connsiteY15" fmla="*/ 1231105 h 2498068"/>
                <a:gd name="connsiteX16" fmla="*/ 265253 w 1206042"/>
                <a:gd name="connsiteY16" fmla="*/ 939649 h 2498068"/>
                <a:gd name="connsiteX17" fmla="*/ 286400 w 1206042"/>
                <a:gd name="connsiteY17" fmla="*/ 758063 h 2498068"/>
                <a:gd name="connsiteX18" fmla="*/ 309385 w 1206042"/>
                <a:gd name="connsiteY18" fmla="*/ 526828 h 2498068"/>
                <a:gd name="connsiteX19" fmla="*/ 321338 w 1206042"/>
                <a:gd name="connsiteY19" fmla="*/ 390754 h 2498068"/>
                <a:gd name="connsiteX20" fmla="*/ 325016 w 1206042"/>
                <a:gd name="connsiteY20" fmla="*/ 325935 h 2498068"/>
                <a:gd name="connsiteX21" fmla="*/ 328693 w 1206042"/>
                <a:gd name="connsiteY21" fmla="*/ 124122 h 2498068"/>
                <a:gd name="connsiteX22" fmla="*/ 331911 w 1206042"/>
                <a:gd name="connsiteY22" fmla="*/ 70336 h 2498068"/>
                <a:gd name="connsiteX23" fmla="*/ 397650 w 1206042"/>
                <a:gd name="connsiteY23" fmla="*/ 0 h 2498068"/>
                <a:gd name="connsiteX24" fmla="*/ 407304 w 1206042"/>
                <a:gd name="connsiteY24" fmla="*/ 17929 h 2498068"/>
                <a:gd name="connsiteX25" fmla="*/ 410522 w 1206042"/>
                <a:gd name="connsiteY25" fmla="*/ 74013 h 2498068"/>
                <a:gd name="connsiteX26" fmla="*/ 415119 w 1206042"/>
                <a:gd name="connsiteY26" fmla="*/ 255599 h 2498068"/>
                <a:gd name="connsiteX27" fmla="*/ 422474 w 1206042"/>
                <a:gd name="connsiteY27" fmla="*/ 566823 h 2498068"/>
                <a:gd name="connsiteX28" fmla="*/ 424773 w 1206042"/>
                <a:gd name="connsiteY28" fmla="*/ 664282 h 2498068"/>
                <a:gd name="connsiteX29" fmla="*/ 442242 w 1206042"/>
                <a:gd name="connsiteY29" fmla="*/ 683130 h 2498068"/>
                <a:gd name="connsiteX30" fmla="*/ 1046761 w 1206042"/>
                <a:gd name="connsiteY30" fmla="*/ 662443 h 2498068"/>
                <a:gd name="connsiteX31" fmla="*/ 1062392 w 1206042"/>
                <a:gd name="connsiteY31" fmla="*/ 638538 h 2498068"/>
                <a:gd name="connsiteX32" fmla="*/ 896896 w 1206042"/>
                <a:gd name="connsiteY32" fmla="*/ 110790 h 2498068"/>
                <a:gd name="connsiteX33" fmla="*/ 878507 w 1206042"/>
                <a:gd name="connsiteY33" fmla="*/ 55625 h 2498068"/>
                <a:gd name="connsiteX34" fmla="*/ 883564 w 1206042"/>
                <a:gd name="connsiteY34" fmla="*/ 35398 h 2498068"/>
                <a:gd name="connsiteX0" fmla="*/ 883564 w 1206042"/>
                <a:gd name="connsiteY0" fmla="*/ 35398 h 2498068"/>
                <a:gd name="connsiteX1" fmla="*/ 910687 w 1206042"/>
                <a:gd name="connsiteY1" fmla="*/ 59303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96896 w 1206042"/>
                <a:gd name="connsiteY31" fmla="*/ 110790 h 2498068"/>
                <a:gd name="connsiteX32" fmla="*/ 878507 w 1206042"/>
                <a:gd name="connsiteY32" fmla="*/ 55625 h 2498068"/>
                <a:gd name="connsiteX33" fmla="*/ 883564 w 1206042"/>
                <a:gd name="connsiteY33" fmla="*/ 35398 h 2498068"/>
                <a:gd name="connsiteX0" fmla="*/ 883564 w 1206042"/>
                <a:gd name="connsiteY0" fmla="*/ 35398 h 2498068"/>
                <a:gd name="connsiteX1" fmla="*/ 915684 w 1206042"/>
                <a:gd name="connsiteY1" fmla="*/ 41814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96896 w 1206042"/>
                <a:gd name="connsiteY31" fmla="*/ 110790 h 2498068"/>
                <a:gd name="connsiteX32" fmla="*/ 878507 w 1206042"/>
                <a:gd name="connsiteY32" fmla="*/ 55625 h 2498068"/>
                <a:gd name="connsiteX33" fmla="*/ 883564 w 1206042"/>
                <a:gd name="connsiteY33" fmla="*/ 35398 h 2498068"/>
                <a:gd name="connsiteX0" fmla="*/ 883564 w 1206042"/>
                <a:gd name="connsiteY0" fmla="*/ 35398 h 2498068"/>
                <a:gd name="connsiteX1" fmla="*/ 915684 w 1206042"/>
                <a:gd name="connsiteY1" fmla="*/ 41814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96896 w 1206042"/>
                <a:gd name="connsiteY31" fmla="*/ 110790 h 2498068"/>
                <a:gd name="connsiteX32" fmla="*/ 883564 w 1206042"/>
                <a:gd name="connsiteY32" fmla="*/ 35398 h 2498068"/>
                <a:gd name="connsiteX0" fmla="*/ 883564 w 1206042"/>
                <a:gd name="connsiteY0" fmla="*/ 53011 h 2515681"/>
                <a:gd name="connsiteX1" fmla="*/ 915684 w 1206042"/>
                <a:gd name="connsiteY1" fmla="*/ 59427 h 2515681"/>
                <a:gd name="connsiteX2" fmla="*/ 1051818 w 1206042"/>
                <a:gd name="connsiteY2" fmla="*/ 309070 h 2515681"/>
                <a:gd name="connsiteX3" fmla="*/ 1185134 w 1206042"/>
                <a:gd name="connsiteY3" fmla="*/ 764183 h 2515681"/>
                <a:gd name="connsiteX4" fmla="*/ 1205361 w 1206042"/>
                <a:gd name="connsiteY4" fmla="*/ 1154937 h 2515681"/>
                <a:gd name="connsiteX5" fmla="*/ 1185594 w 1206042"/>
                <a:gd name="connsiteY5" fmla="*/ 1600397 h 2515681"/>
                <a:gd name="connsiteX6" fmla="*/ 1184675 w 1206042"/>
                <a:gd name="connsiteY6" fmla="*/ 1742448 h 2515681"/>
                <a:gd name="connsiteX7" fmla="*/ 1195708 w 1206042"/>
                <a:gd name="connsiteY7" fmla="*/ 2515681 h 2515681"/>
                <a:gd name="connsiteX8" fmla="*/ 0 w 1206042"/>
                <a:gd name="connsiteY8" fmla="*/ 2515681 h 2515681"/>
                <a:gd name="connsiteX9" fmla="*/ 19768 w 1206042"/>
                <a:gd name="connsiteY9" fmla="*/ 2258703 h 2515681"/>
                <a:gd name="connsiteX10" fmla="*/ 44592 w 1206042"/>
                <a:gd name="connsiteY10" fmla="*/ 2042179 h 2515681"/>
                <a:gd name="connsiteX11" fmla="*/ 68497 w 1206042"/>
                <a:gd name="connsiteY11" fmla="*/ 1885877 h 2515681"/>
                <a:gd name="connsiteX12" fmla="*/ 110790 w 1206042"/>
                <a:gd name="connsiteY12" fmla="*/ 1677628 h 2515681"/>
                <a:gd name="connsiteX13" fmla="*/ 144349 w 1206042"/>
                <a:gd name="connsiteY13" fmla="*/ 1577871 h 2515681"/>
                <a:gd name="connsiteX14" fmla="*/ 224799 w 1206042"/>
                <a:gd name="connsiteY14" fmla="*/ 1248718 h 2515681"/>
                <a:gd name="connsiteX15" fmla="*/ 265253 w 1206042"/>
                <a:gd name="connsiteY15" fmla="*/ 957262 h 2515681"/>
                <a:gd name="connsiteX16" fmla="*/ 286400 w 1206042"/>
                <a:gd name="connsiteY16" fmla="*/ 775676 h 2515681"/>
                <a:gd name="connsiteX17" fmla="*/ 309385 w 1206042"/>
                <a:gd name="connsiteY17" fmla="*/ 544441 h 2515681"/>
                <a:gd name="connsiteX18" fmla="*/ 321338 w 1206042"/>
                <a:gd name="connsiteY18" fmla="*/ 408367 h 2515681"/>
                <a:gd name="connsiteX19" fmla="*/ 325016 w 1206042"/>
                <a:gd name="connsiteY19" fmla="*/ 343548 h 2515681"/>
                <a:gd name="connsiteX20" fmla="*/ 328693 w 1206042"/>
                <a:gd name="connsiteY20" fmla="*/ 141735 h 2515681"/>
                <a:gd name="connsiteX21" fmla="*/ 331911 w 1206042"/>
                <a:gd name="connsiteY21" fmla="*/ 87949 h 2515681"/>
                <a:gd name="connsiteX22" fmla="*/ 397650 w 1206042"/>
                <a:gd name="connsiteY22" fmla="*/ 17613 h 2515681"/>
                <a:gd name="connsiteX23" fmla="*/ 407304 w 1206042"/>
                <a:gd name="connsiteY23" fmla="*/ 35542 h 2515681"/>
                <a:gd name="connsiteX24" fmla="*/ 410522 w 1206042"/>
                <a:gd name="connsiteY24" fmla="*/ 91626 h 2515681"/>
                <a:gd name="connsiteX25" fmla="*/ 415119 w 1206042"/>
                <a:gd name="connsiteY25" fmla="*/ 273212 h 2515681"/>
                <a:gd name="connsiteX26" fmla="*/ 422474 w 1206042"/>
                <a:gd name="connsiteY26" fmla="*/ 584436 h 2515681"/>
                <a:gd name="connsiteX27" fmla="*/ 424773 w 1206042"/>
                <a:gd name="connsiteY27" fmla="*/ 681895 h 2515681"/>
                <a:gd name="connsiteX28" fmla="*/ 442242 w 1206042"/>
                <a:gd name="connsiteY28" fmla="*/ 700743 h 2515681"/>
                <a:gd name="connsiteX29" fmla="*/ 1046761 w 1206042"/>
                <a:gd name="connsiteY29" fmla="*/ 680056 h 2515681"/>
                <a:gd name="connsiteX30" fmla="*/ 1062392 w 1206042"/>
                <a:gd name="connsiteY30" fmla="*/ 656151 h 2515681"/>
                <a:gd name="connsiteX31" fmla="*/ 883564 w 1206042"/>
                <a:gd name="connsiteY31" fmla="*/ 53011 h 2515681"/>
                <a:gd name="connsiteX0" fmla="*/ 883564 w 1206042"/>
                <a:gd name="connsiteY0" fmla="*/ 35398 h 2498068"/>
                <a:gd name="connsiteX1" fmla="*/ 915684 w 1206042"/>
                <a:gd name="connsiteY1" fmla="*/ 41814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83564 w 1206042"/>
                <a:gd name="connsiteY31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83564 w 1206042"/>
                <a:gd name="connsiteY31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83564 w 1206042"/>
                <a:gd name="connsiteY31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07304 w 1206042"/>
                <a:gd name="connsiteY23" fmla="*/ 17929 h 2498068"/>
                <a:gd name="connsiteX24" fmla="*/ 410522 w 1206042"/>
                <a:gd name="connsiteY24" fmla="*/ 74013 h 2498068"/>
                <a:gd name="connsiteX25" fmla="*/ 415119 w 1206042"/>
                <a:gd name="connsiteY25" fmla="*/ 255599 h 2498068"/>
                <a:gd name="connsiteX26" fmla="*/ 422474 w 1206042"/>
                <a:gd name="connsiteY26" fmla="*/ 566823 h 2498068"/>
                <a:gd name="connsiteX27" fmla="*/ 424773 w 1206042"/>
                <a:gd name="connsiteY27" fmla="*/ 664282 h 2498068"/>
                <a:gd name="connsiteX28" fmla="*/ 442242 w 1206042"/>
                <a:gd name="connsiteY28" fmla="*/ 683130 h 2498068"/>
                <a:gd name="connsiteX29" fmla="*/ 1046761 w 1206042"/>
                <a:gd name="connsiteY29" fmla="*/ 662443 h 2498068"/>
                <a:gd name="connsiteX30" fmla="*/ 1062392 w 1206042"/>
                <a:gd name="connsiteY30" fmla="*/ 638538 h 2498068"/>
                <a:gd name="connsiteX31" fmla="*/ 883564 w 1206042"/>
                <a:gd name="connsiteY31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10522 w 1206042"/>
                <a:gd name="connsiteY23" fmla="*/ 74013 h 2498068"/>
                <a:gd name="connsiteX24" fmla="*/ 415119 w 1206042"/>
                <a:gd name="connsiteY24" fmla="*/ 255599 h 2498068"/>
                <a:gd name="connsiteX25" fmla="*/ 422474 w 1206042"/>
                <a:gd name="connsiteY25" fmla="*/ 566823 h 2498068"/>
                <a:gd name="connsiteX26" fmla="*/ 424773 w 1206042"/>
                <a:gd name="connsiteY26" fmla="*/ 664282 h 2498068"/>
                <a:gd name="connsiteX27" fmla="*/ 442242 w 1206042"/>
                <a:gd name="connsiteY27" fmla="*/ 683130 h 2498068"/>
                <a:gd name="connsiteX28" fmla="*/ 1046761 w 1206042"/>
                <a:gd name="connsiteY28" fmla="*/ 662443 h 2498068"/>
                <a:gd name="connsiteX29" fmla="*/ 1062392 w 1206042"/>
                <a:gd name="connsiteY29" fmla="*/ 638538 h 2498068"/>
                <a:gd name="connsiteX30" fmla="*/ 883564 w 1206042"/>
                <a:gd name="connsiteY30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15119 w 1206042"/>
                <a:gd name="connsiteY23" fmla="*/ 255599 h 2498068"/>
                <a:gd name="connsiteX24" fmla="*/ 422474 w 1206042"/>
                <a:gd name="connsiteY24" fmla="*/ 566823 h 2498068"/>
                <a:gd name="connsiteX25" fmla="*/ 424773 w 1206042"/>
                <a:gd name="connsiteY25" fmla="*/ 664282 h 2498068"/>
                <a:gd name="connsiteX26" fmla="*/ 442242 w 1206042"/>
                <a:gd name="connsiteY26" fmla="*/ 683130 h 2498068"/>
                <a:gd name="connsiteX27" fmla="*/ 1046761 w 1206042"/>
                <a:gd name="connsiteY27" fmla="*/ 662443 h 2498068"/>
                <a:gd name="connsiteX28" fmla="*/ 1062392 w 1206042"/>
                <a:gd name="connsiteY28" fmla="*/ 638538 h 2498068"/>
                <a:gd name="connsiteX29" fmla="*/ 883564 w 1206042"/>
                <a:gd name="connsiteY29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5016 w 1206042"/>
                <a:gd name="connsiteY19" fmla="*/ 325935 h 2498068"/>
                <a:gd name="connsiteX20" fmla="*/ 328693 w 1206042"/>
                <a:gd name="connsiteY20" fmla="*/ 124122 h 2498068"/>
                <a:gd name="connsiteX21" fmla="*/ 331911 w 1206042"/>
                <a:gd name="connsiteY21" fmla="*/ 70336 h 2498068"/>
                <a:gd name="connsiteX22" fmla="*/ 397650 w 1206042"/>
                <a:gd name="connsiteY22" fmla="*/ 0 h 2498068"/>
                <a:gd name="connsiteX23" fmla="*/ 415119 w 1206042"/>
                <a:gd name="connsiteY23" fmla="*/ 255599 h 2498068"/>
                <a:gd name="connsiteX24" fmla="*/ 424773 w 1206042"/>
                <a:gd name="connsiteY24" fmla="*/ 664282 h 2498068"/>
                <a:gd name="connsiteX25" fmla="*/ 442242 w 1206042"/>
                <a:gd name="connsiteY25" fmla="*/ 683130 h 2498068"/>
                <a:gd name="connsiteX26" fmla="*/ 1046761 w 1206042"/>
                <a:gd name="connsiteY26" fmla="*/ 662443 h 2498068"/>
                <a:gd name="connsiteX27" fmla="*/ 1062392 w 1206042"/>
                <a:gd name="connsiteY27" fmla="*/ 638538 h 2498068"/>
                <a:gd name="connsiteX28" fmla="*/ 883564 w 1206042"/>
                <a:gd name="connsiteY28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09385 w 1206042"/>
                <a:gd name="connsiteY17" fmla="*/ 526828 h 2498068"/>
                <a:gd name="connsiteX18" fmla="*/ 321338 w 1206042"/>
                <a:gd name="connsiteY18" fmla="*/ 390754 h 2498068"/>
                <a:gd name="connsiteX19" fmla="*/ 328693 w 1206042"/>
                <a:gd name="connsiteY19" fmla="*/ 124122 h 2498068"/>
                <a:gd name="connsiteX20" fmla="*/ 331911 w 1206042"/>
                <a:gd name="connsiteY20" fmla="*/ 70336 h 2498068"/>
                <a:gd name="connsiteX21" fmla="*/ 397650 w 1206042"/>
                <a:gd name="connsiteY21" fmla="*/ 0 h 2498068"/>
                <a:gd name="connsiteX22" fmla="*/ 415119 w 1206042"/>
                <a:gd name="connsiteY22" fmla="*/ 255599 h 2498068"/>
                <a:gd name="connsiteX23" fmla="*/ 424773 w 1206042"/>
                <a:gd name="connsiteY23" fmla="*/ 664282 h 2498068"/>
                <a:gd name="connsiteX24" fmla="*/ 442242 w 1206042"/>
                <a:gd name="connsiteY24" fmla="*/ 683130 h 2498068"/>
                <a:gd name="connsiteX25" fmla="*/ 1046761 w 1206042"/>
                <a:gd name="connsiteY25" fmla="*/ 662443 h 2498068"/>
                <a:gd name="connsiteX26" fmla="*/ 1062392 w 1206042"/>
                <a:gd name="connsiteY26" fmla="*/ 638538 h 2498068"/>
                <a:gd name="connsiteX27" fmla="*/ 883564 w 1206042"/>
                <a:gd name="connsiteY27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65253 w 1206042"/>
                <a:gd name="connsiteY15" fmla="*/ 939649 h 2498068"/>
                <a:gd name="connsiteX16" fmla="*/ 286400 w 1206042"/>
                <a:gd name="connsiteY16" fmla="*/ 758063 h 2498068"/>
                <a:gd name="connsiteX17" fmla="*/ 321338 w 1206042"/>
                <a:gd name="connsiteY17" fmla="*/ 390754 h 2498068"/>
                <a:gd name="connsiteX18" fmla="*/ 328693 w 1206042"/>
                <a:gd name="connsiteY18" fmla="*/ 124122 h 2498068"/>
                <a:gd name="connsiteX19" fmla="*/ 331911 w 1206042"/>
                <a:gd name="connsiteY19" fmla="*/ 70336 h 2498068"/>
                <a:gd name="connsiteX20" fmla="*/ 397650 w 1206042"/>
                <a:gd name="connsiteY20" fmla="*/ 0 h 2498068"/>
                <a:gd name="connsiteX21" fmla="*/ 415119 w 1206042"/>
                <a:gd name="connsiteY21" fmla="*/ 255599 h 2498068"/>
                <a:gd name="connsiteX22" fmla="*/ 424773 w 1206042"/>
                <a:gd name="connsiteY22" fmla="*/ 664282 h 2498068"/>
                <a:gd name="connsiteX23" fmla="*/ 442242 w 1206042"/>
                <a:gd name="connsiteY23" fmla="*/ 683130 h 2498068"/>
                <a:gd name="connsiteX24" fmla="*/ 1046761 w 1206042"/>
                <a:gd name="connsiteY24" fmla="*/ 662443 h 2498068"/>
                <a:gd name="connsiteX25" fmla="*/ 1062392 w 1206042"/>
                <a:gd name="connsiteY25" fmla="*/ 638538 h 2498068"/>
                <a:gd name="connsiteX26" fmla="*/ 883564 w 1206042"/>
                <a:gd name="connsiteY26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86400 w 1206042"/>
                <a:gd name="connsiteY15" fmla="*/ 758063 h 2498068"/>
                <a:gd name="connsiteX16" fmla="*/ 321338 w 1206042"/>
                <a:gd name="connsiteY16" fmla="*/ 390754 h 2498068"/>
                <a:gd name="connsiteX17" fmla="*/ 328693 w 1206042"/>
                <a:gd name="connsiteY17" fmla="*/ 124122 h 2498068"/>
                <a:gd name="connsiteX18" fmla="*/ 331911 w 1206042"/>
                <a:gd name="connsiteY18" fmla="*/ 70336 h 2498068"/>
                <a:gd name="connsiteX19" fmla="*/ 397650 w 1206042"/>
                <a:gd name="connsiteY19" fmla="*/ 0 h 2498068"/>
                <a:gd name="connsiteX20" fmla="*/ 415119 w 1206042"/>
                <a:gd name="connsiteY20" fmla="*/ 255599 h 2498068"/>
                <a:gd name="connsiteX21" fmla="*/ 424773 w 1206042"/>
                <a:gd name="connsiteY21" fmla="*/ 664282 h 2498068"/>
                <a:gd name="connsiteX22" fmla="*/ 442242 w 1206042"/>
                <a:gd name="connsiteY22" fmla="*/ 683130 h 2498068"/>
                <a:gd name="connsiteX23" fmla="*/ 1046761 w 1206042"/>
                <a:gd name="connsiteY23" fmla="*/ 662443 h 2498068"/>
                <a:gd name="connsiteX24" fmla="*/ 1062392 w 1206042"/>
                <a:gd name="connsiteY24" fmla="*/ 638538 h 2498068"/>
                <a:gd name="connsiteX25" fmla="*/ 883564 w 1206042"/>
                <a:gd name="connsiteY25" fmla="*/ 35398 h 2498068"/>
                <a:gd name="connsiteX0" fmla="*/ 883564 w 1206042"/>
                <a:gd name="connsiteY0" fmla="*/ 35398 h 2498068"/>
                <a:gd name="connsiteX1" fmla="*/ 933172 w 1206042"/>
                <a:gd name="connsiteY1" fmla="*/ 46811 h 2498068"/>
                <a:gd name="connsiteX2" fmla="*/ 1051818 w 1206042"/>
                <a:gd name="connsiteY2" fmla="*/ 291457 h 2498068"/>
                <a:gd name="connsiteX3" fmla="*/ 1185134 w 1206042"/>
                <a:gd name="connsiteY3" fmla="*/ 746570 h 2498068"/>
                <a:gd name="connsiteX4" fmla="*/ 1205361 w 1206042"/>
                <a:gd name="connsiteY4" fmla="*/ 1137324 h 2498068"/>
                <a:gd name="connsiteX5" fmla="*/ 1185594 w 1206042"/>
                <a:gd name="connsiteY5" fmla="*/ 1582784 h 2498068"/>
                <a:gd name="connsiteX6" fmla="*/ 1184675 w 1206042"/>
                <a:gd name="connsiteY6" fmla="*/ 1724835 h 2498068"/>
                <a:gd name="connsiteX7" fmla="*/ 1195708 w 1206042"/>
                <a:gd name="connsiteY7" fmla="*/ 2498068 h 2498068"/>
                <a:gd name="connsiteX8" fmla="*/ 0 w 1206042"/>
                <a:gd name="connsiteY8" fmla="*/ 2498068 h 2498068"/>
                <a:gd name="connsiteX9" fmla="*/ 19768 w 1206042"/>
                <a:gd name="connsiteY9" fmla="*/ 2241090 h 2498068"/>
                <a:gd name="connsiteX10" fmla="*/ 44592 w 1206042"/>
                <a:gd name="connsiteY10" fmla="*/ 2024566 h 2498068"/>
                <a:gd name="connsiteX11" fmla="*/ 68497 w 1206042"/>
                <a:gd name="connsiteY11" fmla="*/ 1868264 h 2498068"/>
                <a:gd name="connsiteX12" fmla="*/ 110790 w 1206042"/>
                <a:gd name="connsiteY12" fmla="*/ 1660015 h 2498068"/>
                <a:gd name="connsiteX13" fmla="*/ 144349 w 1206042"/>
                <a:gd name="connsiteY13" fmla="*/ 1560258 h 2498068"/>
                <a:gd name="connsiteX14" fmla="*/ 224799 w 1206042"/>
                <a:gd name="connsiteY14" fmla="*/ 1231105 h 2498068"/>
                <a:gd name="connsiteX15" fmla="*/ 286400 w 1206042"/>
                <a:gd name="connsiteY15" fmla="*/ 758063 h 2498068"/>
                <a:gd name="connsiteX16" fmla="*/ 321338 w 1206042"/>
                <a:gd name="connsiteY16" fmla="*/ 390754 h 2498068"/>
                <a:gd name="connsiteX17" fmla="*/ 328693 w 1206042"/>
                <a:gd name="connsiteY17" fmla="*/ 124122 h 2498068"/>
                <a:gd name="connsiteX18" fmla="*/ 331911 w 1206042"/>
                <a:gd name="connsiteY18" fmla="*/ 70336 h 2498068"/>
                <a:gd name="connsiteX19" fmla="*/ 397650 w 1206042"/>
                <a:gd name="connsiteY19" fmla="*/ 0 h 2498068"/>
                <a:gd name="connsiteX20" fmla="*/ 415119 w 1206042"/>
                <a:gd name="connsiteY20" fmla="*/ 255599 h 2498068"/>
                <a:gd name="connsiteX21" fmla="*/ 424773 w 1206042"/>
                <a:gd name="connsiteY21" fmla="*/ 664282 h 2498068"/>
                <a:gd name="connsiteX22" fmla="*/ 442242 w 1206042"/>
                <a:gd name="connsiteY22" fmla="*/ 683130 h 2498068"/>
                <a:gd name="connsiteX23" fmla="*/ 1046761 w 1206042"/>
                <a:gd name="connsiteY23" fmla="*/ 662443 h 2498068"/>
                <a:gd name="connsiteX24" fmla="*/ 1062392 w 1206042"/>
                <a:gd name="connsiteY24" fmla="*/ 638538 h 2498068"/>
                <a:gd name="connsiteX25" fmla="*/ 883564 w 1206042"/>
                <a:gd name="connsiteY25" fmla="*/ 35398 h 2498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206042" h="2498068">
                  <a:moveTo>
                    <a:pt x="883564" y="35398"/>
                  </a:moveTo>
                  <a:cubicBezTo>
                    <a:pt x="901585" y="18390"/>
                    <a:pt x="915124" y="31617"/>
                    <a:pt x="933172" y="46811"/>
                  </a:cubicBezTo>
                  <a:cubicBezTo>
                    <a:pt x="972236" y="79698"/>
                    <a:pt x="1009824" y="174831"/>
                    <a:pt x="1051818" y="291457"/>
                  </a:cubicBezTo>
                  <a:cubicBezTo>
                    <a:pt x="1093812" y="408083"/>
                    <a:pt x="1161229" y="588889"/>
                    <a:pt x="1185134" y="746570"/>
                  </a:cubicBezTo>
                  <a:cubicBezTo>
                    <a:pt x="1204902" y="876209"/>
                    <a:pt x="1207660" y="1006766"/>
                    <a:pt x="1205361" y="1137324"/>
                  </a:cubicBezTo>
                  <a:cubicBezTo>
                    <a:pt x="1187949" y="1381624"/>
                    <a:pt x="1189042" y="1427404"/>
                    <a:pt x="1185594" y="1582784"/>
                  </a:cubicBezTo>
                  <a:cubicBezTo>
                    <a:pt x="1182376" y="1630134"/>
                    <a:pt x="1183755" y="1677484"/>
                    <a:pt x="1184675" y="1724835"/>
                  </a:cubicBezTo>
                  <a:cubicBezTo>
                    <a:pt x="1186361" y="1877382"/>
                    <a:pt x="1220767" y="2284252"/>
                    <a:pt x="1195708" y="2498068"/>
                  </a:cubicBezTo>
                  <a:lnTo>
                    <a:pt x="0" y="2498068"/>
                  </a:lnTo>
                  <a:cubicBezTo>
                    <a:pt x="3678" y="2412102"/>
                    <a:pt x="12412" y="2326596"/>
                    <a:pt x="19768" y="2241090"/>
                  </a:cubicBezTo>
                  <a:cubicBezTo>
                    <a:pt x="25744" y="2168455"/>
                    <a:pt x="36317" y="2096741"/>
                    <a:pt x="44592" y="2024566"/>
                  </a:cubicBezTo>
                  <a:cubicBezTo>
                    <a:pt x="50568" y="1972159"/>
                    <a:pt x="59762" y="1920212"/>
                    <a:pt x="68497" y="1868264"/>
                  </a:cubicBezTo>
                  <a:cubicBezTo>
                    <a:pt x="79990" y="1798388"/>
                    <a:pt x="92402" y="1728512"/>
                    <a:pt x="110790" y="1660015"/>
                  </a:cubicBezTo>
                  <a:cubicBezTo>
                    <a:pt x="119985" y="1625997"/>
                    <a:pt x="132856" y="1593357"/>
                    <a:pt x="144349" y="1560258"/>
                  </a:cubicBezTo>
                  <a:cubicBezTo>
                    <a:pt x="163350" y="1488773"/>
                    <a:pt x="204648" y="1334540"/>
                    <a:pt x="224799" y="1231105"/>
                  </a:cubicBezTo>
                  <a:cubicBezTo>
                    <a:pt x="248474" y="1097406"/>
                    <a:pt x="270310" y="898121"/>
                    <a:pt x="286400" y="758063"/>
                  </a:cubicBezTo>
                  <a:cubicBezTo>
                    <a:pt x="295747" y="666581"/>
                    <a:pt x="314289" y="496411"/>
                    <a:pt x="321338" y="390754"/>
                  </a:cubicBezTo>
                  <a:cubicBezTo>
                    <a:pt x="324556" y="323636"/>
                    <a:pt x="326931" y="177525"/>
                    <a:pt x="328693" y="124122"/>
                  </a:cubicBezTo>
                  <a:cubicBezTo>
                    <a:pt x="327774" y="106193"/>
                    <a:pt x="324096" y="87805"/>
                    <a:pt x="331911" y="70336"/>
                  </a:cubicBezTo>
                  <a:cubicBezTo>
                    <a:pt x="355816" y="48729"/>
                    <a:pt x="377423" y="25284"/>
                    <a:pt x="397650" y="0"/>
                  </a:cubicBezTo>
                  <a:cubicBezTo>
                    <a:pt x="411518" y="30877"/>
                    <a:pt x="410982" y="161129"/>
                    <a:pt x="415119" y="255599"/>
                  </a:cubicBezTo>
                  <a:cubicBezTo>
                    <a:pt x="419639" y="366313"/>
                    <a:pt x="426063" y="592895"/>
                    <a:pt x="424773" y="664282"/>
                  </a:cubicBezTo>
                  <a:cubicBezTo>
                    <a:pt x="424298" y="690566"/>
                    <a:pt x="423521" y="683437"/>
                    <a:pt x="442242" y="683130"/>
                  </a:cubicBezTo>
                  <a:cubicBezTo>
                    <a:pt x="545894" y="681430"/>
                    <a:pt x="943136" y="662213"/>
                    <a:pt x="1046761" y="662443"/>
                  </a:cubicBezTo>
                  <a:cubicBezTo>
                    <a:pt x="1075168" y="662506"/>
                    <a:pt x="1068828" y="660145"/>
                    <a:pt x="1062392" y="638538"/>
                  </a:cubicBezTo>
                  <a:cubicBezTo>
                    <a:pt x="1015206" y="306680"/>
                    <a:pt x="908015" y="134852"/>
                    <a:pt x="883564" y="35398"/>
                  </a:cubicBezTo>
                  <a:close/>
                </a:path>
              </a:pathLst>
            </a:custGeom>
            <a:solidFill>
              <a:schemeClr val="accent6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49" name="Freeform: Shape 748">
              <a:extLst>
                <a:ext uri="{FF2B5EF4-FFF2-40B4-BE49-F238E27FC236}">
                  <a16:creationId xmlns:a16="http://schemas.microsoft.com/office/drawing/2014/main" id="{8E1E3234-96F6-4EB1-85F8-B84E4D7E69A5}"/>
                </a:ext>
              </a:extLst>
            </p:cNvPr>
            <p:cNvSpPr/>
            <p:nvPr/>
          </p:nvSpPr>
          <p:spPr>
            <a:xfrm>
              <a:off x="9764769" y="3251604"/>
              <a:ext cx="621373" cy="950116"/>
            </a:xfrm>
            <a:custGeom>
              <a:avLst/>
              <a:gdLst>
                <a:gd name="connsiteX0" fmla="*/ 564782 w 621374"/>
                <a:gd name="connsiteY0" fmla="*/ 229578 h 946726"/>
                <a:gd name="connsiteX1" fmla="*/ 590526 w 621374"/>
                <a:gd name="connsiteY1" fmla="*/ 217166 h 946726"/>
                <a:gd name="connsiteX2" fmla="*/ 610294 w 621374"/>
                <a:gd name="connsiteY2" fmla="*/ 246127 h 946726"/>
                <a:gd name="connsiteX3" fmla="*/ 621326 w 621374"/>
                <a:gd name="connsiteY3" fmla="*/ 321980 h 946726"/>
                <a:gd name="connsiteX4" fmla="*/ 608914 w 621374"/>
                <a:gd name="connsiteY4" fmla="*/ 428173 h 946726"/>
                <a:gd name="connsiteX5" fmla="*/ 586388 w 621374"/>
                <a:gd name="connsiteY5" fmla="*/ 448400 h 946726"/>
                <a:gd name="connsiteX6" fmla="*/ 574896 w 621374"/>
                <a:gd name="connsiteY6" fmla="*/ 463111 h 946726"/>
                <a:gd name="connsiteX7" fmla="*/ 574896 w 621374"/>
                <a:gd name="connsiteY7" fmla="*/ 490234 h 946726"/>
                <a:gd name="connsiteX8" fmla="*/ 560645 w 621374"/>
                <a:gd name="connsiteY8" fmla="*/ 593209 h 946726"/>
                <a:gd name="connsiteX9" fmla="*/ 545015 w 621374"/>
                <a:gd name="connsiteY9" fmla="*/ 618953 h 946726"/>
                <a:gd name="connsiteX10" fmla="*/ 541796 w 621374"/>
                <a:gd name="connsiteY10" fmla="*/ 629986 h 946726"/>
                <a:gd name="connsiteX11" fmla="*/ 547773 w 621374"/>
                <a:gd name="connsiteY11" fmla="*/ 734340 h 946726"/>
                <a:gd name="connsiteX12" fmla="*/ 553749 w 621374"/>
                <a:gd name="connsiteY12" fmla="*/ 750430 h 946726"/>
                <a:gd name="connsiteX13" fmla="*/ 555128 w 621374"/>
                <a:gd name="connsiteY13" fmla="*/ 808354 h 946726"/>
                <a:gd name="connsiteX14" fmla="*/ 448935 w 621374"/>
                <a:gd name="connsiteY14" fmla="*/ 935693 h 946726"/>
                <a:gd name="connsiteX15" fmla="*/ 441120 w 621374"/>
                <a:gd name="connsiteY15" fmla="*/ 942129 h 946726"/>
                <a:gd name="connsiteX16" fmla="*/ 428708 w 621374"/>
                <a:gd name="connsiteY16" fmla="*/ 946727 h 946726"/>
                <a:gd name="connsiteX17" fmla="*/ 387334 w 621374"/>
                <a:gd name="connsiteY17" fmla="*/ 931556 h 946726"/>
                <a:gd name="connsiteX18" fmla="*/ 252638 w 621374"/>
                <a:gd name="connsiteY18" fmla="*/ 858002 h 946726"/>
                <a:gd name="connsiteX19" fmla="*/ 164374 w 621374"/>
                <a:gd name="connsiteY19" fmla="*/ 774795 h 946726"/>
                <a:gd name="connsiteX20" fmla="*/ 157019 w 621374"/>
                <a:gd name="connsiteY20" fmla="*/ 755947 h 946726"/>
                <a:gd name="connsiteX21" fmla="*/ 136332 w 621374"/>
                <a:gd name="connsiteY21" fmla="*/ 659867 h 946726"/>
                <a:gd name="connsiteX22" fmla="*/ 94958 w 621374"/>
                <a:gd name="connsiteY22" fmla="*/ 550916 h 946726"/>
                <a:gd name="connsiteX23" fmla="*/ 78408 w 621374"/>
                <a:gd name="connsiteY23" fmla="*/ 537124 h 946726"/>
                <a:gd name="connsiteX24" fmla="*/ 53124 w 621374"/>
                <a:gd name="connsiteY24" fmla="*/ 521494 h 946726"/>
                <a:gd name="connsiteX25" fmla="*/ 8992 w 621374"/>
                <a:gd name="connsiteY25" fmla="*/ 431391 h 946726"/>
                <a:gd name="connsiteX26" fmla="*/ 6693 w 621374"/>
                <a:gd name="connsiteY26" fmla="*/ 414841 h 946726"/>
                <a:gd name="connsiteX27" fmla="*/ 1636 w 621374"/>
                <a:gd name="connsiteY27" fmla="*/ 378064 h 946726"/>
                <a:gd name="connsiteX28" fmla="*/ 30138 w 621374"/>
                <a:gd name="connsiteY28" fmla="*/ 323819 h 946726"/>
                <a:gd name="connsiteX29" fmla="*/ 56802 w 621374"/>
                <a:gd name="connsiteY29" fmla="*/ 363813 h 946726"/>
                <a:gd name="connsiteX30" fmla="*/ 54043 w 621374"/>
                <a:gd name="connsiteY30" fmla="*/ 150967 h 946726"/>
                <a:gd name="connsiteX31" fmla="*/ 139550 w 621374"/>
                <a:gd name="connsiteY31" fmla="*/ 82470 h 946726"/>
                <a:gd name="connsiteX32" fmla="*/ 266430 w 621374"/>
                <a:gd name="connsiteY32" fmla="*/ 52130 h 946726"/>
                <a:gd name="connsiteX33" fmla="*/ 360670 w 621374"/>
                <a:gd name="connsiteY33" fmla="*/ 4320 h 946726"/>
                <a:gd name="connsiteX34" fmla="*/ 440201 w 621374"/>
                <a:gd name="connsiteY34" fmla="*/ 21329 h 946726"/>
                <a:gd name="connsiteX35" fmla="*/ 490309 w 621374"/>
                <a:gd name="connsiteY35" fmla="*/ 89826 h 946726"/>
                <a:gd name="connsiteX36" fmla="*/ 549612 w 621374"/>
                <a:gd name="connsiteY36" fmla="*/ 258540 h 946726"/>
                <a:gd name="connsiteX37" fmla="*/ 564782 w 621374"/>
                <a:gd name="connsiteY37" fmla="*/ 229578 h 94672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47773 w 621373"/>
                <a:gd name="connsiteY11" fmla="*/ 734340 h 950116"/>
                <a:gd name="connsiteX12" fmla="*/ 553749 w 621373"/>
                <a:gd name="connsiteY12" fmla="*/ 750430 h 950116"/>
                <a:gd name="connsiteX13" fmla="*/ 555128 w 621373"/>
                <a:gd name="connsiteY13" fmla="*/ 808354 h 950116"/>
                <a:gd name="connsiteX14" fmla="*/ 448935 w 621373"/>
                <a:gd name="connsiteY14" fmla="*/ 935693 h 950116"/>
                <a:gd name="connsiteX15" fmla="*/ 428708 w 621373"/>
                <a:gd name="connsiteY15" fmla="*/ 946727 h 950116"/>
                <a:gd name="connsiteX16" fmla="*/ 387334 w 621373"/>
                <a:gd name="connsiteY16" fmla="*/ 931556 h 950116"/>
                <a:gd name="connsiteX17" fmla="*/ 252638 w 621373"/>
                <a:gd name="connsiteY17" fmla="*/ 858002 h 950116"/>
                <a:gd name="connsiteX18" fmla="*/ 164374 w 621373"/>
                <a:gd name="connsiteY18" fmla="*/ 774795 h 950116"/>
                <a:gd name="connsiteX19" fmla="*/ 157019 w 621373"/>
                <a:gd name="connsiteY19" fmla="*/ 755947 h 950116"/>
                <a:gd name="connsiteX20" fmla="*/ 136332 w 621373"/>
                <a:gd name="connsiteY20" fmla="*/ 659867 h 950116"/>
                <a:gd name="connsiteX21" fmla="*/ 94958 w 621373"/>
                <a:gd name="connsiteY21" fmla="*/ 550916 h 950116"/>
                <a:gd name="connsiteX22" fmla="*/ 78408 w 621373"/>
                <a:gd name="connsiteY22" fmla="*/ 537124 h 950116"/>
                <a:gd name="connsiteX23" fmla="*/ 53124 w 621373"/>
                <a:gd name="connsiteY23" fmla="*/ 521494 h 950116"/>
                <a:gd name="connsiteX24" fmla="*/ 8992 w 621373"/>
                <a:gd name="connsiteY24" fmla="*/ 431391 h 950116"/>
                <a:gd name="connsiteX25" fmla="*/ 6693 w 621373"/>
                <a:gd name="connsiteY25" fmla="*/ 414841 h 950116"/>
                <a:gd name="connsiteX26" fmla="*/ 1636 w 621373"/>
                <a:gd name="connsiteY26" fmla="*/ 378064 h 950116"/>
                <a:gd name="connsiteX27" fmla="*/ 30138 w 621373"/>
                <a:gd name="connsiteY27" fmla="*/ 323819 h 950116"/>
                <a:gd name="connsiteX28" fmla="*/ 56802 w 621373"/>
                <a:gd name="connsiteY28" fmla="*/ 363813 h 950116"/>
                <a:gd name="connsiteX29" fmla="*/ 54043 w 621373"/>
                <a:gd name="connsiteY29" fmla="*/ 150967 h 950116"/>
                <a:gd name="connsiteX30" fmla="*/ 139550 w 621373"/>
                <a:gd name="connsiteY30" fmla="*/ 82470 h 950116"/>
                <a:gd name="connsiteX31" fmla="*/ 266430 w 621373"/>
                <a:gd name="connsiteY31" fmla="*/ 52130 h 950116"/>
                <a:gd name="connsiteX32" fmla="*/ 360670 w 621373"/>
                <a:gd name="connsiteY32" fmla="*/ 4320 h 950116"/>
                <a:gd name="connsiteX33" fmla="*/ 440201 w 621373"/>
                <a:gd name="connsiteY33" fmla="*/ 21329 h 950116"/>
                <a:gd name="connsiteX34" fmla="*/ 490309 w 621373"/>
                <a:gd name="connsiteY34" fmla="*/ 89826 h 950116"/>
                <a:gd name="connsiteX35" fmla="*/ 549612 w 621373"/>
                <a:gd name="connsiteY35" fmla="*/ 258540 h 950116"/>
                <a:gd name="connsiteX36" fmla="*/ 564782 w 621373"/>
                <a:gd name="connsiteY36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47773 w 621373"/>
                <a:gd name="connsiteY11" fmla="*/ 734340 h 950116"/>
                <a:gd name="connsiteX12" fmla="*/ 553749 w 621373"/>
                <a:gd name="connsiteY12" fmla="*/ 750430 h 950116"/>
                <a:gd name="connsiteX13" fmla="*/ 555128 w 621373"/>
                <a:gd name="connsiteY13" fmla="*/ 808354 h 950116"/>
                <a:gd name="connsiteX14" fmla="*/ 448935 w 621373"/>
                <a:gd name="connsiteY14" fmla="*/ 935693 h 950116"/>
                <a:gd name="connsiteX15" fmla="*/ 428708 w 621373"/>
                <a:gd name="connsiteY15" fmla="*/ 946727 h 950116"/>
                <a:gd name="connsiteX16" fmla="*/ 252638 w 621373"/>
                <a:gd name="connsiteY16" fmla="*/ 858002 h 950116"/>
                <a:gd name="connsiteX17" fmla="*/ 164374 w 621373"/>
                <a:gd name="connsiteY17" fmla="*/ 774795 h 950116"/>
                <a:gd name="connsiteX18" fmla="*/ 157019 w 621373"/>
                <a:gd name="connsiteY18" fmla="*/ 755947 h 950116"/>
                <a:gd name="connsiteX19" fmla="*/ 136332 w 621373"/>
                <a:gd name="connsiteY19" fmla="*/ 659867 h 950116"/>
                <a:gd name="connsiteX20" fmla="*/ 94958 w 621373"/>
                <a:gd name="connsiteY20" fmla="*/ 550916 h 950116"/>
                <a:gd name="connsiteX21" fmla="*/ 78408 w 621373"/>
                <a:gd name="connsiteY21" fmla="*/ 537124 h 950116"/>
                <a:gd name="connsiteX22" fmla="*/ 53124 w 621373"/>
                <a:gd name="connsiteY22" fmla="*/ 521494 h 950116"/>
                <a:gd name="connsiteX23" fmla="*/ 8992 w 621373"/>
                <a:gd name="connsiteY23" fmla="*/ 431391 h 950116"/>
                <a:gd name="connsiteX24" fmla="*/ 6693 w 621373"/>
                <a:gd name="connsiteY24" fmla="*/ 414841 h 950116"/>
                <a:gd name="connsiteX25" fmla="*/ 1636 w 621373"/>
                <a:gd name="connsiteY25" fmla="*/ 378064 h 950116"/>
                <a:gd name="connsiteX26" fmla="*/ 30138 w 621373"/>
                <a:gd name="connsiteY26" fmla="*/ 323819 h 950116"/>
                <a:gd name="connsiteX27" fmla="*/ 56802 w 621373"/>
                <a:gd name="connsiteY27" fmla="*/ 363813 h 950116"/>
                <a:gd name="connsiteX28" fmla="*/ 54043 w 621373"/>
                <a:gd name="connsiteY28" fmla="*/ 150967 h 950116"/>
                <a:gd name="connsiteX29" fmla="*/ 139550 w 621373"/>
                <a:gd name="connsiteY29" fmla="*/ 82470 h 950116"/>
                <a:gd name="connsiteX30" fmla="*/ 266430 w 621373"/>
                <a:gd name="connsiteY30" fmla="*/ 52130 h 950116"/>
                <a:gd name="connsiteX31" fmla="*/ 360670 w 621373"/>
                <a:gd name="connsiteY31" fmla="*/ 4320 h 950116"/>
                <a:gd name="connsiteX32" fmla="*/ 440201 w 621373"/>
                <a:gd name="connsiteY32" fmla="*/ 21329 h 950116"/>
                <a:gd name="connsiteX33" fmla="*/ 490309 w 621373"/>
                <a:gd name="connsiteY33" fmla="*/ 89826 h 950116"/>
                <a:gd name="connsiteX34" fmla="*/ 549612 w 621373"/>
                <a:gd name="connsiteY34" fmla="*/ 258540 h 950116"/>
                <a:gd name="connsiteX35" fmla="*/ 564782 w 621373"/>
                <a:gd name="connsiteY35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47773 w 621373"/>
                <a:gd name="connsiteY11" fmla="*/ 734340 h 950116"/>
                <a:gd name="connsiteX12" fmla="*/ 553749 w 621373"/>
                <a:gd name="connsiteY12" fmla="*/ 750430 h 950116"/>
                <a:gd name="connsiteX13" fmla="*/ 555128 w 621373"/>
                <a:gd name="connsiteY13" fmla="*/ 808354 h 950116"/>
                <a:gd name="connsiteX14" fmla="*/ 448935 w 621373"/>
                <a:gd name="connsiteY14" fmla="*/ 935693 h 950116"/>
                <a:gd name="connsiteX15" fmla="*/ 402514 w 621373"/>
                <a:gd name="connsiteY15" fmla="*/ 946727 h 950116"/>
                <a:gd name="connsiteX16" fmla="*/ 252638 w 621373"/>
                <a:gd name="connsiteY16" fmla="*/ 858002 h 950116"/>
                <a:gd name="connsiteX17" fmla="*/ 164374 w 621373"/>
                <a:gd name="connsiteY17" fmla="*/ 774795 h 950116"/>
                <a:gd name="connsiteX18" fmla="*/ 157019 w 621373"/>
                <a:gd name="connsiteY18" fmla="*/ 755947 h 950116"/>
                <a:gd name="connsiteX19" fmla="*/ 136332 w 621373"/>
                <a:gd name="connsiteY19" fmla="*/ 659867 h 950116"/>
                <a:gd name="connsiteX20" fmla="*/ 94958 w 621373"/>
                <a:gd name="connsiteY20" fmla="*/ 550916 h 950116"/>
                <a:gd name="connsiteX21" fmla="*/ 78408 w 621373"/>
                <a:gd name="connsiteY21" fmla="*/ 537124 h 950116"/>
                <a:gd name="connsiteX22" fmla="*/ 53124 w 621373"/>
                <a:gd name="connsiteY22" fmla="*/ 521494 h 950116"/>
                <a:gd name="connsiteX23" fmla="*/ 8992 w 621373"/>
                <a:gd name="connsiteY23" fmla="*/ 431391 h 950116"/>
                <a:gd name="connsiteX24" fmla="*/ 6693 w 621373"/>
                <a:gd name="connsiteY24" fmla="*/ 414841 h 950116"/>
                <a:gd name="connsiteX25" fmla="*/ 1636 w 621373"/>
                <a:gd name="connsiteY25" fmla="*/ 378064 h 950116"/>
                <a:gd name="connsiteX26" fmla="*/ 30138 w 621373"/>
                <a:gd name="connsiteY26" fmla="*/ 323819 h 950116"/>
                <a:gd name="connsiteX27" fmla="*/ 56802 w 621373"/>
                <a:gd name="connsiteY27" fmla="*/ 363813 h 950116"/>
                <a:gd name="connsiteX28" fmla="*/ 54043 w 621373"/>
                <a:gd name="connsiteY28" fmla="*/ 150967 h 950116"/>
                <a:gd name="connsiteX29" fmla="*/ 139550 w 621373"/>
                <a:gd name="connsiteY29" fmla="*/ 82470 h 950116"/>
                <a:gd name="connsiteX30" fmla="*/ 266430 w 621373"/>
                <a:gd name="connsiteY30" fmla="*/ 52130 h 950116"/>
                <a:gd name="connsiteX31" fmla="*/ 360670 w 621373"/>
                <a:gd name="connsiteY31" fmla="*/ 4320 h 950116"/>
                <a:gd name="connsiteX32" fmla="*/ 440201 w 621373"/>
                <a:gd name="connsiteY32" fmla="*/ 21329 h 950116"/>
                <a:gd name="connsiteX33" fmla="*/ 490309 w 621373"/>
                <a:gd name="connsiteY33" fmla="*/ 89826 h 950116"/>
                <a:gd name="connsiteX34" fmla="*/ 549612 w 621373"/>
                <a:gd name="connsiteY34" fmla="*/ 258540 h 950116"/>
                <a:gd name="connsiteX35" fmla="*/ 564782 w 621373"/>
                <a:gd name="connsiteY35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47773 w 621373"/>
                <a:gd name="connsiteY11" fmla="*/ 734340 h 950116"/>
                <a:gd name="connsiteX12" fmla="*/ 553749 w 621373"/>
                <a:gd name="connsiteY12" fmla="*/ 750430 h 950116"/>
                <a:gd name="connsiteX13" fmla="*/ 555128 w 621373"/>
                <a:gd name="connsiteY13" fmla="*/ 808354 h 950116"/>
                <a:gd name="connsiteX14" fmla="*/ 465603 w 621373"/>
                <a:gd name="connsiteY14" fmla="*/ 935693 h 950116"/>
                <a:gd name="connsiteX15" fmla="*/ 402514 w 621373"/>
                <a:gd name="connsiteY15" fmla="*/ 946727 h 950116"/>
                <a:gd name="connsiteX16" fmla="*/ 252638 w 621373"/>
                <a:gd name="connsiteY16" fmla="*/ 858002 h 950116"/>
                <a:gd name="connsiteX17" fmla="*/ 164374 w 621373"/>
                <a:gd name="connsiteY17" fmla="*/ 774795 h 950116"/>
                <a:gd name="connsiteX18" fmla="*/ 157019 w 621373"/>
                <a:gd name="connsiteY18" fmla="*/ 755947 h 950116"/>
                <a:gd name="connsiteX19" fmla="*/ 136332 w 621373"/>
                <a:gd name="connsiteY19" fmla="*/ 659867 h 950116"/>
                <a:gd name="connsiteX20" fmla="*/ 94958 w 621373"/>
                <a:gd name="connsiteY20" fmla="*/ 550916 h 950116"/>
                <a:gd name="connsiteX21" fmla="*/ 78408 w 621373"/>
                <a:gd name="connsiteY21" fmla="*/ 537124 h 950116"/>
                <a:gd name="connsiteX22" fmla="*/ 53124 w 621373"/>
                <a:gd name="connsiteY22" fmla="*/ 521494 h 950116"/>
                <a:gd name="connsiteX23" fmla="*/ 8992 w 621373"/>
                <a:gd name="connsiteY23" fmla="*/ 431391 h 950116"/>
                <a:gd name="connsiteX24" fmla="*/ 6693 w 621373"/>
                <a:gd name="connsiteY24" fmla="*/ 414841 h 950116"/>
                <a:gd name="connsiteX25" fmla="*/ 1636 w 621373"/>
                <a:gd name="connsiteY25" fmla="*/ 378064 h 950116"/>
                <a:gd name="connsiteX26" fmla="*/ 30138 w 621373"/>
                <a:gd name="connsiteY26" fmla="*/ 323819 h 950116"/>
                <a:gd name="connsiteX27" fmla="*/ 56802 w 621373"/>
                <a:gd name="connsiteY27" fmla="*/ 363813 h 950116"/>
                <a:gd name="connsiteX28" fmla="*/ 54043 w 621373"/>
                <a:gd name="connsiteY28" fmla="*/ 150967 h 950116"/>
                <a:gd name="connsiteX29" fmla="*/ 139550 w 621373"/>
                <a:gd name="connsiteY29" fmla="*/ 82470 h 950116"/>
                <a:gd name="connsiteX30" fmla="*/ 266430 w 621373"/>
                <a:gd name="connsiteY30" fmla="*/ 52130 h 950116"/>
                <a:gd name="connsiteX31" fmla="*/ 360670 w 621373"/>
                <a:gd name="connsiteY31" fmla="*/ 4320 h 950116"/>
                <a:gd name="connsiteX32" fmla="*/ 440201 w 621373"/>
                <a:gd name="connsiteY32" fmla="*/ 21329 h 950116"/>
                <a:gd name="connsiteX33" fmla="*/ 490309 w 621373"/>
                <a:gd name="connsiteY33" fmla="*/ 89826 h 950116"/>
                <a:gd name="connsiteX34" fmla="*/ 549612 w 621373"/>
                <a:gd name="connsiteY34" fmla="*/ 258540 h 950116"/>
                <a:gd name="connsiteX35" fmla="*/ 564782 w 621373"/>
                <a:gd name="connsiteY35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47773 w 621373"/>
                <a:gd name="connsiteY11" fmla="*/ 734340 h 950116"/>
                <a:gd name="connsiteX12" fmla="*/ 553749 w 621373"/>
                <a:gd name="connsiteY12" fmla="*/ 750430 h 950116"/>
                <a:gd name="connsiteX13" fmla="*/ 555128 w 621373"/>
                <a:gd name="connsiteY13" fmla="*/ 808354 h 950116"/>
                <a:gd name="connsiteX14" fmla="*/ 465603 w 621373"/>
                <a:gd name="connsiteY14" fmla="*/ 935693 h 950116"/>
                <a:gd name="connsiteX15" fmla="*/ 402514 w 621373"/>
                <a:gd name="connsiteY15" fmla="*/ 946727 h 950116"/>
                <a:gd name="connsiteX16" fmla="*/ 252638 w 621373"/>
                <a:gd name="connsiteY16" fmla="*/ 858002 h 950116"/>
                <a:gd name="connsiteX17" fmla="*/ 164374 w 621373"/>
                <a:gd name="connsiteY17" fmla="*/ 774795 h 950116"/>
                <a:gd name="connsiteX18" fmla="*/ 157019 w 621373"/>
                <a:gd name="connsiteY18" fmla="*/ 755947 h 950116"/>
                <a:gd name="connsiteX19" fmla="*/ 136332 w 621373"/>
                <a:gd name="connsiteY19" fmla="*/ 659867 h 950116"/>
                <a:gd name="connsiteX20" fmla="*/ 94958 w 621373"/>
                <a:gd name="connsiteY20" fmla="*/ 550916 h 950116"/>
                <a:gd name="connsiteX21" fmla="*/ 78408 w 621373"/>
                <a:gd name="connsiteY21" fmla="*/ 537124 h 950116"/>
                <a:gd name="connsiteX22" fmla="*/ 53124 w 621373"/>
                <a:gd name="connsiteY22" fmla="*/ 521494 h 950116"/>
                <a:gd name="connsiteX23" fmla="*/ 8992 w 621373"/>
                <a:gd name="connsiteY23" fmla="*/ 431391 h 950116"/>
                <a:gd name="connsiteX24" fmla="*/ 6693 w 621373"/>
                <a:gd name="connsiteY24" fmla="*/ 414841 h 950116"/>
                <a:gd name="connsiteX25" fmla="*/ 1636 w 621373"/>
                <a:gd name="connsiteY25" fmla="*/ 378064 h 950116"/>
                <a:gd name="connsiteX26" fmla="*/ 30138 w 621373"/>
                <a:gd name="connsiteY26" fmla="*/ 323819 h 950116"/>
                <a:gd name="connsiteX27" fmla="*/ 56802 w 621373"/>
                <a:gd name="connsiteY27" fmla="*/ 363813 h 950116"/>
                <a:gd name="connsiteX28" fmla="*/ 54043 w 621373"/>
                <a:gd name="connsiteY28" fmla="*/ 150967 h 950116"/>
                <a:gd name="connsiteX29" fmla="*/ 139550 w 621373"/>
                <a:gd name="connsiteY29" fmla="*/ 82470 h 950116"/>
                <a:gd name="connsiteX30" fmla="*/ 266430 w 621373"/>
                <a:gd name="connsiteY30" fmla="*/ 52130 h 950116"/>
                <a:gd name="connsiteX31" fmla="*/ 360670 w 621373"/>
                <a:gd name="connsiteY31" fmla="*/ 4320 h 950116"/>
                <a:gd name="connsiteX32" fmla="*/ 440201 w 621373"/>
                <a:gd name="connsiteY32" fmla="*/ 21329 h 950116"/>
                <a:gd name="connsiteX33" fmla="*/ 490309 w 621373"/>
                <a:gd name="connsiteY33" fmla="*/ 89826 h 950116"/>
                <a:gd name="connsiteX34" fmla="*/ 549612 w 621373"/>
                <a:gd name="connsiteY34" fmla="*/ 258540 h 950116"/>
                <a:gd name="connsiteX35" fmla="*/ 564782 w 621373"/>
                <a:gd name="connsiteY35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47773 w 621373"/>
                <a:gd name="connsiteY11" fmla="*/ 734340 h 950116"/>
                <a:gd name="connsiteX12" fmla="*/ 553749 w 621373"/>
                <a:gd name="connsiteY12" fmla="*/ 750430 h 950116"/>
                <a:gd name="connsiteX13" fmla="*/ 555128 w 621373"/>
                <a:gd name="connsiteY13" fmla="*/ 808354 h 950116"/>
                <a:gd name="connsiteX14" fmla="*/ 465603 w 621373"/>
                <a:gd name="connsiteY14" fmla="*/ 935693 h 950116"/>
                <a:gd name="connsiteX15" fmla="*/ 402514 w 621373"/>
                <a:gd name="connsiteY15" fmla="*/ 946727 h 950116"/>
                <a:gd name="connsiteX16" fmla="*/ 252638 w 621373"/>
                <a:gd name="connsiteY16" fmla="*/ 858002 h 950116"/>
                <a:gd name="connsiteX17" fmla="*/ 157019 w 621373"/>
                <a:gd name="connsiteY17" fmla="*/ 755947 h 950116"/>
                <a:gd name="connsiteX18" fmla="*/ 136332 w 621373"/>
                <a:gd name="connsiteY18" fmla="*/ 659867 h 950116"/>
                <a:gd name="connsiteX19" fmla="*/ 94958 w 621373"/>
                <a:gd name="connsiteY19" fmla="*/ 550916 h 950116"/>
                <a:gd name="connsiteX20" fmla="*/ 78408 w 621373"/>
                <a:gd name="connsiteY20" fmla="*/ 537124 h 950116"/>
                <a:gd name="connsiteX21" fmla="*/ 53124 w 621373"/>
                <a:gd name="connsiteY21" fmla="*/ 521494 h 950116"/>
                <a:gd name="connsiteX22" fmla="*/ 8992 w 621373"/>
                <a:gd name="connsiteY22" fmla="*/ 431391 h 950116"/>
                <a:gd name="connsiteX23" fmla="*/ 6693 w 621373"/>
                <a:gd name="connsiteY23" fmla="*/ 414841 h 950116"/>
                <a:gd name="connsiteX24" fmla="*/ 1636 w 621373"/>
                <a:gd name="connsiteY24" fmla="*/ 378064 h 950116"/>
                <a:gd name="connsiteX25" fmla="*/ 30138 w 621373"/>
                <a:gd name="connsiteY25" fmla="*/ 323819 h 950116"/>
                <a:gd name="connsiteX26" fmla="*/ 56802 w 621373"/>
                <a:gd name="connsiteY26" fmla="*/ 363813 h 950116"/>
                <a:gd name="connsiteX27" fmla="*/ 54043 w 621373"/>
                <a:gd name="connsiteY27" fmla="*/ 150967 h 950116"/>
                <a:gd name="connsiteX28" fmla="*/ 139550 w 621373"/>
                <a:gd name="connsiteY28" fmla="*/ 82470 h 950116"/>
                <a:gd name="connsiteX29" fmla="*/ 266430 w 621373"/>
                <a:gd name="connsiteY29" fmla="*/ 52130 h 950116"/>
                <a:gd name="connsiteX30" fmla="*/ 360670 w 621373"/>
                <a:gd name="connsiteY30" fmla="*/ 4320 h 950116"/>
                <a:gd name="connsiteX31" fmla="*/ 440201 w 621373"/>
                <a:gd name="connsiteY31" fmla="*/ 21329 h 950116"/>
                <a:gd name="connsiteX32" fmla="*/ 490309 w 621373"/>
                <a:gd name="connsiteY32" fmla="*/ 89826 h 950116"/>
                <a:gd name="connsiteX33" fmla="*/ 549612 w 621373"/>
                <a:gd name="connsiteY33" fmla="*/ 258540 h 950116"/>
                <a:gd name="connsiteX34" fmla="*/ 564782 w 621373"/>
                <a:gd name="connsiteY34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53749 w 621373"/>
                <a:gd name="connsiteY11" fmla="*/ 750430 h 950116"/>
                <a:gd name="connsiteX12" fmla="*/ 555128 w 621373"/>
                <a:gd name="connsiteY12" fmla="*/ 808354 h 950116"/>
                <a:gd name="connsiteX13" fmla="*/ 465603 w 621373"/>
                <a:gd name="connsiteY13" fmla="*/ 935693 h 950116"/>
                <a:gd name="connsiteX14" fmla="*/ 402514 w 621373"/>
                <a:gd name="connsiteY14" fmla="*/ 946727 h 950116"/>
                <a:gd name="connsiteX15" fmla="*/ 252638 w 621373"/>
                <a:gd name="connsiteY15" fmla="*/ 858002 h 950116"/>
                <a:gd name="connsiteX16" fmla="*/ 157019 w 621373"/>
                <a:gd name="connsiteY16" fmla="*/ 755947 h 950116"/>
                <a:gd name="connsiteX17" fmla="*/ 136332 w 621373"/>
                <a:gd name="connsiteY17" fmla="*/ 659867 h 950116"/>
                <a:gd name="connsiteX18" fmla="*/ 94958 w 621373"/>
                <a:gd name="connsiteY18" fmla="*/ 550916 h 950116"/>
                <a:gd name="connsiteX19" fmla="*/ 78408 w 621373"/>
                <a:gd name="connsiteY19" fmla="*/ 537124 h 950116"/>
                <a:gd name="connsiteX20" fmla="*/ 53124 w 621373"/>
                <a:gd name="connsiteY20" fmla="*/ 521494 h 950116"/>
                <a:gd name="connsiteX21" fmla="*/ 8992 w 621373"/>
                <a:gd name="connsiteY21" fmla="*/ 431391 h 950116"/>
                <a:gd name="connsiteX22" fmla="*/ 6693 w 621373"/>
                <a:gd name="connsiteY22" fmla="*/ 414841 h 950116"/>
                <a:gd name="connsiteX23" fmla="*/ 1636 w 621373"/>
                <a:gd name="connsiteY23" fmla="*/ 378064 h 950116"/>
                <a:gd name="connsiteX24" fmla="*/ 30138 w 621373"/>
                <a:gd name="connsiteY24" fmla="*/ 323819 h 950116"/>
                <a:gd name="connsiteX25" fmla="*/ 56802 w 621373"/>
                <a:gd name="connsiteY25" fmla="*/ 363813 h 950116"/>
                <a:gd name="connsiteX26" fmla="*/ 54043 w 621373"/>
                <a:gd name="connsiteY26" fmla="*/ 150967 h 950116"/>
                <a:gd name="connsiteX27" fmla="*/ 139550 w 621373"/>
                <a:gd name="connsiteY27" fmla="*/ 82470 h 950116"/>
                <a:gd name="connsiteX28" fmla="*/ 266430 w 621373"/>
                <a:gd name="connsiteY28" fmla="*/ 52130 h 950116"/>
                <a:gd name="connsiteX29" fmla="*/ 360670 w 621373"/>
                <a:gd name="connsiteY29" fmla="*/ 4320 h 950116"/>
                <a:gd name="connsiteX30" fmla="*/ 440201 w 621373"/>
                <a:gd name="connsiteY30" fmla="*/ 21329 h 950116"/>
                <a:gd name="connsiteX31" fmla="*/ 490309 w 621373"/>
                <a:gd name="connsiteY31" fmla="*/ 89826 h 950116"/>
                <a:gd name="connsiteX32" fmla="*/ 549612 w 621373"/>
                <a:gd name="connsiteY32" fmla="*/ 258540 h 950116"/>
                <a:gd name="connsiteX33" fmla="*/ 564782 w 621373"/>
                <a:gd name="connsiteY33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41796 w 621373"/>
                <a:gd name="connsiteY10" fmla="*/ 629986 h 950116"/>
                <a:gd name="connsiteX11" fmla="*/ 556130 w 621373"/>
                <a:gd name="connsiteY11" fmla="*/ 728999 h 950116"/>
                <a:gd name="connsiteX12" fmla="*/ 555128 w 621373"/>
                <a:gd name="connsiteY12" fmla="*/ 808354 h 950116"/>
                <a:gd name="connsiteX13" fmla="*/ 465603 w 621373"/>
                <a:gd name="connsiteY13" fmla="*/ 935693 h 950116"/>
                <a:gd name="connsiteX14" fmla="*/ 402514 w 621373"/>
                <a:gd name="connsiteY14" fmla="*/ 946727 h 950116"/>
                <a:gd name="connsiteX15" fmla="*/ 252638 w 621373"/>
                <a:gd name="connsiteY15" fmla="*/ 858002 h 950116"/>
                <a:gd name="connsiteX16" fmla="*/ 157019 w 621373"/>
                <a:gd name="connsiteY16" fmla="*/ 755947 h 950116"/>
                <a:gd name="connsiteX17" fmla="*/ 136332 w 621373"/>
                <a:gd name="connsiteY17" fmla="*/ 659867 h 950116"/>
                <a:gd name="connsiteX18" fmla="*/ 94958 w 621373"/>
                <a:gd name="connsiteY18" fmla="*/ 550916 h 950116"/>
                <a:gd name="connsiteX19" fmla="*/ 78408 w 621373"/>
                <a:gd name="connsiteY19" fmla="*/ 537124 h 950116"/>
                <a:gd name="connsiteX20" fmla="*/ 53124 w 621373"/>
                <a:gd name="connsiteY20" fmla="*/ 521494 h 950116"/>
                <a:gd name="connsiteX21" fmla="*/ 8992 w 621373"/>
                <a:gd name="connsiteY21" fmla="*/ 431391 h 950116"/>
                <a:gd name="connsiteX22" fmla="*/ 6693 w 621373"/>
                <a:gd name="connsiteY22" fmla="*/ 414841 h 950116"/>
                <a:gd name="connsiteX23" fmla="*/ 1636 w 621373"/>
                <a:gd name="connsiteY23" fmla="*/ 378064 h 950116"/>
                <a:gd name="connsiteX24" fmla="*/ 30138 w 621373"/>
                <a:gd name="connsiteY24" fmla="*/ 323819 h 950116"/>
                <a:gd name="connsiteX25" fmla="*/ 56802 w 621373"/>
                <a:gd name="connsiteY25" fmla="*/ 363813 h 950116"/>
                <a:gd name="connsiteX26" fmla="*/ 54043 w 621373"/>
                <a:gd name="connsiteY26" fmla="*/ 150967 h 950116"/>
                <a:gd name="connsiteX27" fmla="*/ 139550 w 621373"/>
                <a:gd name="connsiteY27" fmla="*/ 82470 h 950116"/>
                <a:gd name="connsiteX28" fmla="*/ 266430 w 621373"/>
                <a:gd name="connsiteY28" fmla="*/ 52130 h 950116"/>
                <a:gd name="connsiteX29" fmla="*/ 360670 w 621373"/>
                <a:gd name="connsiteY29" fmla="*/ 4320 h 950116"/>
                <a:gd name="connsiteX30" fmla="*/ 440201 w 621373"/>
                <a:gd name="connsiteY30" fmla="*/ 21329 h 950116"/>
                <a:gd name="connsiteX31" fmla="*/ 490309 w 621373"/>
                <a:gd name="connsiteY31" fmla="*/ 89826 h 950116"/>
                <a:gd name="connsiteX32" fmla="*/ 549612 w 621373"/>
                <a:gd name="connsiteY32" fmla="*/ 258540 h 950116"/>
                <a:gd name="connsiteX33" fmla="*/ 564782 w 621373"/>
                <a:gd name="connsiteY33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56130 w 621373"/>
                <a:gd name="connsiteY10" fmla="*/ 728999 h 950116"/>
                <a:gd name="connsiteX11" fmla="*/ 555128 w 621373"/>
                <a:gd name="connsiteY11" fmla="*/ 808354 h 950116"/>
                <a:gd name="connsiteX12" fmla="*/ 465603 w 621373"/>
                <a:gd name="connsiteY12" fmla="*/ 935693 h 950116"/>
                <a:gd name="connsiteX13" fmla="*/ 402514 w 621373"/>
                <a:gd name="connsiteY13" fmla="*/ 946727 h 950116"/>
                <a:gd name="connsiteX14" fmla="*/ 252638 w 621373"/>
                <a:gd name="connsiteY14" fmla="*/ 858002 h 950116"/>
                <a:gd name="connsiteX15" fmla="*/ 157019 w 621373"/>
                <a:gd name="connsiteY15" fmla="*/ 755947 h 950116"/>
                <a:gd name="connsiteX16" fmla="*/ 136332 w 621373"/>
                <a:gd name="connsiteY16" fmla="*/ 659867 h 950116"/>
                <a:gd name="connsiteX17" fmla="*/ 94958 w 621373"/>
                <a:gd name="connsiteY17" fmla="*/ 550916 h 950116"/>
                <a:gd name="connsiteX18" fmla="*/ 78408 w 621373"/>
                <a:gd name="connsiteY18" fmla="*/ 537124 h 950116"/>
                <a:gd name="connsiteX19" fmla="*/ 53124 w 621373"/>
                <a:gd name="connsiteY19" fmla="*/ 521494 h 950116"/>
                <a:gd name="connsiteX20" fmla="*/ 8992 w 621373"/>
                <a:gd name="connsiteY20" fmla="*/ 431391 h 950116"/>
                <a:gd name="connsiteX21" fmla="*/ 6693 w 621373"/>
                <a:gd name="connsiteY21" fmla="*/ 414841 h 950116"/>
                <a:gd name="connsiteX22" fmla="*/ 1636 w 621373"/>
                <a:gd name="connsiteY22" fmla="*/ 378064 h 950116"/>
                <a:gd name="connsiteX23" fmla="*/ 30138 w 621373"/>
                <a:gd name="connsiteY23" fmla="*/ 323819 h 950116"/>
                <a:gd name="connsiteX24" fmla="*/ 56802 w 621373"/>
                <a:gd name="connsiteY24" fmla="*/ 363813 h 950116"/>
                <a:gd name="connsiteX25" fmla="*/ 54043 w 621373"/>
                <a:gd name="connsiteY25" fmla="*/ 150967 h 950116"/>
                <a:gd name="connsiteX26" fmla="*/ 139550 w 621373"/>
                <a:gd name="connsiteY26" fmla="*/ 82470 h 950116"/>
                <a:gd name="connsiteX27" fmla="*/ 266430 w 621373"/>
                <a:gd name="connsiteY27" fmla="*/ 52130 h 950116"/>
                <a:gd name="connsiteX28" fmla="*/ 360670 w 621373"/>
                <a:gd name="connsiteY28" fmla="*/ 4320 h 950116"/>
                <a:gd name="connsiteX29" fmla="*/ 440201 w 621373"/>
                <a:gd name="connsiteY29" fmla="*/ 21329 h 950116"/>
                <a:gd name="connsiteX30" fmla="*/ 490309 w 621373"/>
                <a:gd name="connsiteY30" fmla="*/ 89826 h 950116"/>
                <a:gd name="connsiteX31" fmla="*/ 549612 w 621373"/>
                <a:gd name="connsiteY31" fmla="*/ 258540 h 950116"/>
                <a:gd name="connsiteX32" fmla="*/ 564782 w 621373"/>
                <a:gd name="connsiteY32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56130 w 621373"/>
                <a:gd name="connsiteY10" fmla="*/ 728999 h 950116"/>
                <a:gd name="connsiteX11" fmla="*/ 555128 w 621373"/>
                <a:gd name="connsiteY11" fmla="*/ 808354 h 950116"/>
                <a:gd name="connsiteX12" fmla="*/ 465603 w 621373"/>
                <a:gd name="connsiteY12" fmla="*/ 935693 h 950116"/>
                <a:gd name="connsiteX13" fmla="*/ 402514 w 621373"/>
                <a:gd name="connsiteY13" fmla="*/ 946727 h 950116"/>
                <a:gd name="connsiteX14" fmla="*/ 252638 w 621373"/>
                <a:gd name="connsiteY14" fmla="*/ 858002 h 950116"/>
                <a:gd name="connsiteX15" fmla="*/ 157019 w 621373"/>
                <a:gd name="connsiteY15" fmla="*/ 755947 h 950116"/>
                <a:gd name="connsiteX16" fmla="*/ 136332 w 621373"/>
                <a:gd name="connsiteY16" fmla="*/ 659867 h 950116"/>
                <a:gd name="connsiteX17" fmla="*/ 94958 w 621373"/>
                <a:gd name="connsiteY17" fmla="*/ 550916 h 950116"/>
                <a:gd name="connsiteX18" fmla="*/ 78408 w 621373"/>
                <a:gd name="connsiteY18" fmla="*/ 537124 h 950116"/>
                <a:gd name="connsiteX19" fmla="*/ 53124 w 621373"/>
                <a:gd name="connsiteY19" fmla="*/ 521494 h 950116"/>
                <a:gd name="connsiteX20" fmla="*/ 8992 w 621373"/>
                <a:gd name="connsiteY20" fmla="*/ 431391 h 950116"/>
                <a:gd name="connsiteX21" fmla="*/ 6693 w 621373"/>
                <a:gd name="connsiteY21" fmla="*/ 414841 h 950116"/>
                <a:gd name="connsiteX22" fmla="*/ 1636 w 621373"/>
                <a:gd name="connsiteY22" fmla="*/ 378064 h 950116"/>
                <a:gd name="connsiteX23" fmla="*/ 30138 w 621373"/>
                <a:gd name="connsiteY23" fmla="*/ 323819 h 950116"/>
                <a:gd name="connsiteX24" fmla="*/ 56802 w 621373"/>
                <a:gd name="connsiteY24" fmla="*/ 363813 h 950116"/>
                <a:gd name="connsiteX25" fmla="*/ 54043 w 621373"/>
                <a:gd name="connsiteY25" fmla="*/ 150967 h 950116"/>
                <a:gd name="connsiteX26" fmla="*/ 139550 w 621373"/>
                <a:gd name="connsiteY26" fmla="*/ 82470 h 950116"/>
                <a:gd name="connsiteX27" fmla="*/ 266430 w 621373"/>
                <a:gd name="connsiteY27" fmla="*/ 52130 h 950116"/>
                <a:gd name="connsiteX28" fmla="*/ 360670 w 621373"/>
                <a:gd name="connsiteY28" fmla="*/ 4320 h 950116"/>
                <a:gd name="connsiteX29" fmla="*/ 440201 w 621373"/>
                <a:gd name="connsiteY29" fmla="*/ 21329 h 950116"/>
                <a:gd name="connsiteX30" fmla="*/ 490309 w 621373"/>
                <a:gd name="connsiteY30" fmla="*/ 89826 h 950116"/>
                <a:gd name="connsiteX31" fmla="*/ 549612 w 621373"/>
                <a:gd name="connsiteY31" fmla="*/ 258540 h 950116"/>
                <a:gd name="connsiteX32" fmla="*/ 564782 w 621373"/>
                <a:gd name="connsiteY32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63111 h 950116"/>
                <a:gd name="connsiteX7" fmla="*/ 574896 w 621373"/>
                <a:gd name="connsiteY7" fmla="*/ 490234 h 950116"/>
                <a:gd name="connsiteX8" fmla="*/ 560645 w 621373"/>
                <a:gd name="connsiteY8" fmla="*/ 593209 h 950116"/>
                <a:gd name="connsiteX9" fmla="*/ 545015 w 621373"/>
                <a:gd name="connsiteY9" fmla="*/ 618953 h 950116"/>
                <a:gd name="connsiteX10" fmla="*/ 556130 w 621373"/>
                <a:gd name="connsiteY10" fmla="*/ 728999 h 950116"/>
                <a:gd name="connsiteX11" fmla="*/ 555128 w 621373"/>
                <a:gd name="connsiteY11" fmla="*/ 808354 h 950116"/>
                <a:gd name="connsiteX12" fmla="*/ 465603 w 621373"/>
                <a:gd name="connsiteY12" fmla="*/ 935693 h 950116"/>
                <a:gd name="connsiteX13" fmla="*/ 402514 w 621373"/>
                <a:gd name="connsiteY13" fmla="*/ 946727 h 950116"/>
                <a:gd name="connsiteX14" fmla="*/ 252638 w 621373"/>
                <a:gd name="connsiteY14" fmla="*/ 858002 h 950116"/>
                <a:gd name="connsiteX15" fmla="*/ 157019 w 621373"/>
                <a:gd name="connsiteY15" fmla="*/ 755947 h 950116"/>
                <a:gd name="connsiteX16" fmla="*/ 136332 w 621373"/>
                <a:gd name="connsiteY16" fmla="*/ 659867 h 950116"/>
                <a:gd name="connsiteX17" fmla="*/ 94958 w 621373"/>
                <a:gd name="connsiteY17" fmla="*/ 550916 h 950116"/>
                <a:gd name="connsiteX18" fmla="*/ 78408 w 621373"/>
                <a:gd name="connsiteY18" fmla="*/ 537124 h 950116"/>
                <a:gd name="connsiteX19" fmla="*/ 53124 w 621373"/>
                <a:gd name="connsiteY19" fmla="*/ 521494 h 950116"/>
                <a:gd name="connsiteX20" fmla="*/ 8992 w 621373"/>
                <a:gd name="connsiteY20" fmla="*/ 431391 h 950116"/>
                <a:gd name="connsiteX21" fmla="*/ 1636 w 621373"/>
                <a:gd name="connsiteY21" fmla="*/ 378064 h 950116"/>
                <a:gd name="connsiteX22" fmla="*/ 30138 w 621373"/>
                <a:gd name="connsiteY22" fmla="*/ 323819 h 950116"/>
                <a:gd name="connsiteX23" fmla="*/ 56802 w 621373"/>
                <a:gd name="connsiteY23" fmla="*/ 363813 h 950116"/>
                <a:gd name="connsiteX24" fmla="*/ 54043 w 621373"/>
                <a:gd name="connsiteY24" fmla="*/ 150967 h 950116"/>
                <a:gd name="connsiteX25" fmla="*/ 139550 w 621373"/>
                <a:gd name="connsiteY25" fmla="*/ 82470 h 950116"/>
                <a:gd name="connsiteX26" fmla="*/ 266430 w 621373"/>
                <a:gd name="connsiteY26" fmla="*/ 52130 h 950116"/>
                <a:gd name="connsiteX27" fmla="*/ 360670 w 621373"/>
                <a:gd name="connsiteY27" fmla="*/ 4320 h 950116"/>
                <a:gd name="connsiteX28" fmla="*/ 440201 w 621373"/>
                <a:gd name="connsiteY28" fmla="*/ 21329 h 950116"/>
                <a:gd name="connsiteX29" fmla="*/ 490309 w 621373"/>
                <a:gd name="connsiteY29" fmla="*/ 89826 h 950116"/>
                <a:gd name="connsiteX30" fmla="*/ 549612 w 621373"/>
                <a:gd name="connsiteY30" fmla="*/ 258540 h 950116"/>
                <a:gd name="connsiteX31" fmla="*/ 564782 w 621373"/>
                <a:gd name="connsiteY31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90234 h 950116"/>
                <a:gd name="connsiteX7" fmla="*/ 560645 w 621373"/>
                <a:gd name="connsiteY7" fmla="*/ 593209 h 950116"/>
                <a:gd name="connsiteX8" fmla="*/ 545015 w 621373"/>
                <a:gd name="connsiteY8" fmla="*/ 618953 h 950116"/>
                <a:gd name="connsiteX9" fmla="*/ 556130 w 621373"/>
                <a:gd name="connsiteY9" fmla="*/ 728999 h 950116"/>
                <a:gd name="connsiteX10" fmla="*/ 555128 w 621373"/>
                <a:gd name="connsiteY10" fmla="*/ 808354 h 950116"/>
                <a:gd name="connsiteX11" fmla="*/ 465603 w 621373"/>
                <a:gd name="connsiteY11" fmla="*/ 935693 h 950116"/>
                <a:gd name="connsiteX12" fmla="*/ 402514 w 621373"/>
                <a:gd name="connsiteY12" fmla="*/ 946727 h 950116"/>
                <a:gd name="connsiteX13" fmla="*/ 252638 w 621373"/>
                <a:gd name="connsiteY13" fmla="*/ 858002 h 950116"/>
                <a:gd name="connsiteX14" fmla="*/ 157019 w 621373"/>
                <a:gd name="connsiteY14" fmla="*/ 755947 h 950116"/>
                <a:gd name="connsiteX15" fmla="*/ 136332 w 621373"/>
                <a:gd name="connsiteY15" fmla="*/ 659867 h 950116"/>
                <a:gd name="connsiteX16" fmla="*/ 94958 w 621373"/>
                <a:gd name="connsiteY16" fmla="*/ 550916 h 950116"/>
                <a:gd name="connsiteX17" fmla="*/ 78408 w 621373"/>
                <a:gd name="connsiteY17" fmla="*/ 537124 h 950116"/>
                <a:gd name="connsiteX18" fmla="*/ 53124 w 621373"/>
                <a:gd name="connsiteY18" fmla="*/ 521494 h 950116"/>
                <a:gd name="connsiteX19" fmla="*/ 8992 w 621373"/>
                <a:gd name="connsiteY19" fmla="*/ 431391 h 950116"/>
                <a:gd name="connsiteX20" fmla="*/ 1636 w 621373"/>
                <a:gd name="connsiteY20" fmla="*/ 378064 h 950116"/>
                <a:gd name="connsiteX21" fmla="*/ 30138 w 621373"/>
                <a:gd name="connsiteY21" fmla="*/ 323819 h 950116"/>
                <a:gd name="connsiteX22" fmla="*/ 56802 w 621373"/>
                <a:gd name="connsiteY22" fmla="*/ 363813 h 950116"/>
                <a:gd name="connsiteX23" fmla="*/ 54043 w 621373"/>
                <a:gd name="connsiteY23" fmla="*/ 150967 h 950116"/>
                <a:gd name="connsiteX24" fmla="*/ 139550 w 621373"/>
                <a:gd name="connsiteY24" fmla="*/ 82470 h 950116"/>
                <a:gd name="connsiteX25" fmla="*/ 266430 w 621373"/>
                <a:gd name="connsiteY25" fmla="*/ 52130 h 950116"/>
                <a:gd name="connsiteX26" fmla="*/ 360670 w 621373"/>
                <a:gd name="connsiteY26" fmla="*/ 4320 h 950116"/>
                <a:gd name="connsiteX27" fmla="*/ 440201 w 621373"/>
                <a:gd name="connsiteY27" fmla="*/ 21329 h 950116"/>
                <a:gd name="connsiteX28" fmla="*/ 490309 w 621373"/>
                <a:gd name="connsiteY28" fmla="*/ 89826 h 950116"/>
                <a:gd name="connsiteX29" fmla="*/ 549612 w 621373"/>
                <a:gd name="connsiteY29" fmla="*/ 258540 h 950116"/>
                <a:gd name="connsiteX30" fmla="*/ 564782 w 621373"/>
                <a:gd name="connsiteY30" fmla="*/ 229578 h 950116"/>
                <a:gd name="connsiteX0" fmla="*/ 564782 w 621373"/>
                <a:gd name="connsiteY0" fmla="*/ 229578 h 950116"/>
                <a:gd name="connsiteX1" fmla="*/ 590526 w 621373"/>
                <a:gd name="connsiteY1" fmla="*/ 217166 h 950116"/>
                <a:gd name="connsiteX2" fmla="*/ 610294 w 621373"/>
                <a:gd name="connsiteY2" fmla="*/ 246127 h 950116"/>
                <a:gd name="connsiteX3" fmla="*/ 621326 w 621373"/>
                <a:gd name="connsiteY3" fmla="*/ 321980 h 950116"/>
                <a:gd name="connsiteX4" fmla="*/ 608914 w 621373"/>
                <a:gd name="connsiteY4" fmla="*/ 428173 h 950116"/>
                <a:gd name="connsiteX5" fmla="*/ 586388 w 621373"/>
                <a:gd name="connsiteY5" fmla="*/ 448400 h 950116"/>
                <a:gd name="connsiteX6" fmla="*/ 574896 w 621373"/>
                <a:gd name="connsiteY6" fmla="*/ 490234 h 950116"/>
                <a:gd name="connsiteX7" fmla="*/ 560645 w 621373"/>
                <a:gd name="connsiteY7" fmla="*/ 593209 h 950116"/>
                <a:gd name="connsiteX8" fmla="*/ 545015 w 621373"/>
                <a:gd name="connsiteY8" fmla="*/ 618953 h 950116"/>
                <a:gd name="connsiteX9" fmla="*/ 556130 w 621373"/>
                <a:gd name="connsiteY9" fmla="*/ 728999 h 950116"/>
                <a:gd name="connsiteX10" fmla="*/ 555128 w 621373"/>
                <a:gd name="connsiteY10" fmla="*/ 808354 h 950116"/>
                <a:gd name="connsiteX11" fmla="*/ 465603 w 621373"/>
                <a:gd name="connsiteY11" fmla="*/ 935693 h 950116"/>
                <a:gd name="connsiteX12" fmla="*/ 402514 w 621373"/>
                <a:gd name="connsiteY12" fmla="*/ 946727 h 950116"/>
                <a:gd name="connsiteX13" fmla="*/ 252638 w 621373"/>
                <a:gd name="connsiteY13" fmla="*/ 858002 h 950116"/>
                <a:gd name="connsiteX14" fmla="*/ 157019 w 621373"/>
                <a:gd name="connsiteY14" fmla="*/ 755947 h 950116"/>
                <a:gd name="connsiteX15" fmla="*/ 136332 w 621373"/>
                <a:gd name="connsiteY15" fmla="*/ 659867 h 950116"/>
                <a:gd name="connsiteX16" fmla="*/ 94958 w 621373"/>
                <a:gd name="connsiteY16" fmla="*/ 550916 h 950116"/>
                <a:gd name="connsiteX17" fmla="*/ 78408 w 621373"/>
                <a:gd name="connsiteY17" fmla="*/ 537124 h 950116"/>
                <a:gd name="connsiteX18" fmla="*/ 53124 w 621373"/>
                <a:gd name="connsiteY18" fmla="*/ 521494 h 950116"/>
                <a:gd name="connsiteX19" fmla="*/ 8992 w 621373"/>
                <a:gd name="connsiteY19" fmla="*/ 431391 h 950116"/>
                <a:gd name="connsiteX20" fmla="*/ 1636 w 621373"/>
                <a:gd name="connsiteY20" fmla="*/ 378064 h 950116"/>
                <a:gd name="connsiteX21" fmla="*/ 30138 w 621373"/>
                <a:gd name="connsiteY21" fmla="*/ 323819 h 950116"/>
                <a:gd name="connsiteX22" fmla="*/ 56802 w 621373"/>
                <a:gd name="connsiteY22" fmla="*/ 363813 h 950116"/>
                <a:gd name="connsiteX23" fmla="*/ 54043 w 621373"/>
                <a:gd name="connsiteY23" fmla="*/ 150967 h 950116"/>
                <a:gd name="connsiteX24" fmla="*/ 139550 w 621373"/>
                <a:gd name="connsiteY24" fmla="*/ 82470 h 950116"/>
                <a:gd name="connsiteX25" fmla="*/ 266430 w 621373"/>
                <a:gd name="connsiteY25" fmla="*/ 52130 h 950116"/>
                <a:gd name="connsiteX26" fmla="*/ 360670 w 621373"/>
                <a:gd name="connsiteY26" fmla="*/ 4320 h 950116"/>
                <a:gd name="connsiteX27" fmla="*/ 440201 w 621373"/>
                <a:gd name="connsiteY27" fmla="*/ 21329 h 950116"/>
                <a:gd name="connsiteX28" fmla="*/ 490309 w 621373"/>
                <a:gd name="connsiteY28" fmla="*/ 89826 h 950116"/>
                <a:gd name="connsiteX29" fmla="*/ 549612 w 621373"/>
                <a:gd name="connsiteY29" fmla="*/ 258540 h 950116"/>
                <a:gd name="connsiteX30" fmla="*/ 564782 w 621373"/>
                <a:gd name="connsiteY30" fmla="*/ 229578 h 95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21373" h="950116">
                  <a:moveTo>
                    <a:pt x="564782" y="229578"/>
                  </a:moveTo>
                  <a:cubicBezTo>
                    <a:pt x="572137" y="222682"/>
                    <a:pt x="578573" y="212109"/>
                    <a:pt x="590526" y="217166"/>
                  </a:cubicBezTo>
                  <a:cubicBezTo>
                    <a:pt x="602018" y="222222"/>
                    <a:pt x="606616" y="232796"/>
                    <a:pt x="610294" y="246127"/>
                  </a:cubicBezTo>
                  <a:cubicBezTo>
                    <a:pt x="617189" y="271412"/>
                    <a:pt x="620867" y="297155"/>
                    <a:pt x="621326" y="321980"/>
                  </a:cubicBezTo>
                  <a:cubicBezTo>
                    <a:pt x="621786" y="357377"/>
                    <a:pt x="619028" y="393695"/>
                    <a:pt x="608914" y="428173"/>
                  </a:cubicBezTo>
                  <a:cubicBezTo>
                    <a:pt x="605696" y="438746"/>
                    <a:pt x="592058" y="438057"/>
                    <a:pt x="586388" y="448400"/>
                  </a:cubicBezTo>
                  <a:cubicBezTo>
                    <a:pt x="580718" y="458743"/>
                    <a:pt x="579187" y="466099"/>
                    <a:pt x="574896" y="490234"/>
                  </a:cubicBezTo>
                  <a:cubicBezTo>
                    <a:pt x="575355" y="525172"/>
                    <a:pt x="580908" y="549665"/>
                    <a:pt x="560645" y="593209"/>
                  </a:cubicBezTo>
                  <a:cubicBezTo>
                    <a:pt x="558806" y="602863"/>
                    <a:pt x="548233" y="608839"/>
                    <a:pt x="545015" y="618953"/>
                  </a:cubicBezTo>
                  <a:cubicBezTo>
                    <a:pt x="532357" y="658254"/>
                    <a:pt x="554445" y="697432"/>
                    <a:pt x="556130" y="728999"/>
                  </a:cubicBezTo>
                  <a:cubicBezTo>
                    <a:pt x="568083" y="747847"/>
                    <a:pt x="563863" y="790425"/>
                    <a:pt x="555128" y="808354"/>
                  </a:cubicBezTo>
                  <a:cubicBezTo>
                    <a:pt x="530763" y="859382"/>
                    <a:pt x="519094" y="899670"/>
                    <a:pt x="465603" y="935693"/>
                  </a:cubicBezTo>
                  <a:cubicBezTo>
                    <a:pt x="444533" y="958755"/>
                    <a:pt x="412781" y="947416"/>
                    <a:pt x="402514" y="946727"/>
                  </a:cubicBezTo>
                  <a:cubicBezTo>
                    <a:pt x="369798" y="933778"/>
                    <a:pt x="293554" y="889799"/>
                    <a:pt x="252638" y="858002"/>
                  </a:cubicBezTo>
                  <a:cubicBezTo>
                    <a:pt x="211722" y="826205"/>
                    <a:pt x="176403" y="788969"/>
                    <a:pt x="157019" y="755947"/>
                  </a:cubicBezTo>
                  <a:cubicBezTo>
                    <a:pt x="145526" y="725146"/>
                    <a:pt x="156559" y="688829"/>
                    <a:pt x="136332" y="659867"/>
                  </a:cubicBezTo>
                  <a:cubicBezTo>
                    <a:pt x="113346" y="626768"/>
                    <a:pt x="103232" y="589531"/>
                    <a:pt x="94958" y="550916"/>
                  </a:cubicBezTo>
                  <a:cubicBezTo>
                    <a:pt x="93119" y="542181"/>
                    <a:pt x="87602" y="536665"/>
                    <a:pt x="78408" y="537124"/>
                  </a:cubicBezTo>
                  <a:cubicBezTo>
                    <a:pt x="65996" y="537584"/>
                    <a:pt x="60939" y="529769"/>
                    <a:pt x="53124" y="521494"/>
                  </a:cubicBezTo>
                  <a:cubicBezTo>
                    <a:pt x="27840" y="496210"/>
                    <a:pt x="25541" y="460812"/>
                    <a:pt x="8992" y="431391"/>
                  </a:cubicBezTo>
                  <a:cubicBezTo>
                    <a:pt x="411" y="407486"/>
                    <a:pt x="-1888" y="395993"/>
                    <a:pt x="1636" y="378064"/>
                  </a:cubicBezTo>
                  <a:cubicBezTo>
                    <a:pt x="-5719" y="362434"/>
                    <a:pt x="13129" y="329335"/>
                    <a:pt x="30138" y="323819"/>
                  </a:cubicBezTo>
                  <a:cubicBezTo>
                    <a:pt x="52205" y="330254"/>
                    <a:pt x="50825" y="351401"/>
                    <a:pt x="56802" y="363813"/>
                  </a:cubicBezTo>
                  <a:cubicBezTo>
                    <a:pt x="54963" y="295316"/>
                    <a:pt x="42551" y="223602"/>
                    <a:pt x="54043" y="150967"/>
                  </a:cubicBezTo>
                  <a:cubicBezTo>
                    <a:pt x="63238" y="93963"/>
                    <a:pt x="82545" y="75575"/>
                    <a:pt x="139550" y="82470"/>
                  </a:cubicBezTo>
                  <a:cubicBezTo>
                    <a:pt x="185980" y="88447"/>
                    <a:pt x="226895" y="75575"/>
                    <a:pt x="266430" y="52130"/>
                  </a:cubicBezTo>
                  <a:cubicBezTo>
                    <a:pt x="296771" y="34201"/>
                    <a:pt x="326652" y="15353"/>
                    <a:pt x="360670" y="4320"/>
                  </a:cubicBezTo>
                  <a:cubicBezTo>
                    <a:pt x="391011" y="-5334"/>
                    <a:pt x="416755" y="1561"/>
                    <a:pt x="440201" y="21329"/>
                  </a:cubicBezTo>
                  <a:cubicBezTo>
                    <a:pt x="462267" y="40177"/>
                    <a:pt x="477897" y="64082"/>
                    <a:pt x="490309" y="89826"/>
                  </a:cubicBezTo>
                  <a:cubicBezTo>
                    <a:pt x="516053" y="144072"/>
                    <a:pt x="536280" y="200156"/>
                    <a:pt x="549612" y="258540"/>
                  </a:cubicBezTo>
                  <a:cubicBezTo>
                    <a:pt x="553289" y="250265"/>
                    <a:pt x="551450" y="236014"/>
                    <a:pt x="564782" y="229578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0" name="Freeform: Shape 749">
              <a:extLst>
                <a:ext uri="{FF2B5EF4-FFF2-40B4-BE49-F238E27FC236}">
                  <a16:creationId xmlns:a16="http://schemas.microsoft.com/office/drawing/2014/main" id="{24847B07-ED2D-4366-97F0-E3CFC7CFF26B}"/>
                </a:ext>
              </a:extLst>
            </p:cNvPr>
            <p:cNvSpPr/>
            <p:nvPr/>
          </p:nvSpPr>
          <p:spPr>
            <a:xfrm>
              <a:off x="7602888" y="5488731"/>
              <a:ext cx="707619" cy="322803"/>
            </a:xfrm>
            <a:custGeom>
              <a:avLst/>
              <a:gdLst>
                <a:gd name="connsiteX0" fmla="*/ 633141 w 709453"/>
                <a:gd name="connsiteY0" fmla="*/ 62528 h 322803"/>
                <a:gd name="connsiteX1" fmla="*/ 672676 w 709453"/>
                <a:gd name="connsiteY1" fmla="*/ 155849 h 322803"/>
                <a:gd name="connsiteX2" fmla="*/ 707614 w 709453"/>
                <a:gd name="connsiteY2" fmla="*/ 245493 h 322803"/>
                <a:gd name="connsiteX3" fmla="*/ 709453 w 709453"/>
                <a:gd name="connsiteY3" fmla="*/ 253768 h 322803"/>
                <a:gd name="connsiteX4" fmla="*/ 694283 w 709453"/>
                <a:gd name="connsiteY4" fmla="*/ 261123 h 322803"/>
                <a:gd name="connsiteX5" fmla="*/ 629464 w 709453"/>
                <a:gd name="connsiteY5" fmla="*/ 261583 h 322803"/>
                <a:gd name="connsiteX6" fmla="*/ 550393 w 709453"/>
                <a:gd name="connsiteY6" fmla="*/ 285947 h 322803"/>
                <a:gd name="connsiteX7" fmla="*/ 430409 w 709453"/>
                <a:gd name="connsiteY7" fmla="*/ 317208 h 322803"/>
                <a:gd name="connsiteX8" fmla="*/ 296173 w 709453"/>
                <a:gd name="connsiteY8" fmla="*/ 322724 h 322803"/>
                <a:gd name="connsiteX9" fmla="*/ 210207 w 709453"/>
                <a:gd name="connsiteY9" fmla="*/ 313990 h 322803"/>
                <a:gd name="connsiteX10" fmla="*/ 63560 w 709453"/>
                <a:gd name="connsiteY10" fmla="*/ 280431 h 322803"/>
                <a:gd name="connsiteX11" fmla="*/ 7935 w 709453"/>
                <a:gd name="connsiteY11" fmla="*/ 248711 h 322803"/>
                <a:gd name="connsiteX12" fmla="*/ 1499 w 709453"/>
                <a:gd name="connsiteY12" fmla="*/ 222507 h 322803"/>
                <a:gd name="connsiteX13" fmla="*/ 18508 w 709453"/>
                <a:gd name="connsiteY13" fmla="*/ 212853 h 322803"/>
                <a:gd name="connsiteX14" fmla="*/ 178028 w 709453"/>
                <a:gd name="connsiteY14" fmla="*/ 191707 h 322803"/>
                <a:gd name="connsiteX15" fmla="*/ 276865 w 709453"/>
                <a:gd name="connsiteY15" fmla="*/ 152171 h 322803"/>
                <a:gd name="connsiteX16" fmla="*/ 374784 w 709453"/>
                <a:gd name="connsiteY16" fmla="*/ 95627 h 322803"/>
                <a:gd name="connsiteX17" fmla="*/ 383518 w 709453"/>
                <a:gd name="connsiteY17" fmla="*/ 82755 h 322803"/>
                <a:gd name="connsiteX18" fmla="*/ 348580 w 709453"/>
                <a:gd name="connsiteY18" fmla="*/ 82296 h 322803"/>
                <a:gd name="connsiteX19" fmla="*/ 256638 w 709453"/>
                <a:gd name="connsiteY19" fmla="*/ 62988 h 322803"/>
                <a:gd name="connsiteX20" fmla="*/ 231354 w 709453"/>
                <a:gd name="connsiteY20" fmla="*/ 43680 h 322803"/>
                <a:gd name="connsiteX21" fmla="*/ 246065 w 709453"/>
                <a:gd name="connsiteY21" fmla="*/ 2306 h 322803"/>
                <a:gd name="connsiteX22" fmla="*/ 310424 w 709453"/>
                <a:gd name="connsiteY22" fmla="*/ 5983 h 322803"/>
                <a:gd name="connsiteX23" fmla="*/ 320538 w 709453"/>
                <a:gd name="connsiteY23" fmla="*/ 7822 h 322803"/>
                <a:gd name="connsiteX24" fmla="*/ 483735 w 709453"/>
                <a:gd name="connsiteY24" fmla="*/ 14258 h 322803"/>
                <a:gd name="connsiteX25" fmla="*/ 587170 w 709453"/>
                <a:gd name="connsiteY25" fmla="*/ 48736 h 322803"/>
                <a:gd name="connsiteX26" fmla="*/ 633141 w 709453"/>
                <a:gd name="connsiteY26" fmla="*/ 62528 h 322803"/>
                <a:gd name="connsiteX0" fmla="*/ 633141 w 708887"/>
                <a:gd name="connsiteY0" fmla="*/ 62528 h 322803"/>
                <a:gd name="connsiteX1" fmla="*/ 672676 w 708887"/>
                <a:gd name="connsiteY1" fmla="*/ 155849 h 322803"/>
                <a:gd name="connsiteX2" fmla="*/ 707614 w 708887"/>
                <a:gd name="connsiteY2" fmla="*/ 245493 h 322803"/>
                <a:gd name="connsiteX3" fmla="*/ 694283 w 708887"/>
                <a:gd name="connsiteY3" fmla="*/ 261123 h 322803"/>
                <a:gd name="connsiteX4" fmla="*/ 629464 w 708887"/>
                <a:gd name="connsiteY4" fmla="*/ 261583 h 322803"/>
                <a:gd name="connsiteX5" fmla="*/ 550393 w 708887"/>
                <a:gd name="connsiteY5" fmla="*/ 285947 h 322803"/>
                <a:gd name="connsiteX6" fmla="*/ 430409 w 708887"/>
                <a:gd name="connsiteY6" fmla="*/ 317208 h 322803"/>
                <a:gd name="connsiteX7" fmla="*/ 296173 w 708887"/>
                <a:gd name="connsiteY7" fmla="*/ 322724 h 322803"/>
                <a:gd name="connsiteX8" fmla="*/ 210207 w 708887"/>
                <a:gd name="connsiteY8" fmla="*/ 313990 h 322803"/>
                <a:gd name="connsiteX9" fmla="*/ 63560 w 708887"/>
                <a:gd name="connsiteY9" fmla="*/ 280431 h 322803"/>
                <a:gd name="connsiteX10" fmla="*/ 7935 w 708887"/>
                <a:gd name="connsiteY10" fmla="*/ 248711 h 322803"/>
                <a:gd name="connsiteX11" fmla="*/ 1499 w 708887"/>
                <a:gd name="connsiteY11" fmla="*/ 222507 h 322803"/>
                <a:gd name="connsiteX12" fmla="*/ 18508 w 708887"/>
                <a:gd name="connsiteY12" fmla="*/ 212853 h 322803"/>
                <a:gd name="connsiteX13" fmla="*/ 178028 w 708887"/>
                <a:gd name="connsiteY13" fmla="*/ 191707 h 322803"/>
                <a:gd name="connsiteX14" fmla="*/ 276865 w 708887"/>
                <a:gd name="connsiteY14" fmla="*/ 152171 h 322803"/>
                <a:gd name="connsiteX15" fmla="*/ 374784 w 708887"/>
                <a:gd name="connsiteY15" fmla="*/ 95627 h 322803"/>
                <a:gd name="connsiteX16" fmla="*/ 383518 w 708887"/>
                <a:gd name="connsiteY16" fmla="*/ 82755 h 322803"/>
                <a:gd name="connsiteX17" fmla="*/ 348580 w 708887"/>
                <a:gd name="connsiteY17" fmla="*/ 82296 h 322803"/>
                <a:gd name="connsiteX18" fmla="*/ 256638 w 708887"/>
                <a:gd name="connsiteY18" fmla="*/ 62988 h 322803"/>
                <a:gd name="connsiteX19" fmla="*/ 231354 w 708887"/>
                <a:gd name="connsiteY19" fmla="*/ 43680 h 322803"/>
                <a:gd name="connsiteX20" fmla="*/ 246065 w 708887"/>
                <a:gd name="connsiteY20" fmla="*/ 2306 h 322803"/>
                <a:gd name="connsiteX21" fmla="*/ 310424 w 708887"/>
                <a:gd name="connsiteY21" fmla="*/ 5983 h 322803"/>
                <a:gd name="connsiteX22" fmla="*/ 320538 w 708887"/>
                <a:gd name="connsiteY22" fmla="*/ 7822 h 322803"/>
                <a:gd name="connsiteX23" fmla="*/ 483735 w 708887"/>
                <a:gd name="connsiteY23" fmla="*/ 14258 h 322803"/>
                <a:gd name="connsiteX24" fmla="*/ 587170 w 708887"/>
                <a:gd name="connsiteY24" fmla="*/ 48736 h 322803"/>
                <a:gd name="connsiteX25" fmla="*/ 633141 w 708887"/>
                <a:gd name="connsiteY25" fmla="*/ 62528 h 322803"/>
                <a:gd name="connsiteX0" fmla="*/ 633141 w 707614"/>
                <a:gd name="connsiteY0" fmla="*/ 62528 h 322803"/>
                <a:gd name="connsiteX1" fmla="*/ 672676 w 707614"/>
                <a:gd name="connsiteY1" fmla="*/ 155849 h 322803"/>
                <a:gd name="connsiteX2" fmla="*/ 707614 w 707614"/>
                <a:gd name="connsiteY2" fmla="*/ 245493 h 322803"/>
                <a:gd name="connsiteX3" fmla="*/ 629464 w 707614"/>
                <a:gd name="connsiteY3" fmla="*/ 261583 h 322803"/>
                <a:gd name="connsiteX4" fmla="*/ 550393 w 707614"/>
                <a:gd name="connsiteY4" fmla="*/ 285947 h 322803"/>
                <a:gd name="connsiteX5" fmla="*/ 430409 w 707614"/>
                <a:gd name="connsiteY5" fmla="*/ 317208 h 322803"/>
                <a:gd name="connsiteX6" fmla="*/ 296173 w 707614"/>
                <a:gd name="connsiteY6" fmla="*/ 322724 h 322803"/>
                <a:gd name="connsiteX7" fmla="*/ 210207 w 707614"/>
                <a:gd name="connsiteY7" fmla="*/ 313990 h 322803"/>
                <a:gd name="connsiteX8" fmla="*/ 63560 w 707614"/>
                <a:gd name="connsiteY8" fmla="*/ 280431 h 322803"/>
                <a:gd name="connsiteX9" fmla="*/ 7935 w 707614"/>
                <a:gd name="connsiteY9" fmla="*/ 248711 h 322803"/>
                <a:gd name="connsiteX10" fmla="*/ 1499 w 707614"/>
                <a:gd name="connsiteY10" fmla="*/ 222507 h 322803"/>
                <a:gd name="connsiteX11" fmla="*/ 18508 w 707614"/>
                <a:gd name="connsiteY11" fmla="*/ 212853 h 322803"/>
                <a:gd name="connsiteX12" fmla="*/ 178028 w 707614"/>
                <a:gd name="connsiteY12" fmla="*/ 191707 h 322803"/>
                <a:gd name="connsiteX13" fmla="*/ 276865 w 707614"/>
                <a:gd name="connsiteY13" fmla="*/ 152171 h 322803"/>
                <a:gd name="connsiteX14" fmla="*/ 374784 w 707614"/>
                <a:gd name="connsiteY14" fmla="*/ 95627 h 322803"/>
                <a:gd name="connsiteX15" fmla="*/ 383518 w 707614"/>
                <a:gd name="connsiteY15" fmla="*/ 82755 h 322803"/>
                <a:gd name="connsiteX16" fmla="*/ 348580 w 707614"/>
                <a:gd name="connsiteY16" fmla="*/ 82296 h 322803"/>
                <a:gd name="connsiteX17" fmla="*/ 256638 w 707614"/>
                <a:gd name="connsiteY17" fmla="*/ 62988 h 322803"/>
                <a:gd name="connsiteX18" fmla="*/ 231354 w 707614"/>
                <a:gd name="connsiteY18" fmla="*/ 43680 h 322803"/>
                <a:gd name="connsiteX19" fmla="*/ 246065 w 707614"/>
                <a:gd name="connsiteY19" fmla="*/ 2306 h 322803"/>
                <a:gd name="connsiteX20" fmla="*/ 310424 w 707614"/>
                <a:gd name="connsiteY20" fmla="*/ 5983 h 322803"/>
                <a:gd name="connsiteX21" fmla="*/ 320538 w 707614"/>
                <a:gd name="connsiteY21" fmla="*/ 7822 h 322803"/>
                <a:gd name="connsiteX22" fmla="*/ 483735 w 707614"/>
                <a:gd name="connsiteY22" fmla="*/ 14258 h 322803"/>
                <a:gd name="connsiteX23" fmla="*/ 587170 w 707614"/>
                <a:gd name="connsiteY23" fmla="*/ 48736 h 322803"/>
                <a:gd name="connsiteX24" fmla="*/ 633141 w 707614"/>
                <a:gd name="connsiteY24" fmla="*/ 62528 h 322803"/>
                <a:gd name="connsiteX0" fmla="*/ 633141 w 707619"/>
                <a:gd name="connsiteY0" fmla="*/ 62528 h 322803"/>
                <a:gd name="connsiteX1" fmla="*/ 707614 w 707619"/>
                <a:gd name="connsiteY1" fmla="*/ 245493 h 322803"/>
                <a:gd name="connsiteX2" fmla="*/ 629464 w 707619"/>
                <a:gd name="connsiteY2" fmla="*/ 261583 h 322803"/>
                <a:gd name="connsiteX3" fmla="*/ 550393 w 707619"/>
                <a:gd name="connsiteY3" fmla="*/ 285947 h 322803"/>
                <a:gd name="connsiteX4" fmla="*/ 430409 w 707619"/>
                <a:gd name="connsiteY4" fmla="*/ 317208 h 322803"/>
                <a:gd name="connsiteX5" fmla="*/ 296173 w 707619"/>
                <a:gd name="connsiteY5" fmla="*/ 322724 h 322803"/>
                <a:gd name="connsiteX6" fmla="*/ 210207 w 707619"/>
                <a:gd name="connsiteY6" fmla="*/ 313990 h 322803"/>
                <a:gd name="connsiteX7" fmla="*/ 63560 w 707619"/>
                <a:gd name="connsiteY7" fmla="*/ 280431 h 322803"/>
                <a:gd name="connsiteX8" fmla="*/ 7935 w 707619"/>
                <a:gd name="connsiteY8" fmla="*/ 248711 h 322803"/>
                <a:gd name="connsiteX9" fmla="*/ 1499 w 707619"/>
                <a:gd name="connsiteY9" fmla="*/ 222507 h 322803"/>
                <a:gd name="connsiteX10" fmla="*/ 18508 w 707619"/>
                <a:gd name="connsiteY10" fmla="*/ 212853 h 322803"/>
                <a:gd name="connsiteX11" fmla="*/ 178028 w 707619"/>
                <a:gd name="connsiteY11" fmla="*/ 191707 h 322803"/>
                <a:gd name="connsiteX12" fmla="*/ 276865 w 707619"/>
                <a:gd name="connsiteY12" fmla="*/ 152171 h 322803"/>
                <a:gd name="connsiteX13" fmla="*/ 374784 w 707619"/>
                <a:gd name="connsiteY13" fmla="*/ 95627 h 322803"/>
                <a:gd name="connsiteX14" fmla="*/ 383518 w 707619"/>
                <a:gd name="connsiteY14" fmla="*/ 82755 h 322803"/>
                <a:gd name="connsiteX15" fmla="*/ 348580 w 707619"/>
                <a:gd name="connsiteY15" fmla="*/ 82296 h 322803"/>
                <a:gd name="connsiteX16" fmla="*/ 256638 w 707619"/>
                <a:gd name="connsiteY16" fmla="*/ 62988 h 322803"/>
                <a:gd name="connsiteX17" fmla="*/ 231354 w 707619"/>
                <a:gd name="connsiteY17" fmla="*/ 43680 h 322803"/>
                <a:gd name="connsiteX18" fmla="*/ 246065 w 707619"/>
                <a:gd name="connsiteY18" fmla="*/ 2306 h 322803"/>
                <a:gd name="connsiteX19" fmla="*/ 310424 w 707619"/>
                <a:gd name="connsiteY19" fmla="*/ 5983 h 322803"/>
                <a:gd name="connsiteX20" fmla="*/ 320538 w 707619"/>
                <a:gd name="connsiteY20" fmla="*/ 7822 h 322803"/>
                <a:gd name="connsiteX21" fmla="*/ 483735 w 707619"/>
                <a:gd name="connsiteY21" fmla="*/ 14258 h 322803"/>
                <a:gd name="connsiteX22" fmla="*/ 587170 w 707619"/>
                <a:gd name="connsiteY22" fmla="*/ 48736 h 322803"/>
                <a:gd name="connsiteX23" fmla="*/ 633141 w 707619"/>
                <a:gd name="connsiteY23" fmla="*/ 62528 h 322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07619" h="322803">
                  <a:moveTo>
                    <a:pt x="633141" y="62528"/>
                  </a:moveTo>
                  <a:cubicBezTo>
                    <a:pt x="653215" y="95321"/>
                    <a:pt x="708227" y="212317"/>
                    <a:pt x="707614" y="245493"/>
                  </a:cubicBezTo>
                  <a:cubicBezTo>
                    <a:pt x="700412" y="263115"/>
                    <a:pt x="655668" y="254841"/>
                    <a:pt x="629464" y="261583"/>
                  </a:cubicBezTo>
                  <a:cubicBezTo>
                    <a:pt x="598203" y="253768"/>
                    <a:pt x="576137" y="275834"/>
                    <a:pt x="550393" y="285947"/>
                  </a:cubicBezTo>
                  <a:cubicBezTo>
                    <a:pt x="511778" y="301118"/>
                    <a:pt x="472242" y="311231"/>
                    <a:pt x="430409" y="317208"/>
                  </a:cubicBezTo>
                  <a:cubicBezTo>
                    <a:pt x="385357" y="323644"/>
                    <a:pt x="340765" y="321345"/>
                    <a:pt x="296173" y="322724"/>
                  </a:cubicBezTo>
                  <a:cubicBezTo>
                    <a:pt x="267212" y="323644"/>
                    <a:pt x="239169" y="316288"/>
                    <a:pt x="210207" y="313990"/>
                  </a:cubicBezTo>
                  <a:cubicBezTo>
                    <a:pt x="160099" y="309852"/>
                    <a:pt x="111370" y="295601"/>
                    <a:pt x="63560" y="280431"/>
                  </a:cubicBezTo>
                  <a:cubicBezTo>
                    <a:pt x="43792" y="273995"/>
                    <a:pt x="25863" y="260203"/>
                    <a:pt x="7935" y="248711"/>
                  </a:cubicBezTo>
                  <a:cubicBezTo>
                    <a:pt x="-800" y="242734"/>
                    <a:pt x="-1260" y="233081"/>
                    <a:pt x="1499" y="222507"/>
                  </a:cubicBezTo>
                  <a:cubicBezTo>
                    <a:pt x="4257" y="211934"/>
                    <a:pt x="12072" y="214692"/>
                    <a:pt x="18508" y="212853"/>
                  </a:cubicBezTo>
                  <a:cubicBezTo>
                    <a:pt x="70915" y="199522"/>
                    <a:pt x="125621" y="201820"/>
                    <a:pt x="178028" y="191707"/>
                  </a:cubicBezTo>
                  <a:cubicBezTo>
                    <a:pt x="212966" y="184811"/>
                    <a:pt x="245605" y="170100"/>
                    <a:pt x="276865" y="152171"/>
                  </a:cubicBezTo>
                  <a:lnTo>
                    <a:pt x="374784" y="95627"/>
                  </a:lnTo>
                  <a:cubicBezTo>
                    <a:pt x="378462" y="93328"/>
                    <a:pt x="381220" y="89651"/>
                    <a:pt x="383518" y="82755"/>
                  </a:cubicBezTo>
                  <a:cubicBezTo>
                    <a:pt x="372026" y="82755"/>
                    <a:pt x="360073" y="84134"/>
                    <a:pt x="348580" y="82296"/>
                  </a:cubicBezTo>
                  <a:cubicBezTo>
                    <a:pt x="317780" y="77239"/>
                    <a:pt x="286060" y="74021"/>
                    <a:pt x="256638" y="62988"/>
                  </a:cubicBezTo>
                  <a:cubicBezTo>
                    <a:pt x="246065" y="58850"/>
                    <a:pt x="238250" y="51495"/>
                    <a:pt x="231354" y="43680"/>
                  </a:cubicBezTo>
                  <a:cubicBezTo>
                    <a:pt x="214804" y="24372"/>
                    <a:pt x="220781" y="5064"/>
                    <a:pt x="246065" y="2306"/>
                  </a:cubicBezTo>
                  <a:cubicBezTo>
                    <a:pt x="267212" y="7"/>
                    <a:pt x="289278" y="-2751"/>
                    <a:pt x="310424" y="5983"/>
                  </a:cubicBezTo>
                  <a:cubicBezTo>
                    <a:pt x="313642" y="7363"/>
                    <a:pt x="316860" y="7363"/>
                    <a:pt x="320538" y="7822"/>
                  </a:cubicBezTo>
                  <a:cubicBezTo>
                    <a:pt x="374784" y="17017"/>
                    <a:pt x="429489" y="16557"/>
                    <a:pt x="483735" y="14258"/>
                  </a:cubicBezTo>
                  <a:cubicBezTo>
                    <a:pt x="523730" y="12420"/>
                    <a:pt x="556370" y="27590"/>
                    <a:pt x="587170" y="48736"/>
                  </a:cubicBezTo>
                  <a:cubicBezTo>
                    <a:pt x="601881" y="57931"/>
                    <a:pt x="616132" y="63907"/>
                    <a:pt x="633141" y="62528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1" name="Freeform: Shape 750">
              <a:extLst>
                <a:ext uri="{FF2B5EF4-FFF2-40B4-BE49-F238E27FC236}">
                  <a16:creationId xmlns:a16="http://schemas.microsoft.com/office/drawing/2014/main" id="{08101768-6642-4BD3-AA90-64C56D90FCBA}"/>
                </a:ext>
              </a:extLst>
            </p:cNvPr>
            <p:cNvSpPr/>
            <p:nvPr/>
          </p:nvSpPr>
          <p:spPr>
            <a:xfrm>
              <a:off x="9767372" y="3079795"/>
              <a:ext cx="562182" cy="563665"/>
            </a:xfrm>
            <a:custGeom>
              <a:avLst/>
              <a:gdLst>
                <a:gd name="connsiteX0" fmla="*/ 563992 w 563991"/>
                <a:gd name="connsiteY0" fmla="*/ 401387 h 563664"/>
                <a:gd name="connsiteX1" fmla="*/ 551579 w 563991"/>
                <a:gd name="connsiteY1" fmla="*/ 454713 h 563664"/>
                <a:gd name="connsiteX2" fmla="*/ 536868 w 563991"/>
                <a:gd name="connsiteY2" fmla="*/ 409662 h 563664"/>
                <a:gd name="connsiteX3" fmla="*/ 461936 w 563991"/>
                <a:gd name="connsiteY3" fmla="*/ 229455 h 563664"/>
                <a:gd name="connsiteX4" fmla="*/ 327240 w 563991"/>
                <a:gd name="connsiteY4" fmla="*/ 197735 h 563664"/>
                <a:gd name="connsiteX5" fmla="*/ 259203 w 563991"/>
                <a:gd name="connsiteY5" fmla="*/ 236810 h 563664"/>
                <a:gd name="connsiteX6" fmla="*/ 144735 w 563991"/>
                <a:gd name="connsiteY6" fmla="*/ 262554 h 563664"/>
                <a:gd name="connsiteX7" fmla="*/ 110717 w 563991"/>
                <a:gd name="connsiteY7" fmla="*/ 260256 h 563664"/>
                <a:gd name="connsiteX8" fmla="*/ 67044 w 563991"/>
                <a:gd name="connsiteY8" fmla="*/ 291516 h 563664"/>
                <a:gd name="connsiteX9" fmla="*/ 55551 w 563991"/>
                <a:gd name="connsiteY9" fmla="*/ 373804 h 563664"/>
                <a:gd name="connsiteX10" fmla="*/ 62907 w 563991"/>
                <a:gd name="connsiteY10" fmla="*/ 551253 h 563664"/>
                <a:gd name="connsiteX11" fmla="*/ 61068 w 563991"/>
                <a:gd name="connsiteY11" fmla="*/ 563665 h 563664"/>
                <a:gd name="connsiteX12" fmla="*/ 29348 w 563991"/>
                <a:gd name="connsiteY12" fmla="*/ 497926 h 563664"/>
                <a:gd name="connsiteX13" fmla="*/ 2225 w 563991"/>
                <a:gd name="connsiteY13" fmla="*/ 371965 h 563664"/>
                <a:gd name="connsiteX14" fmla="*/ 16936 w 563991"/>
                <a:gd name="connsiteY14" fmla="*/ 292435 h 563664"/>
                <a:gd name="connsiteX15" fmla="*/ 17395 w 563991"/>
                <a:gd name="connsiteY15" fmla="*/ 279563 h 563664"/>
                <a:gd name="connsiteX16" fmla="*/ 10500 w 563991"/>
                <a:gd name="connsiteY16" fmla="*/ 202332 h 563664"/>
                <a:gd name="connsiteX17" fmla="*/ 44978 w 563991"/>
                <a:gd name="connsiteY17" fmla="*/ 142570 h 563664"/>
                <a:gd name="connsiteX18" fmla="*/ 168640 w 563991"/>
                <a:gd name="connsiteY18" fmla="*/ 34538 h 563664"/>
                <a:gd name="connsiteX19" fmla="*/ 369534 w 563991"/>
                <a:gd name="connsiteY19" fmla="*/ 35457 h 563664"/>
                <a:gd name="connsiteX20" fmla="*/ 413206 w 563991"/>
                <a:gd name="connsiteY20" fmla="*/ 104873 h 563664"/>
                <a:gd name="connsiteX21" fmla="*/ 422860 w 563991"/>
                <a:gd name="connsiteY21" fmla="*/ 115447 h 563664"/>
                <a:gd name="connsiteX22" fmla="*/ 528134 w 563991"/>
                <a:gd name="connsiteY22" fmla="*/ 200953 h 563664"/>
                <a:gd name="connsiteX23" fmla="*/ 559854 w 563991"/>
                <a:gd name="connsiteY23" fmla="*/ 382079 h 563664"/>
                <a:gd name="connsiteX24" fmla="*/ 563992 w 563991"/>
                <a:gd name="connsiteY24" fmla="*/ 401387 h 563664"/>
                <a:gd name="connsiteX0" fmla="*/ 562182 w 562182"/>
                <a:gd name="connsiteY0" fmla="*/ 401387 h 563665"/>
                <a:gd name="connsiteX1" fmla="*/ 549769 w 562182"/>
                <a:gd name="connsiteY1" fmla="*/ 454713 h 563665"/>
                <a:gd name="connsiteX2" fmla="*/ 535058 w 562182"/>
                <a:gd name="connsiteY2" fmla="*/ 409662 h 563665"/>
                <a:gd name="connsiteX3" fmla="*/ 460126 w 562182"/>
                <a:gd name="connsiteY3" fmla="*/ 229455 h 563665"/>
                <a:gd name="connsiteX4" fmla="*/ 325430 w 562182"/>
                <a:gd name="connsiteY4" fmla="*/ 197735 h 563665"/>
                <a:gd name="connsiteX5" fmla="*/ 257393 w 562182"/>
                <a:gd name="connsiteY5" fmla="*/ 236810 h 563665"/>
                <a:gd name="connsiteX6" fmla="*/ 142925 w 562182"/>
                <a:gd name="connsiteY6" fmla="*/ 262554 h 563665"/>
                <a:gd name="connsiteX7" fmla="*/ 108907 w 562182"/>
                <a:gd name="connsiteY7" fmla="*/ 260256 h 563665"/>
                <a:gd name="connsiteX8" fmla="*/ 65234 w 562182"/>
                <a:gd name="connsiteY8" fmla="*/ 291516 h 563665"/>
                <a:gd name="connsiteX9" fmla="*/ 53741 w 562182"/>
                <a:gd name="connsiteY9" fmla="*/ 373804 h 563665"/>
                <a:gd name="connsiteX10" fmla="*/ 61097 w 562182"/>
                <a:gd name="connsiteY10" fmla="*/ 551253 h 563665"/>
                <a:gd name="connsiteX11" fmla="*/ 59258 w 562182"/>
                <a:gd name="connsiteY11" fmla="*/ 563665 h 563665"/>
                <a:gd name="connsiteX12" fmla="*/ 27538 w 562182"/>
                <a:gd name="connsiteY12" fmla="*/ 497926 h 563665"/>
                <a:gd name="connsiteX13" fmla="*/ 415 w 562182"/>
                <a:gd name="connsiteY13" fmla="*/ 371965 h 563665"/>
                <a:gd name="connsiteX14" fmla="*/ 15126 w 562182"/>
                <a:gd name="connsiteY14" fmla="*/ 292435 h 563665"/>
                <a:gd name="connsiteX15" fmla="*/ 8690 w 562182"/>
                <a:gd name="connsiteY15" fmla="*/ 202332 h 563665"/>
                <a:gd name="connsiteX16" fmla="*/ 43168 w 562182"/>
                <a:gd name="connsiteY16" fmla="*/ 142570 h 563665"/>
                <a:gd name="connsiteX17" fmla="*/ 166830 w 562182"/>
                <a:gd name="connsiteY17" fmla="*/ 34538 h 563665"/>
                <a:gd name="connsiteX18" fmla="*/ 367724 w 562182"/>
                <a:gd name="connsiteY18" fmla="*/ 35457 h 563665"/>
                <a:gd name="connsiteX19" fmla="*/ 411396 w 562182"/>
                <a:gd name="connsiteY19" fmla="*/ 104873 h 563665"/>
                <a:gd name="connsiteX20" fmla="*/ 421050 w 562182"/>
                <a:gd name="connsiteY20" fmla="*/ 115447 h 563665"/>
                <a:gd name="connsiteX21" fmla="*/ 526324 w 562182"/>
                <a:gd name="connsiteY21" fmla="*/ 200953 h 563665"/>
                <a:gd name="connsiteX22" fmla="*/ 558044 w 562182"/>
                <a:gd name="connsiteY22" fmla="*/ 382079 h 563665"/>
                <a:gd name="connsiteX23" fmla="*/ 562182 w 562182"/>
                <a:gd name="connsiteY23" fmla="*/ 401387 h 563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62182" h="563665">
                  <a:moveTo>
                    <a:pt x="562182" y="401387"/>
                  </a:moveTo>
                  <a:cubicBezTo>
                    <a:pt x="555745" y="418396"/>
                    <a:pt x="549769" y="435865"/>
                    <a:pt x="549769" y="454713"/>
                  </a:cubicBezTo>
                  <a:cubicBezTo>
                    <a:pt x="541035" y="440922"/>
                    <a:pt x="539656" y="424832"/>
                    <a:pt x="535058" y="409662"/>
                  </a:cubicBezTo>
                  <a:cubicBezTo>
                    <a:pt x="516210" y="346681"/>
                    <a:pt x="496903" y="284620"/>
                    <a:pt x="460126" y="229455"/>
                  </a:cubicBezTo>
                  <a:cubicBezTo>
                    <a:pt x="423349" y="175209"/>
                    <a:pt x="383354" y="165555"/>
                    <a:pt x="325430" y="197735"/>
                  </a:cubicBezTo>
                  <a:cubicBezTo>
                    <a:pt x="302445" y="210607"/>
                    <a:pt x="279459" y="223019"/>
                    <a:pt x="257393" y="236810"/>
                  </a:cubicBezTo>
                  <a:cubicBezTo>
                    <a:pt x="221996" y="258417"/>
                    <a:pt x="183840" y="265772"/>
                    <a:pt x="142925" y="262554"/>
                  </a:cubicBezTo>
                  <a:cubicBezTo>
                    <a:pt x="131433" y="261635"/>
                    <a:pt x="120399" y="260256"/>
                    <a:pt x="108907" y="260256"/>
                  </a:cubicBezTo>
                  <a:cubicBezTo>
                    <a:pt x="87300" y="260256"/>
                    <a:pt x="72130" y="270829"/>
                    <a:pt x="65234" y="291516"/>
                  </a:cubicBezTo>
                  <a:cubicBezTo>
                    <a:pt x="56040" y="318179"/>
                    <a:pt x="54201" y="346222"/>
                    <a:pt x="53741" y="373804"/>
                  </a:cubicBezTo>
                  <a:cubicBezTo>
                    <a:pt x="52362" y="433107"/>
                    <a:pt x="55121" y="492410"/>
                    <a:pt x="61097" y="551253"/>
                  </a:cubicBezTo>
                  <a:cubicBezTo>
                    <a:pt x="61557" y="554930"/>
                    <a:pt x="62936" y="558608"/>
                    <a:pt x="59258" y="563665"/>
                  </a:cubicBezTo>
                  <a:cubicBezTo>
                    <a:pt x="49604" y="540679"/>
                    <a:pt x="43628" y="516774"/>
                    <a:pt x="27538" y="497926"/>
                  </a:cubicBezTo>
                  <a:cubicBezTo>
                    <a:pt x="19263" y="455633"/>
                    <a:pt x="5472" y="414718"/>
                    <a:pt x="415" y="371965"/>
                  </a:cubicBezTo>
                  <a:cubicBezTo>
                    <a:pt x="-2803" y="343923"/>
                    <a:pt x="13747" y="320707"/>
                    <a:pt x="15126" y="292435"/>
                  </a:cubicBezTo>
                  <a:cubicBezTo>
                    <a:pt x="16505" y="264163"/>
                    <a:pt x="4016" y="227309"/>
                    <a:pt x="8690" y="202332"/>
                  </a:cubicBezTo>
                  <a:cubicBezTo>
                    <a:pt x="12827" y="178427"/>
                    <a:pt x="25699" y="158660"/>
                    <a:pt x="43168" y="142570"/>
                  </a:cubicBezTo>
                  <a:cubicBezTo>
                    <a:pt x="83623" y="105793"/>
                    <a:pt x="123158" y="67637"/>
                    <a:pt x="166830" y="34538"/>
                  </a:cubicBezTo>
                  <a:cubicBezTo>
                    <a:pt x="227972" y="-11893"/>
                    <a:pt x="307502" y="-11433"/>
                    <a:pt x="367724" y="35457"/>
                  </a:cubicBezTo>
                  <a:cubicBezTo>
                    <a:pt x="390709" y="53386"/>
                    <a:pt x="404501" y="76831"/>
                    <a:pt x="411396" y="104873"/>
                  </a:cubicBezTo>
                  <a:cubicBezTo>
                    <a:pt x="412776" y="110850"/>
                    <a:pt x="412776" y="116366"/>
                    <a:pt x="421050" y="115447"/>
                  </a:cubicBezTo>
                  <a:cubicBezTo>
                    <a:pt x="489547" y="108091"/>
                    <a:pt x="509774" y="145328"/>
                    <a:pt x="526324" y="200953"/>
                  </a:cubicBezTo>
                  <a:cubicBezTo>
                    <a:pt x="543793" y="259796"/>
                    <a:pt x="551148" y="320937"/>
                    <a:pt x="558044" y="382079"/>
                  </a:cubicBezTo>
                  <a:cubicBezTo>
                    <a:pt x="558963" y="388515"/>
                    <a:pt x="557584" y="395870"/>
                    <a:pt x="562182" y="401387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BA419752-FAE3-4637-B92D-F019FDA9DBD9}"/>
                </a:ext>
              </a:extLst>
            </p:cNvPr>
            <p:cNvSpPr/>
            <p:nvPr/>
          </p:nvSpPr>
          <p:spPr>
            <a:xfrm rot="266163">
              <a:off x="10007485" y="4087818"/>
              <a:ext cx="378659" cy="282321"/>
            </a:xfrm>
            <a:custGeom>
              <a:avLst/>
              <a:gdLst>
                <a:gd name="connsiteX0" fmla="*/ 193682 w 378659"/>
                <a:gd name="connsiteY0" fmla="*/ 101932 h 282321"/>
                <a:gd name="connsiteX1" fmla="*/ 249307 w 378659"/>
                <a:gd name="connsiteY1" fmla="*/ 72051 h 282321"/>
                <a:gd name="connsiteX2" fmla="*/ 308609 w 378659"/>
                <a:gd name="connsiteY2" fmla="*/ 10909 h 282321"/>
                <a:gd name="connsiteX3" fmla="*/ 363775 w 378659"/>
                <a:gd name="connsiteY3" fmla="*/ 27918 h 282321"/>
                <a:gd name="connsiteX4" fmla="*/ 377566 w 378659"/>
                <a:gd name="connsiteY4" fmla="*/ 145604 h 282321"/>
                <a:gd name="connsiteX5" fmla="*/ 368831 w 378659"/>
                <a:gd name="connsiteY5" fmla="*/ 195713 h 282321"/>
                <a:gd name="connsiteX6" fmla="*/ 317344 w 378659"/>
                <a:gd name="connsiteY6" fmla="*/ 221456 h 282321"/>
                <a:gd name="connsiteX7" fmla="*/ 248387 w 378659"/>
                <a:gd name="connsiteY7" fmla="*/ 181462 h 282321"/>
                <a:gd name="connsiteX8" fmla="*/ 215748 w 378659"/>
                <a:gd name="connsiteY8" fmla="*/ 173187 h 282321"/>
                <a:gd name="connsiteX9" fmla="*/ 185407 w 378659"/>
                <a:gd name="connsiteY9" fmla="*/ 177784 h 282321"/>
                <a:gd name="connsiteX10" fmla="*/ 171156 w 378659"/>
                <a:gd name="connsiteY10" fmla="*/ 188357 h 282321"/>
                <a:gd name="connsiteX11" fmla="*/ 104498 w 378659"/>
                <a:gd name="connsiteY11" fmla="*/ 265589 h 282321"/>
                <a:gd name="connsiteX12" fmla="*/ 26347 w 378659"/>
                <a:gd name="connsiteY12" fmla="*/ 248580 h 282321"/>
                <a:gd name="connsiteX13" fmla="*/ 1523 w 378659"/>
                <a:gd name="connsiteY13" fmla="*/ 102851 h 282321"/>
                <a:gd name="connsiteX14" fmla="*/ 54389 w 378659"/>
                <a:gd name="connsiteY14" fmla="*/ 68373 h 282321"/>
                <a:gd name="connsiteX15" fmla="*/ 133460 w 378659"/>
                <a:gd name="connsiteY15" fmla="*/ 103311 h 282321"/>
                <a:gd name="connsiteX16" fmla="*/ 182649 w 378659"/>
                <a:gd name="connsiteY16" fmla="*/ 105150 h 282321"/>
                <a:gd name="connsiteX17" fmla="*/ 193682 w 378659"/>
                <a:gd name="connsiteY17" fmla="*/ 101932 h 282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78659" h="282321">
                  <a:moveTo>
                    <a:pt x="193682" y="101932"/>
                  </a:moveTo>
                  <a:cubicBezTo>
                    <a:pt x="216208" y="99633"/>
                    <a:pt x="235056" y="92278"/>
                    <a:pt x="249307" y="72051"/>
                  </a:cubicBezTo>
                  <a:cubicBezTo>
                    <a:pt x="265396" y="48605"/>
                    <a:pt x="285164" y="27918"/>
                    <a:pt x="308609" y="10909"/>
                  </a:cubicBezTo>
                  <a:cubicBezTo>
                    <a:pt x="334813" y="-7939"/>
                    <a:pt x="353201" y="-2423"/>
                    <a:pt x="363775" y="27918"/>
                  </a:cubicBezTo>
                  <a:cubicBezTo>
                    <a:pt x="377106" y="66074"/>
                    <a:pt x="380784" y="105609"/>
                    <a:pt x="377566" y="145604"/>
                  </a:cubicBezTo>
                  <a:cubicBezTo>
                    <a:pt x="376187" y="162614"/>
                    <a:pt x="374808" y="179623"/>
                    <a:pt x="368831" y="195713"/>
                  </a:cubicBezTo>
                  <a:cubicBezTo>
                    <a:pt x="358718" y="222836"/>
                    <a:pt x="344927" y="230191"/>
                    <a:pt x="317344" y="221456"/>
                  </a:cubicBezTo>
                  <a:cubicBezTo>
                    <a:pt x="291140" y="213641"/>
                    <a:pt x="269994" y="197092"/>
                    <a:pt x="248387" y="181462"/>
                  </a:cubicBezTo>
                  <a:cubicBezTo>
                    <a:pt x="237814" y="173647"/>
                    <a:pt x="228160" y="169969"/>
                    <a:pt x="215748" y="173187"/>
                  </a:cubicBezTo>
                  <a:cubicBezTo>
                    <a:pt x="205634" y="175485"/>
                    <a:pt x="195521" y="176405"/>
                    <a:pt x="185407" y="177784"/>
                  </a:cubicBezTo>
                  <a:cubicBezTo>
                    <a:pt x="178511" y="178703"/>
                    <a:pt x="174834" y="182381"/>
                    <a:pt x="171156" y="188357"/>
                  </a:cubicBezTo>
                  <a:cubicBezTo>
                    <a:pt x="153227" y="217779"/>
                    <a:pt x="131161" y="243982"/>
                    <a:pt x="104498" y="265589"/>
                  </a:cubicBezTo>
                  <a:cubicBezTo>
                    <a:pt x="71399" y="292712"/>
                    <a:pt x="45195" y="286735"/>
                    <a:pt x="26347" y="248580"/>
                  </a:cubicBezTo>
                  <a:cubicBezTo>
                    <a:pt x="3821" y="202608"/>
                    <a:pt x="-3534" y="153419"/>
                    <a:pt x="1523" y="102851"/>
                  </a:cubicBezTo>
                  <a:cubicBezTo>
                    <a:pt x="4281" y="74349"/>
                    <a:pt x="25428" y="61017"/>
                    <a:pt x="54389" y="68373"/>
                  </a:cubicBezTo>
                  <a:cubicBezTo>
                    <a:pt x="82892" y="75728"/>
                    <a:pt x="109095" y="88140"/>
                    <a:pt x="133460" y="103311"/>
                  </a:cubicBezTo>
                  <a:cubicBezTo>
                    <a:pt x="150469" y="113884"/>
                    <a:pt x="165639" y="114344"/>
                    <a:pt x="182649" y="105150"/>
                  </a:cubicBezTo>
                  <a:cubicBezTo>
                    <a:pt x="186786" y="106069"/>
                    <a:pt x="190464" y="105150"/>
                    <a:pt x="193682" y="101932"/>
                  </a:cubicBezTo>
                  <a:close/>
                </a:path>
              </a:pathLst>
            </a:custGeom>
            <a:solidFill>
              <a:schemeClr val="accent5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53" name="Graphic 147">
            <a:extLst>
              <a:ext uri="{FF2B5EF4-FFF2-40B4-BE49-F238E27FC236}">
                <a16:creationId xmlns:a16="http://schemas.microsoft.com/office/drawing/2014/main" id="{9FBA589B-B7E7-449D-99F4-C7E6D5CBC213}"/>
              </a:ext>
            </a:extLst>
          </p:cNvPr>
          <p:cNvGrpSpPr/>
          <p:nvPr/>
        </p:nvGrpSpPr>
        <p:grpSpPr>
          <a:xfrm>
            <a:off x="4685778" y="3736374"/>
            <a:ext cx="2817460" cy="822216"/>
            <a:chOff x="6260681" y="5031712"/>
            <a:chExt cx="2447925" cy="714375"/>
          </a:xfrm>
        </p:grpSpPr>
        <p:sp>
          <p:nvSpPr>
            <p:cNvPr id="754" name="Freeform: Shape 753">
              <a:extLst>
                <a:ext uri="{FF2B5EF4-FFF2-40B4-BE49-F238E27FC236}">
                  <a16:creationId xmlns:a16="http://schemas.microsoft.com/office/drawing/2014/main" id="{F2D989AE-DE3B-4329-8552-7E516B872E25}"/>
                </a:ext>
              </a:extLst>
            </p:cNvPr>
            <p:cNvSpPr/>
            <p:nvPr/>
          </p:nvSpPr>
          <p:spPr>
            <a:xfrm>
              <a:off x="6260660" y="5034569"/>
              <a:ext cx="2448145" cy="711517"/>
            </a:xfrm>
            <a:custGeom>
              <a:avLst/>
              <a:gdLst>
                <a:gd name="connsiteX0" fmla="*/ 2447945 w 2448145"/>
                <a:gd name="connsiteY0" fmla="*/ 376238 h 711517"/>
                <a:gd name="connsiteX1" fmla="*/ 1217315 w 2448145"/>
                <a:gd name="connsiteY1" fmla="*/ 711518 h 711517"/>
                <a:gd name="connsiteX2" fmla="*/ 20 w 2448145"/>
                <a:gd name="connsiteY2" fmla="*/ 359093 h 711517"/>
                <a:gd name="connsiteX3" fmla="*/ 1217315 w 2448145"/>
                <a:gd name="connsiteY3" fmla="*/ 0 h 711517"/>
                <a:gd name="connsiteX4" fmla="*/ 2447945 w 2448145"/>
                <a:gd name="connsiteY4" fmla="*/ 376238 h 71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8145" h="711517">
                  <a:moveTo>
                    <a:pt x="2447945" y="376238"/>
                  </a:moveTo>
                  <a:cubicBezTo>
                    <a:pt x="2434610" y="618173"/>
                    <a:pt x="1898353" y="711518"/>
                    <a:pt x="1217315" y="711518"/>
                  </a:cubicBezTo>
                  <a:cubicBezTo>
                    <a:pt x="536278" y="711518"/>
                    <a:pt x="2878" y="540068"/>
                    <a:pt x="20" y="359093"/>
                  </a:cubicBezTo>
                  <a:cubicBezTo>
                    <a:pt x="-3790" y="140018"/>
                    <a:pt x="536278" y="0"/>
                    <a:pt x="1217315" y="0"/>
                  </a:cubicBezTo>
                  <a:cubicBezTo>
                    <a:pt x="1898353" y="0"/>
                    <a:pt x="2460328" y="156210"/>
                    <a:pt x="2447945" y="376238"/>
                  </a:cubicBezTo>
                  <a:close/>
                </a:path>
              </a:pathLst>
            </a:custGeom>
            <a:solidFill>
              <a:srgbClr val="B3963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5" name="Freeform: Shape 754">
              <a:extLst>
                <a:ext uri="{FF2B5EF4-FFF2-40B4-BE49-F238E27FC236}">
                  <a16:creationId xmlns:a16="http://schemas.microsoft.com/office/drawing/2014/main" id="{45AE9E91-B29C-4E88-8D91-9B46DD698642}"/>
                </a:ext>
              </a:extLst>
            </p:cNvPr>
            <p:cNvSpPr/>
            <p:nvPr/>
          </p:nvSpPr>
          <p:spPr>
            <a:xfrm>
              <a:off x="6260681" y="5034569"/>
              <a:ext cx="2448125" cy="690605"/>
            </a:xfrm>
            <a:custGeom>
              <a:avLst/>
              <a:gdLst>
                <a:gd name="connsiteX0" fmla="*/ 2447925 w 2448125"/>
                <a:gd name="connsiteY0" fmla="*/ 363855 h 690605"/>
                <a:gd name="connsiteX1" fmla="*/ 1216343 w 2448125"/>
                <a:gd name="connsiteY1" fmla="*/ 689610 h 690605"/>
                <a:gd name="connsiteX2" fmla="*/ 0 w 2448125"/>
                <a:gd name="connsiteY2" fmla="*/ 347663 h 690605"/>
                <a:gd name="connsiteX3" fmla="*/ 1217295 w 2448125"/>
                <a:gd name="connsiteY3" fmla="*/ 0 h 690605"/>
                <a:gd name="connsiteX4" fmla="*/ 2447925 w 2448125"/>
                <a:gd name="connsiteY4" fmla="*/ 363855 h 690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8125" h="690605">
                  <a:moveTo>
                    <a:pt x="2447925" y="363855"/>
                  </a:moveTo>
                  <a:cubicBezTo>
                    <a:pt x="2434590" y="599123"/>
                    <a:pt x="1747838" y="701993"/>
                    <a:pt x="1216343" y="689610"/>
                  </a:cubicBezTo>
                  <a:cubicBezTo>
                    <a:pt x="545783" y="673418"/>
                    <a:pt x="0" y="521018"/>
                    <a:pt x="0" y="347663"/>
                  </a:cubicBezTo>
                  <a:cubicBezTo>
                    <a:pt x="0" y="135255"/>
                    <a:pt x="536258" y="0"/>
                    <a:pt x="1217295" y="0"/>
                  </a:cubicBezTo>
                  <a:cubicBezTo>
                    <a:pt x="1898333" y="0"/>
                    <a:pt x="2460308" y="151448"/>
                    <a:pt x="2447925" y="363855"/>
                  </a:cubicBezTo>
                  <a:close/>
                </a:path>
              </a:pathLst>
            </a:custGeom>
            <a:solidFill>
              <a:srgbClr val="D1B05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6" name="Freeform: Shape 755">
              <a:extLst>
                <a:ext uri="{FF2B5EF4-FFF2-40B4-BE49-F238E27FC236}">
                  <a16:creationId xmlns:a16="http://schemas.microsoft.com/office/drawing/2014/main" id="{44569D7D-F8F9-4D3B-9B82-A41284A3AAD3}"/>
                </a:ext>
              </a:extLst>
            </p:cNvPr>
            <p:cNvSpPr/>
            <p:nvPr/>
          </p:nvSpPr>
          <p:spPr>
            <a:xfrm>
              <a:off x="6273063" y="5031712"/>
              <a:ext cx="2400514" cy="649699"/>
            </a:xfrm>
            <a:custGeom>
              <a:avLst/>
              <a:gdLst>
                <a:gd name="connsiteX0" fmla="*/ 2400300 w 2400514"/>
                <a:gd name="connsiteY0" fmla="*/ 342900 h 649699"/>
                <a:gd name="connsiteX1" fmla="*/ 1210628 w 2400514"/>
                <a:gd name="connsiteY1" fmla="*/ 648653 h 649699"/>
                <a:gd name="connsiteX2" fmla="*/ 0 w 2400514"/>
                <a:gd name="connsiteY2" fmla="*/ 327660 h 649699"/>
                <a:gd name="connsiteX3" fmla="*/ 1210628 w 2400514"/>
                <a:gd name="connsiteY3" fmla="*/ 0 h 649699"/>
                <a:gd name="connsiteX4" fmla="*/ 2400300 w 2400514"/>
                <a:gd name="connsiteY4" fmla="*/ 342900 h 649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0514" h="649699">
                  <a:moveTo>
                    <a:pt x="2400300" y="342900"/>
                  </a:moveTo>
                  <a:cubicBezTo>
                    <a:pt x="2386965" y="563880"/>
                    <a:pt x="1739265" y="661035"/>
                    <a:pt x="1210628" y="648653"/>
                  </a:cubicBezTo>
                  <a:cubicBezTo>
                    <a:pt x="542925" y="633413"/>
                    <a:pt x="0" y="490538"/>
                    <a:pt x="0" y="327660"/>
                  </a:cubicBezTo>
                  <a:cubicBezTo>
                    <a:pt x="0" y="127635"/>
                    <a:pt x="533400" y="0"/>
                    <a:pt x="1210628" y="0"/>
                  </a:cubicBezTo>
                  <a:cubicBezTo>
                    <a:pt x="1887855" y="0"/>
                    <a:pt x="2412683" y="142875"/>
                    <a:pt x="2400300" y="342900"/>
                  </a:cubicBezTo>
                  <a:close/>
                </a:path>
              </a:pathLst>
            </a:custGeom>
            <a:solidFill>
              <a:srgbClr val="ECD37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7" name="Freeform: Shape 756">
              <a:extLst>
                <a:ext uri="{FF2B5EF4-FFF2-40B4-BE49-F238E27FC236}">
                  <a16:creationId xmlns:a16="http://schemas.microsoft.com/office/drawing/2014/main" id="{74703BDD-AC92-4992-A3E5-45246AF86AC7}"/>
                </a:ext>
              </a:extLst>
            </p:cNvPr>
            <p:cNvSpPr/>
            <p:nvPr/>
          </p:nvSpPr>
          <p:spPr>
            <a:xfrm>
              <a:off x="6690258" y="5152679"/>
              <a:ext cx="1486852" cy="516255"/>
            </a:xfrm>
            <a:custGeom>
              <a:avLst/>
              <a:gdLst>
                <a:gd name="connsiteX0" fmla="*/ 1104900 w 1486852"/>
                <a:gd name="connsiteY0" fmla="*/ 359093 h 516255"/>
                <a:gd name="connsiteX1" fmla="*/ 1104900 w 1486852"/>
                <a:gd name="connsiteY1" fmla="*/ 359093 h 516255"/>
                <a:gd name="connsiteX2" fmla="*/ 1107758 w 1486852"/>
                <a:gd name="connsiteY2" fmla="*/ 358140 h 516255"/>
                <a:gd name="connsiteX3" fmla="*/ 1106805 w 1486852"/>
                <a:gd name="connsiteY3" fmla="*/ 360045 h 516255"/>
                <a:gd name="connsiteX4" fmla="*/ 1104900 w 1486852"/>
                <a:gd name="connsiteY4" fmla="*/ 359093 h 516255"/>
                <a:gd name="connsiteX5" fmla="*/ 1104900 w 1486852"/>
                <a:gd name="connsiteY5" fmla="*/ 359093 h 516255"/>
                <a:gd name="connsiteX6" fmla="*/ 990600 w 1486852"/>
                <a:gd name="connsiteY6" fmla="*/ 64770 h 516255"/>
                <a:gd name="connsiteX7" fmla="*/ 987743 w 1486852"/>
                <a:gd name="connsiteY7" fmla="*/ 62865 h 516255"/>
                <a:gd name="connsiteX8" fmla="*/ 990600 w 1486852"/>
                <a:gd name="connsiteY8" fmla="*/ 63818 h 516255"/>
                <a:gd name="connsiteX9" fmla="*/ 990600 w 1486852"/>
                <a:gd name="connsiteY9" fmla="*/ 64770 h 516255"/>
                <a:gd name="connsiteX10" fmla="*/ 990600 w 1486852"/>
                <a:gd name="connsiteY10" fmla="*/ 64770 h 516255"/>
                <a:gd name="connsiteX11" fmla="*/ 1137285 w 1486852"/>
                <a:gd name="connsiteY11" fmla="*/ 267653 h 516255"/>
                <a:gd name="connsiteX12" fmla="*/ 1137285 w 1486852"/>
                <a:gd name="connsiteY12" fmla="*/ 267653 h 516255"/>
                <a:gd name="connsiteX13" fmla="*/ 1137285 w 1486852"/>
                <a:gd name="connsiteY13" fmla="*/ 267653 h 516255"/>
                <a:gd name="connsiteX14" fmla="*/ 1137285 w 1486852"/>
                <a:gd name="connsiteY14" fmla="*/ 267653 h 516255"/>
                <a:gd name="connsiteX15" fmla="*/ 1137285 w 1486852"/>
                <a:gd name="connsiteY15" fmla="*/ 267653 h 516255"/>
                <a:gd name="connsiteX16" fmla="*/ 1137285 w 1486852"/>
                <a:gd name="connsiteY16" fmla="*/ 267653 h 516255"/>
                <a:gd name="connsiteX17" fmla="*/ 1137285 w 1486852"/>
                <a:gd name="connsiteY17" fmla="*/ 267653 h 516255"/>
                <a:gd name="connsiteX18" fmla="*/ 1137285 w 1486852"/>
                <a:gd name="connsiteY18" fmla="*/ 267653 h 516255"/>
                <a:gd name="connsiteX19" fmla="*/ 1137285 w 1486852"/>
                <a:gd name="connsiteY19" fmla="*/ 267653 h 516255"/>
                <a:gd name="connsiteX20" fmla="*/ 1137285 w 1486852"/>
                <a:gd name="connsiteY20" fmla="*/ 267653 h 516255"/>
                <a:gd name="connsiteX21" fmla="*/ 1138238 w 1486852"/>
                <a:gd name="connsiteY21" fmla="*/ 267653 h 516255"/>
                <a:gd name="connsiteX22" fmla="*/ 1138238 w 1486852"/>
                <a:gd name="connsiteY22" fmla="*/ 268605 h 516255"/>
                <a:gd name="connsiteX23" fmla="*/ 1137285 w 1486852"/>
                <a:gd name="connsiteY23" fmla="*/ 267653 h 516255"/>
                <a:gd name="connsiteX24" fmla="*/ 1137285 w 1486852"/>
                <a:gd name="connsiteY24" fmla="*/ 267653 h 516255"/>
                <a:gd name="connsiteX25" fmla="*/ 609600 w 1486852"/>
                <a:gd name="connsiteY25" fmla="*/ 0 h 516255"/>
                <a:gd name="connsiteX26" fmla="*/ 609600 w 1486852"/>
                <a:gd name="connsiteY26" fmla="*/ 0 h 516255"/>
                <a:gd name="connsiteX27" fmla="*/ 609600 w 1486852"/>
                <a:gd name="connsiteY27" fmla="*/ 0 h 516255"/>
                <a:gd name="connsiteX28" fmla="*/ 609600 w 1486852"/>
                <a:gd name="connsiteY28" fmla="*/ 0 h 516255"/>
                <a:gd name="connsiteX29" fmla="*/ 609600 w 1486852"/>
                <a:gd name="connsiteY29" fmla="*/ 0 h 516255"/>
                <a:gd name="connsiteX30" fmla="*/ 0 w 1486852"/>
                <a:gd name="connsiteY30" fmla="*/ 267653 h 516255"/>
                <a:gd name="connsiteX31" fmla="*/ 0 w 1486852"/>
                <a:gd name="connsiteY31" fmla="*/ 267653 h 516255"/>
                <a:gd name="connsiteX32" fmla="*/ 0 w 1486852"/>
                <a:gd name="connsiteY32" fmla="*/ 267653 h 516255"/>
                <a:gd name="connsiteX33" fmla="*/ 0 w 1486852"/>
                <a:gd name="connsiteY33" fmla="*/ 267653 h 516255"/>
                <a:gd name="connsiteX34" fmla="*/ 0 w 1486852"/>
                <a:gd name="connsiteY34" fmla="*/ 267653 h 516255"/>
                <a:gd name="connsiteX35" fmla="*/ 0 w 1486852"/>
                <a:gd name="connsiteY35" fmla="*/ 267653 h 516255"/>
                <a:gd name="connsiteX36" fmla="*/ 0 w 1486852"/>
                <a:gd name="connsiteY36" fmla="*/ 267653 h 516255"/>
                <a:gd name="connsiteX37" fmla="*/ 1486853 w 1486852"/>
                <a:gd name="connsiteY37" fmla="*/ 313373 h 516255"/>
                <a:gd name="connsiteX38" fmla="*/ 1486853 w 1486852"/>
                <a:gd name="connsiteY38" fmla="*/ 313373 h 516255"/>
                <a:gd name="connsiteX39" fmla="*/ 1486853 w 1486852"/>
                <a:gd name="connsiteY39" fmla="*/ 313373 h 516255"/>
                <a:gd name="connsiteX40" fmla="*/ 1486853 w 1486852"/>
                <a:gd name="connsiteY40" fmla="*/ 313373 h 516255"/>
                <a:gd name="connsiteX41" fmla="*/ 1486853 w 1486852"/>
                <a:gd name="connsiteY41" fmla="*/ 313373 h 516255"/>
                <a:gd name="connsiteX42" fmla="*/ 1486853 w 1486852"/>
                <a:gd name="connsiteY42" fmla="*/ 313373 h 516255"/>
                <a:gd name="connsiteX43" fmla="*/ 991553 w 1486852"/>
                <a:gd name="connsiteY43" fmla="*/ 477203 h 516255"/>
                <a:gd name="connsiteX44" fmla="*/ 991553 w 1486852"/>
                <a:gd name="connsiteY44" fmla="*/ 477203 h 516255"/>
                <a:gd name="connsiteX45" fmla="*/ 991553 w 1486852"/>
                <a:gd name="connsiteY45" fmla="*/ 477203 h 516255"/>
                <a:gd name="connsiteX46" fmla="*/ 991553 w 1486852"/>
                <a:gd name="connsiteY46" fmla="*/ 477203 h 516255"/>
                <a:gd name="connsiteX47" fmla="*/ 991553 w 1486852"/>
                <a:gd name="connsiteY47" fmla="*/ 477203 h 516255"/>
                <a:gd name="connsiteX48" fmla="*/ 1111568 w 1486852"/>
                <a:gd name="connsiteY48" fmla="*/ 516255 h 516255"/>
                <a:gd name="connsiteX49" fmla="*/ 1111568 w 1486852"/>
                <a:gd name="connsiteY49" fmla="*/ 516255 h 516255"/>
                <a:gd name="connsiteX50" fmla="*/ 1111568 w 1486852"/>
                <a:gd name="connsiteY50" fmla="*/ 516255 h 516255"/>
                <a:gd name="connsiteX51" fmla="*/ 1111568 w 1486852"/>
                <a:gd name="connsiteY51" fmla="*/ 516255 h 516255"/>
                <a:gd name="connsiteX52" fmla="*/ 1111568 w 1486852"/>
                <a:gd name="connsiteY52" fmla="*/ 516255 h 516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1486852" h="516255">
                  <a:moveTo>
                    <a:pt x="1104900" y="359093"/>
                  </a:moveTo>
                  <a:lnTo>
                    <a:pt x="1104900" y="359093"/>
                  </a:lnTo>
                  <a:cubicBezTo>
                    <a:pt x="1105853" y="358140"/>
                    <a:pt x="1106805" y="358140"/>
                    <a:pt x="1107758" y="358140"/>
                  </a:cubicBezTo>
                  <a:cubicBezTo>
                    <a:pt x="1106805" y="359093"/>
                    <a:pt x="1106805" y="359093"/>
                    <a:pt x="1106805" y="360045"/>
                  </a:cubicBezTo>
                  <a:cubicBezTo>
                    <a:pt x="1105853" y="359093"/>
                    <a:pt x="1105853" y="359093"/>
                    <a:pt x="1104900" y="359093"/>
                  </a:cubicBezTo>
                  <a:lnTo>
                    <a:pt x="1104900" y="359093"/>
                  </a:lnTo>
                  <a:close/>
                  <a:moveTo>
                    <a:pt x="990600" y="64770"/>
                  </a:moveTo>
                  <a:cubicBezTo>
                    <a:pt x="989648" y="63818"/>
                    <a:pt x="988695" y="63818"/>
                    <a:pt x="987743" y="62865"/>
                  </a:cubicBezTo>
                  <a:cubicBezTo>
                    <a:pt x="988695" y="62865"/>
                    <a:pt x="989648" y="62865"/>
                    <a:pt x="990600" y="63818"/>
                  </a:cubicBezTo>
                  <a:cubicBezTo>
                    <a:pt x="990600" y="64770"/>
                    <a:pt x="990600" y="64770"/>
                    <a:pt x="990600" y="64770"/>
                  </a:cubicBezTo>
                  <a:lnTo>
                    <a:pt x="990600" y="64770"/>
                  </a:lnTo>
                  <a:close/>
                  <a:moveTo>
                    <a:pt x="1137285" y="267653"/>
                  </a:move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cubicBezTo>
                    <a:pt x="1137285" y="267653"/>
                    <a:pt x="1137285" y="267653"/>
                    <a:pt x="1137285" y="267653"/>
                  </a:cubicBezTo>
                  <a:cubicBezTo>
                    <a:pt x="1137285" y="267653"/>
                    <a:pt x="1137285" y="267653"/>
                    <a:pt x="1137285" y="267653"/>
                  </a:cubicBezTo>
                  <a:cubicBezTo>
                    <a:pt x="1137285" y="267653"/>
                    <a:pt x="1138238" y="267653"/>
                    <a:pt x="1138238" y="267653"/>
                  </a:cubicBezTo>
                  <a:lnTo>
                    <a:pt x="1138238" y="268605"/>
                  </a:lnTo>
                  <a:cubicBezTo>
                    <a:pt x="1138238" y="267653"/>
                    <a:pt x="1137285" y="267653"/>
                    <a:pt x="1137285" y="267653"/>
                  </a:cubicBezTo>
                  <a:lnTo>
                    <a:pt x="1137285" y="267653"/>
                  </a:lnTo>
                  <a:close/>
                  <a:moveTo>
                    <a:pt x="609600" y="0"/>
                  </a:moveTo>
                  <a:lnTo>
                    <a:pt x="609600" y="0"/>
                  </a:lnTo>
                  <a:lnTo>
                    <a:pt x="609600" y="0"/>
                  </a:lnTo>
                  <a:lnTo>
                    <a:pt x="609600" y="0"/>
                  </a:lnTo>
                  <a:lnTo>
                    <a:pt x="609600" y="0"/>
                  </a:lnTo>
                  <a:close/>
                  <a:moveTo>
                    <a:pt x="0" y="267653"/>
                  </a:move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lnTo>
                    <a:pt x="0" y="267653"/>
                  </a:lnTo>
                  <a:lnTo>
                    <a:pt x="0" y="267653"/>
                  </a:lnTo>
                  <a:close/>
                  <a:moveTo>
                    <a:pt x="1486853" y="313373"/>
                  </a:moveTo>
                  <a:lnTo>
                    <a:pt x="1486853" y="313373"/>
                  </a:lnTo>
                  <a:cubicBezTo>
                    <a:pt x="1486853" y="313373"/>
                    <a:pt x="1486853" y="313373"/>
                    <a:pt x="1486853" y="313373"/>
                  </a:cubicBezTo>
                  <a:cubicBezTo>
                    <a:pt x="1486853" y="313373"/>
                    <a:pt x="1486853" y="313373"/>
                    <a:pt x="1486853" y="313373"/>
                  </a:cubicBezTo>
                  <a:lnTo>
                    <a:pt x="1486853" y="313373"/>
                  </a:lnTo>
                  <a:lnTo>
                    <a:pt x="1486853" y="313373"/>
                  </a:lnTo>
                  <a:close/>
                  <a:moveTo>
                    <a:pt x="991553" y="477203"/>
                  </a:moveTo>
                  <a:lnTo>
                    <a:pt x="991553" y="477203"/>
                  </a:lnTo>
                  <a:lnTo>
                    <a:pt x="991553" y="477203"/>
                  </a:lnTo>
                  <a:lnTo>
                    <a:pt x="991553" y="477203"/>
                  </a:lnTo>
                  <a:lnTo>
                    <a:pt x="991553" y="477203"/>
                  </a:lnTo>
                  <a:close/>
                  <a:moveTo>
                    <a:pt x="1111568" y="516255"/>
                  </a:moveTo>
                  <a:lnTo>
                    <a:pt x="1111568" y="516255"/>
                  </a:lnTo>
                  <a:lnTo>
                    <a:pt x="1111568" y="516255"/>
                  </a:lnTo>
                  <a:lnTo>
                    <a:pt x="1111568" y="516255"/>
                  </a:lnTo>
                  <a:lnTo>
                    <a:pt x="1111568" y="516255"/>
                  </a:lnTo>
                  <a:close/>
                </a:path>
              </a:pathLst>
            </a:custGeom>
            <a:solidFill>
              <a:srgbClr val="ECD37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8" name="Freeform: Shape 757">
              <a:extLst>
                <a:ext uri="{FF2B5EF4-FFF2-40B4-BE49-F238E27FC236}">
                  <a16:creationId xmlns:a16="http://schemas.microsoft.com/office/drawing/2014/main" id="{A86A2ADC-D070-4C7D-8A56-272D18B8B7BB}"/>
                </a:ext>
              </a:extLst>
            </p:cNvPr>
            <p:cNvSpPr/>
            <p:nvPr/>
          </p:nvSpPr>
          <p:spPr>
            <a:xfrm>
              <a:off x="6359606" y="5041607"/>
              <a:ext cx="2256993" cy="579994"/>
            </a:xfrm>
            <a:custGeom>
              <a:avLst/>
              <a:gdLst>
                <a:gd name="connsiteX0" fmla="*/ 2236605 w 2256993"/>
                <a:gd name="connsiteY0" fmla="*/ 252042 h 579994"/>
                <a:gd name="connsiteX1" fmla="*/ 2057535 w 2256993"/>
                <a:gd name="connsiteY1" fmla="*/ 147267 h 579994"/>
                <a:gd name="connsiteX2" fmla="*/ 1901325 w 2256993"/>
                <a:gd name="connsiteY2" fmla="*/ 93927 h 579994"/>
                <a:gd name="connsiteX3" fmla="*/ 1738447 w 2256993"/>
                <a:gd name="connsiteY3" fmla="*/ 47254 h 579994"/>
                <a:gd name="connsiteX4" fmla="*/ 1624147 w 2256993"/>
                <a:gd name="connsiteY4" fmla="*/ 39634 h 579994"/>
                <a:gd name="connsiteX5" fmla="*/ 1514610 w 2256993"/>
                <a:gd name="connsiteY5" fmla="*/ 32014 h 579994"/>
                <a:gd name="connsiteX6" fmla="*/ 1239337 w 2256993"/>
                <a:gd name="connsiteY6" fmla="*/ 3439 h 579994"/>
                <a:gd name="connsiteX7" fmla="*/ 948825 w 2256993"/>
                <a:gd name="connsiteY7" fmla="*/ 14869 h 579994"/>
                <a:gd name="connsiteX8" fmla="*/ 664980 w 2256993"/>
                <a:gd name="connsiteY8" fmla="*/ 40587 h 579994"/>
                <a:gd name="connsiteX9" fmla="*/ 387802 w 2256993"/>
                <a:gd name="connsiteY9" fmla="*/ 82497 h 579994"/>
                <a:gd name="connsiteX10" fmla="*/ 247785 w 2256993"/>
                <a:gd name="connsiteY10" fmla="*/ 111072 h 579994"/>
                <a:gd name="connsiteX11" fmla="*/ 127770 w 2256993"/>
                <a:gd name="connsiteY11" fmla="*/ 151077 h 579994"/>
                <a:gd name="connsiteX12" fmla="*/ 58237 w 2256993"/>
                <a:gd name="connsiteY12" fmla="*/ 197749 h 579994"/>
                <a:gd name="connsiteX13" fmla="*/ 5850 w 2256993"/>
                <a:gd name="connsiteY13" fmla="*/ 252994 h 579994"/>
                <a:gd name="connsiteX14" fmla="*/ 85860 w 2256993"/>
                <a:gd name="connsiteY14" fmla="*/ 386344 h 579994"/>
                <a:gd name="connsiteX15" fmla="*/ 203970 w 2256993"/>
                <a:gd name="connsiteY15" fmla="*/ 440637 h 579994"/>
                <a:gd name="connsiteX16" fmla="*/ 334462 w 2256993"/>
                <a:gd name="connsiteY16" fmla="*/ 468260 h 579994"/>
                <a:gd name="connsiteX17" fmla="*/ 608782 w 2256993"/>
                <a:gd name="connsiteY17" fmla="*/ 523504 h 579994"/>
                <a:gd name="connsiteX18" fmla="*/ 893580 w 2256993"/>
                <a:gd name="connsiteY18" fmla="*/ 547317 h 579994"/>
                <a:gd name="connsiteX19" fmla="*/ 1124085 w 2256993"/>
                <a:gd name="connsiteY19" fmla="*/ 558747 h 579994"/>
                <a:gd name="connsiteX20" fmla="*/ 1279342 w 2256993"/>
                <a:gd name="connsiteY20" fmla="*/ 578750 h 579994"/>
                <a:gd name="connsiteX21" fmla="*/ 1435552 w 2256993"/>
                <a:gd name="connsiteY21" fmla="*/ 572082 h 579994"/>
                <a:gd name="connsiteX22" fmla="*/ 1612717 w 2256993"/>
                <a:gd name="connsiteY22" fmla="*/ 556842 h 579994"/>
                <a:gd name="connsiteX23" fmla="*/ 1778452 w 2256993"/>
                <a:gd name="connsiteY23" fmla="*/ 527315 h 579994"/>
                <a:gd name="connsiteX24" fmla="*/ 2002290 w 2256993"/>
                <a:gd name="connsiteY24" fmla="*/ 473974 h 579994"/>
                <a:gd name="connsiteX25" fmla="*/ 2148022 w 2256993"/>
                <a:gd name="connsiteY25" fmla="*/ 409204 h 579994"/>
                <a:gd name="connsiteX26" fmla="*/ 2210887 w 2256993"/>
                <a:gd name="connsiteY26" fmla="*/ 364437 h 579994"/>
                <a:gd name="connsiteX27" fmla="*/ 2241367 w 2256993"/>
                <a:gd name="connsiteY27" fmla="*/ 255852 h 579994"/>
                <a:gd name="connsiteX28" fmla="*/ 2236605 w 2256993"/>
                <a:gd name="connsiteY28" fmla="*/ 252042 h 579994"/>
                <a:gd name="connsiteX29" fmla="*/ 1828935 w 2256993"/>
                <a:gd name="connsiteY29" fmla="*/ 413967 h 579994"/>
                <a:gd name="connsiteX30" fmla="*/ 1828935 w 2256993"/>
                <a:gd name="connsiteY30" fmla="*/ 413967 h 579994"/>
                <a:gd name="connsiteX31" fmla="*/ 1828935 w 2256993"/>
                <a:gd name="connsiteY31" fmla="*/ 413967 h 579994"/>
                <a:gd name="connsiteX32" fmla="*/ 1828935 w 2256993"/>
                <a:gd name="connsiteY32" fmla="*/ 413967 h 579994"/>
                <a:gd name="connsiteX33" fmla="*/ 1828935 w 2256993"/>
                <a:gd name="connsiteY33" fmla="*/ 413967 h 579994"/>
                <a:gd name="connsiteX34" fmla="*/ 1828935 w 2256993"/>
                <a:gd name="connsiteY34" fmla="*/ 413967 h 579994"/>
                <a:gd name="connsiteX35" fmla="*/ 1446030 w 2256993"/>
                <a:gd name="connsiteY35" fmla="*/ 460640 h 579994"/>
                <a:gd name="connsiteX36" fmla="*/ 1446030 w 2256993"/>
                <a:gd name="connsiteY36" fmla="*/ 460640 h 579994"/>
                <a:gd name="connsiteX37" fmla="*/ 1448887 w 2256993"/>
                <a:gd name="connsiteY37" fmla="*/ 459687 h 579994"/>
                <a:gd name="connsiteX38" fmla="*/ 1447935 w 2256993"/>
                <a:gd name="connsiteY38" fmla="*/ 461592 h 579994"/>
                <a:gd name="connsiteX39" fmla="*/ 1446030 w 2256993"/>
                <a:gd name="connsiteY39" fmla="*/ 460640 h 579994"/>
                <a:gd name="connsiteX40" fmla="*/ 1446030 w 2256993"/>
                <a:gd name="connsiteY40" fmla="*/ 460640 h 579994"/>
                <a:gd name="connsiteX41" fmla="*/ 1478415 w 2256993"/>
                <a:gd name="connsiteY41" fmla="*/ 366342 h 579994"/>
                <a:gd name="connsiteX42" fmla="*/ 1478415 w 2256993"/>
                <a:gd name="connsiteY42" fmla="*/ 366342 h 579994"/>
                <a:gd name="connsiteX43" fmla="*/ 1478415 w 2256993"/>
                <a:gd name="connsiteY43" fmla="*/ 366342 h 579994"/>
                <a:gd name="connsiteX44" fmla="*/ 1478415 w 2256993"/>
                <a:gd name="connsiteY44" fmla="*/ 366342 h 579994"/>
                <a:gd name="connsiteX45" fmla="*/ 1478415 w 2256993"/>
                <a:gd name="connsiteY45" fmla="*/ 366342 h 579994"/>
                <a:gd name="connsiteX46" fmla="*/ 1478415 w 2256993"/>
                <a:gd name="connsiteY46" fmla="*/ 366342 h 579994"/>
                <a:gd name="connsiteX47" fmla="*/ 1478415 w 2256993"/>
                <a:gd name="connsiteY47" fmla="*/ 366342 h 579994"/>
                <a:gd name="connsiteX48" fmla="*/ 1478415 w 2256993"/>
                <a:gd name="connsiteY48" fmla="*/ 366342 h 579994"/>
                <a:gd name="connsiteX49" fmla="*/ 1478415 w 2256993"/>
                <a:gd name="connsiteY49" fmla="*/ 366342 h 579994"/>
                <a:gd name="connsiteX50" fmla="*/ 1478415 w 2256993"/>
                <a:gd name="connsiteY50" fmla="*/ 366342 h 579994"/>
                <a:gd name="connsiteX51" fmla="*/ 1479367 w 2256993"/>
                <a:gd name="connsiteY51" fmla="*/ 366342 h 579994"/>
                <a:gd name="connsiteX52" fmla="*/ 1479367 w 2256993"/>
                <a:gd name="connsiteY52" fmla="*/ 367294 h 579994"/>
                <a:gd name="connsiteX53" fmla="*/ 1478415 w 2256993"/>
                <a:gd name="connsiteY53" fmla="*/ 366342 h 579994"/>
                <a:gd name="connsiteX54" fmla="*/ 1478415 w 2256993"/>
                <a:gd name="connsiteY54" fmla="*/ 366342 h 579994"/>
                <a:gd name="connsiteX55" fmla="*/ 1331730 w 2256993"/>
                <a:gd name="connsiteY55" fmla="*/ 158697 h 579994"/>
                <a:gd name="connsiteX56" fmla="*/ 1328872 w 2256993"/>
                <a:gd name="connsiteY56" fmla="*/ 156792 h 579994"/>
                <a:gd name="connsiteX57" fmla="*/ 1331730 w 2256993"/>
                <a:gd name="connsiteY57" fmla="*/ 157744 h 579994"/>
                <a:gd name="connsiteX58" fmla="*/ 1331730 w 2256993"/>
                <a:gd name="connsiteY58" fmla="*/ 158697 h 579994"/>
                <a:gd name="connsiteX59" fmla="*/ 1331730 w 2256993"/>
                <a:gd name="connsiteY59" fmla="*/ 158697 h 579994"/>
                <a:gd name="connsiteX60" fmla="*/ 949777 w 2256993"/>
                <a:gd name="connsiteY60" fmla="*/ 92022 h 579994"/>
                <a:gd name="connsiteX61" fmla="*/ 949777 w 2256993"/>
                <a:gd name="connsiteY61" fmla="*/ 92022 h 579994"/>
                <a:gd name="connsiteX62" fmla="*/ 949777 w 2256993"/>
                <a:gd name="connsiteY62" fmla="*/ 92022 h 579994"/>
                <a:gd name="connsiteX63" fmla="*/ 949777 w 2256993"/>
                <a:gd name="connsiteY63" fmla="*/ 92022 h 579994"/>
                <a:gd name="connsiteX64" fmla="*/ 949777 w 2256993"/>
                <a:gd name="connsiteY64" fmla="*/ 92022 h 579994"/>
                <a:gd name="connsiteX65" fmla="*/ 339225 w 2256993"/>
                <a:gd name="connsiteY65" fmla="*/ 366342 h 579994"/>
                <a:gd name="connsiteX66" fmla="*/ 339225 w 2256993"/>
                <a:gd name="connsiteY66" fmla="*/ 366342 h 579994"/>
                <a:gd name="connsiteX67" fmla="*/ 339225 w 2256993"/>
                <a:gd name="connsiteY67" fmla="*/ 366342 h 579994"/>
                <a:gd name="connsiteX68" fmla="*/ 339225 w 2256993"/>
                <a:gd name="connsiteY68" fmla="*/ 366342 h 579994"/>
                <a:gd name="connsiteX69" fmla="*/ 339225 w 2256993"/>
                <a:gd name="connsiteY69" fmla="*/ 366342 h 579994"/>
                <a:gd name="connsiteX70" fmla="*/ 339225 w 2256993"/>
                <a:gd name="connsiteY70" fmla="*/ 366342 h 579994"/>
                <a:gd name="connsiteX71" fmla="*/ 339225 w 2256993"/>
                <a:gd name="connsiteY71" fmla="*/ 366342 h 579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256993" h="579994">
                  <a:moveTo>
                    <a:pt x="2236605" y="252042"/>
                  </a:moveTo>
                  <a:cubicBezTo>
                    <a:pt x="2183265" y="204417"/>
                    <a:pt x="2125162" y="172032"/>
                    <a:pt x="2057535" y="147267"/>
                  </a:cubicBezTo>
                  <a:cubicBezTo>
                    <a:pt x="2006100" y="128217"/>
                    <a:pt x="1953712" y="111072"/>
                    <a:pt x="1901325" y="93927"/>
                  </a:cubicBezTo>
                  <a:cubicBezTo>
                    <a:pt x="1847985" y="76782"/>
                    <a:pt x="1794645" y="50112"/>
                    <a:pt x="1738447" y="47254"/>
                  </a:cubicBezTo>
                  <a:cubicBezTo>
                    <a:pt x="1700347" y="44397"/>
                    <a:pt x="1662247" y="42492"/>
                    <a:pt x="1624147" y="39634"/>
                  </a:cubicBezTo>
                  <a:cubicBezTo>
                    <a:pt x="1588905" y="37729"/>
                    <a:pt x="1549852" y="39634"/>
                    <a:pt x="1514610" y="32014"/>
                  </a:cubicBezTo>
                  <a:cubicBezTo>
                    <a:pt x="1424122" y="12964"/>
                    <a:pt x="1330777" y="12012"/>
                    <a:pt x="1239337" y="3439"/>
                  </a:cubicBezTo>
                  <a:cubicBezTo>
                    <a:pt x="1142182" y="-6086"/>
                    <a:pt x="1045027" y="6297"/>
                    <a:pt x="948825" y="14869"/>
                  </a:cubicBezTo>
                  <a:cubicBezTo>
                    <a:pt x="854527" y="23442"/>
                    <a:pt x="759277" y="29157"/>
                    <a:pt x="664980" y="40587"/>
                  </a:cubicBezTo>
                  <a:cubicBezTo>
                    <a:pt x="572587" y="52017"/>
                    <a:pt x="480195" y="65352"/>
                    <a:pt x="387802" y="82497"/>
                  </a:cubicBezTo>
                  <a:cubicBezTo>
                    <a:pt x="341130" y="91069"/>
                    <a:pt x="294457" y="100594"/>
                    <a:pt x="247785" y="111072"/>
                  </a:cubicBezTo>
                  <a:cubicBezTo>
                    <a:pt x="206827" y="120597"/>
                    <a:pt x="165870" y="132027"/>
                    <a:pt x="127770" y="151077"/>
                  </a:cubicBezTo>
                  <a:cubicBezTo>
                    <a:pt x="102052" y="163459"/>
                    <a:pt x="79192" y="179652"/>
                    <a:pt x="58237" y="197749"/>
                  </a:cubicBezTo>
                  <a:cubicBezTo>
                    <a:pt x="39187" y="213942"/>
                    <a:pt x="15375" y="228229"/>
                    <a:pt x="5850" y="252994"/>
                  </a:cubicBezTo>
                  <a:cubicBezTo>
                    <a:pt x="-18915" y="313954"/>
                    <a:pt x="40140" y="360627"/>
                    <a:pt x="85860" y="386344"/>
                  </a:cubicBezTo>
                  <a:cubicBezTo>
                    <a:pt x="123007" y="406347"/>
                    <a:pt x="163012" y="426349"/>
                    <a:pt x="203970" y="440637"/>
                  </a:cubicBezTo>
                  <a:cubicBezTo>
                    <a:pt x="246832" y="455877"/>
                    <a:pt x="290647" y="459687"/>
                    <a:pt x="334462" y="468260"/>
                  </a:cubicBezTo>
                  <a:cubicBezTo>
                    <a:pt x="425902" y="484452"/>
                    <a:pt x="516390" y="508265"/>
                    <a:pt x="608782" y="523504"/>
                  </a:cubicBezTo>
                  <a:cubicBezTo>
                    <a:pt x="702127" y="538744"/>
                    <a:pt x="798330" y="544460"/>
                    <a:pt x="893580" y="547317"/>
                  </a:cubicBezTo>
                  <a:cubicBezTo>
                    <a:pt x="970732" y="549222"/>
                    <a:pt x="1046932" y="547317"/>
                    <a:pt x="1124085" y="558747"/>
                  </a:cubicBezTo>
                  <a:cubicBezTo>
                    <a:pt x="1175520" y="566367"/>
                    <a:pt x="1226955" y="574940"/>
                    <a:pt x="1279342" y="578750"/>
                  </a:cubicBezTo>
                  <a:cubicBezTo>
                    <a:pt x="1331730" y="582560"/>
                    <a:pt x="1383165" y="576844"/>
                    <a:pt x="1435552" y="572082"/>
                  </a:cubicBezTo>
                  <a:cubicBezTo>
                    <a:pt x="1494607" y="567319"/>
                    <a:pt x="1553662" y="562557"/>
                    <a:pt x="1612717" y="556842"/>
                  </a:cubicBezTo>
                  <a:cubicBezTo>
                    <a:pt x="1667962" y="552080"/>
                    <a:pt x="1725112" y="546365"/>
                    <a:pt x="1778452" y="527315"/>
                  </a:cubicBezTo>
                  <a:cubicBezTo>
                    <a:pt x="1850842" y="502549"/>
                    <a:pt x="1926090" y="486357"/>
                    <a:pt x="2002290" y="473974"/>
                  </a:cubicBezTo>
                  <a:cubicBezTo>
                    <a:pt x="2054677" y="465402"/>
                    <a:pt x="2108970" y="448257"/>
                    <a:pt x="2148022" y="409204"/>
                  </a:cubicBezTo>
                  <a:cubicBezTo>
                    <a:pt x="2166120" y="391107"/>
                    <a:pt x="2191837" y="382535"/>
                    <a:pt x="2210887" y="364437"/>
                  </a:cubicBezTo>
                  <a:cubicBezTo>
                    <a:pt x="2239462" y="339672"/>
                    <a:pt x="2279467" y="291094"/>
                    <a:pt x="2241367" y="255852"/>
                  </a:cubicBezTo>
                  <a:cubicBezTo>
                    <a:pt x="2239462" y="254899"/>
                    <a:pt x="2237557" y="252994"/>
                    <a:pt x="2236605" y="252042"/>
                  </a:cubicBezTo>
                  <a:close/>
                  <a:moveTo>
                    <a:pt x="1828935" y="413967"/>
                  </a:move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close/>
                  <a:moveTo>
                    <a:pt x="1446030" y="460640"/>
                  </a:moveTo>
                  <a:lnTo>
                    <a:pt x="1446030" y="460640"/>
                  </a:lnTo>
                  <a:cubicBezTo>
                    <a:pt x="1446982" y="459687"/>
                    <a:pt x="1447935" y="459687"/>
                    <a:pt x="1448887" y="459687"/>
                  </a:cubicBezTo>
                  <a:cubicBezTo>
                    <a:pt x="1447935" y="460640"/>
                    <a:pt x="1447935" y="460640"/>
                    <a:pt x="1447935" y="461592"/>
                  </a:cubicBezTo>
                  <a:cubicBezTo>
                    <a:pt x="1447935" y="461592"/>
                    <a:pt x="1446982" y="460640"/>
                    <a:pt x="1446030" y="460640"/>
                  </a:cubicBezTo>
                  <a:lnTo>
                    <a:pt x="1446030" y="460640"/>
                  </a:lnTo>
                  <a:close/>
                  <a:moveTo>
                    <a:pt x="1478415" y="366342"/>
                  </a:move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8415" y="366342"/>
                    <a:pt x="1478415" y="366342"/>
                  </a:cubicBezTo>
                  <a:lnTo>
                    <a:pt x="1478415" y="366342"/>
                  </a:ln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9367" y="366342"/>
                    <a:pt x="1479367" y="366342"/>
                  </a:cubicBezTo>
                  <a:lnTo>
                    <a:pt x="1479367" y="367294"/>
                  </a:lnTo>
                  <a:cubicBezTo>
                    <a:pt x="1479367" y="366342"/>
                    <a:pt x="1478415" y="366342"/>
                    <a:pt x="1478415" y="366342"/>
                  </a:cubicBezTo>
                  <a:lnTo>
                    <a:pt x="1478415" y="366342"/>
                  </a:lnTo>
                  <a:close/>
                  <a:moveTo>
                    <a:pt x="1331730" y="158697"/>
                  </a:moveTo>
                  <a:cubicBezTo>
                    <a:pt x="1330777" y="157744"/>
                    <a:pt x="1329825" y="157744"/>
                    <a:pt x="1328872" y="156792"/>
                  </a:cubicBezTo>
                  <a:cubicBezTo>
                    <a:pt x="1329825" y="156792"/>
                    <a:pt x="1330777" y="156792"/>
                    <a:pt x="1331730" y="157744"/>
                  </a:cubicBezTo>
                  <a:cubicBezTo>
                    <a:pt x="1331730" y="157744"/>
                    <a:pt x="1331730" y="157744"/>
                    <a:pt x="1331730" y="158697"/>
                  </a:cubicBezTo>
                  <a:lnTo>
                    <a:pt x="1331730" y="158697"/>
                  </a:lnTo>
                  <a:close/>
                  <a:moveTo>
                    <a:pt x="949777" y="92022"/>
                  </a:moveTo>
                  <a:lnTo>
                    <a:pt x="949777" y="92022"/>
                  </a:lnTo>
                  <a:lnTo>
                    <a:pt x="949777" y="92022"/>
                  </a:lnTo>
                  <a:lnTo>
                    <a:pt x="949777" y="92022"/>
                  </a:lnTo>
                  <a:lnTo>
                    <a:pt x="949777" y="92022"/>
                  </a:lnTo>
                  <a:close/>
                  <a:moveTo>
                    <a:pt x="339225" y="366342"/>
                  </a:moveTo>
                  <a:lnTo>
                    <a:pt x="339225" y="366342"/>
                  </a:lnTo>
                  <a:cubicBezTo>
                    <a:pt x="340177" y="366342"/>
                    <a:pt x="340177" y="366342"/>
                    <a:pt x="339225" y="366342"/>
                  </a:cubicBezTo>
                  <a:cubicBezTo>
                    <a:pt x="340177" y="366342"/>
                    <a:pt x="340177" y="366342"/>
                    <a:pt x="339225" y="366342"/>
                  </a:cubicBezTo>
                  <a:lnTo>
                    <a:pt x="339225" y="366342"/>
                  </a:lnTo>
                  <a:lnTo>
                    <a:pt x="339225" y="366342"/>
                  </a:lnTo>
                  <a:lnTo>
                    <a:pt x="339225" y="366342"/>
                  </a:lnTo>
                  <a:close/>
                </a:path>
              </a:pathLst>
            </a:custGeom>
            <a:solidFill>
              <a:srgbClr val="974D1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9" name="Freeform: Shape 758">
              <a:extLst>
                <a:ext uri="{FF2B5EF4-FFF2-40B4-BE49-F238E27FC236}">
                  <a16:creationId xmlns:a16="http://schemas.microsoft.com/office/drawing/2014/main" id="{F451AA4F-F852-4455-A273-EA4DB37F741E}"/>
                </a:ext>
              </a:extLst>
            </p:cNvPr>
            <p:cNvSpPr/>
            <p:nvPr/>
          </p:nvSpPr>
          <p:spPr>
            <a:xfrm>
              <a:off x="8170443" y="5414656"/>
              <a:ext cx="282892" cy="94258"/>
            </a:xfrm>
            <a:custGeom>
              <a:avLst/>
              <a:gdLst>
                <a:gd name="connsiteX0" fmla="*/ 199072 w 282892"/>
                <a:gd name="connsiteY0" fmla="*/ 2818 h 94258"/>
                <a:gd name="connsiteX1" fmla="*/ 91440 w 282892"/>
                <a:gd name="connsiteY1" fmla="*/ 19011 h 94258"/>
                <a:gd name="connsiteX2" fmla="*/ 39053 w 282892"/>
                <a:gd name="connsiteY2" fmla="*/ 29488 h 94258"/>
                <a:gd name="connsiteX3" fmla="*/ 2858 w 282892"/>
                <a:gd name="connsiteY3" fmla="*/ 42823 h 94258"/>
                <a:gd name="connsiteX4" fmla="*/ 0 w 282892"/>
                <a:gd name="connsiteY4" fmla="*/ 94258 h 94258"/>
                <a:gd name="connsiteX5" fmla="*/ 19050 w 282892"/>
                <a:gd name="connsiteY5" fmla="*/ 90448 h 94258"/>
                <a:gd name="connsiteX6" fmla="*/ 147638 w 282892"/>
                <a:gd name="connsiteY6" fmla="*/ 52348 h 94258"/>
                <a:gd name="connsiteX7" fmla="*/ 219075 w 282892"/>
                <a:gd name="connsiteY7" fmla="*/ 35203 h 94258"/>
                <a:gd name="connsiteX8" fmla="*/ 282892 w 282892"/>
                <a:gd name="connsiteY8" fmla="*/ 913 h 94258"/>
                <a:gd name="connsiteX9" fmla="*/ 199072 w 282892"/>
                <a:gd name="connsiteY9" fmla="*/ 2818 h 94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892" h="94258">
                  <a:moveTo>
                    <a:pt x="199072" y="2818"/>
                  </a:moveTo>
                  <a:cubicBezTo>
                    <a:pt x="162878" y="1866"/>
                    <a:pt x="126683" y="10438"/>
                    <a:pt x="91440" y="19011"/>
                  </a:cubicBezTo>
                  <a:cubicBezTo>
                    <a:pt x="74295" y="22821"/>
                    <a:pt x="56197" y="26631"/>
                    <a:pt x="39053" y="29488"/>
                  </a:cubicBezTo>
                  <a:cubicBezTo>
                    <a:pt x="25717" y="31393"/>
                    <a:pt x="7620" y="29488"/>
                    <a:pt x="2858" y="42823"/>
                  </a:cubicBezTo>
                  <a:cubicBezTo>
                    <a:pt x="0" y="48538"/>
                    <a:pt x="4763" y="92353"/>
                    <a:pt x="0" y="94258"/>
                  </a:cubicBezTo>
                  <a:cubicBezTo>
                    <a:pt x="6667" y="92353"/>
                    <a:pt x="12383" y="91401"/>
                    <a:pt x="19050" y="90448"/>
                  </a:cubicBezTo>
                  <a:cubicBezTo>
                    <a:pt x="62865" y="79971"/>
                    <a:pt x="104775" y="64731"/>
                    <a:pt x="147638" y="52348"/>
                  </a:cubicBezTo>
                  <a:cubicBezTo>
                    <a:pt x="171450" y="45681"/>
                    <a:pt x="195263" y="42823"/>
                    <a:pt x="219075" y="35203"/>
                  </a:cubicBezTo>
                  <a:cubicBezTo>
                    <a:pt x="241935" y="27583"/>
                    <a:pt x="260985" y="12343"/>
                    <a:pt x="282892" y="913"/>
                  </a:cubicBezTo>
                  <a:cubicBezTo>
                    <a:pt x="253365" y="-1944"/>
                    <a:pt x="226695" y="2818"/>
                    <a:pt x="199072" y="2818"/>
                  </a:cubicBez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0" name="Freeform: Shape 759">
              <a:extLst>
                <a:ext uri="{FF2B5EF4-FFF2-40B4-BE49-F238E27FC236}">
                  <a16:creationId xmlns:a16="http://schemas.microsoft.com/office/drawing/2014/main" id="{4D556F0D-F3CD-42E3-9943-BE1C75DACAE6}"/>
                </a:ext>
              </a:extLst>
            </p:cNvPr>
            <p:cNvSpPr/>
            <p:nvPr/>
          </p:nvSpPr>
          <p:spPr>
            <a:xfrm>
              <a:off x="7635138" y="5536595"/>
              <a:ext cx="323850" cy="38283"/>
            </a:xfrm>
            <a:custGeom>
              <a:avLst/>
              <a:gdLst>
                <a:gd name="connsiteX0" fmla="*/ 0 w 323850"/>
                <a:gd name="connsiteY0" fmla="*/ 34232 h 38283"/>
                <a:gd name="connsiteX1" fmla="*/ 323850 w 323850"/>
                <a:gd name="connsiteY1" fmla="*/ 18039 h 38283"/>
                <a:gd name="connsiteX2" fmla="*/ 0 w 323850"/>
                <a:gd name="connsiteY2" fmla="*/ 34232 h 38283"/>
                <a:gd name="connsiteX3" fmla="*/ 0 w 323850"/>
                <a:gd name="connsiteY3" fmla="*/ 34232 h 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3850" h="38283">
                  <a:moveTo>
                    <a:pt x="0" y="34232"/>
                  </a:moveTo>
                  <a:cubicBezTo>
                    <a:pt x="106680" y="44709"/>
                    <a:pt x="214313" y="33279"/>
                    <a:pt x="323850" y="18039"/>
                  </a:cubicBezTo>
                  <a:cubicBezTo>
                    <a:pt x="211455" y="-3868"/>
                    <a:pt x="102870" y="-13393"/>
                    <a:pt x="0" y="34232"/>
                  </a:cubicBezTo>
                  <a:lnTo>
                    <a:pt x="0" y="34232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1" name="Freeform: Shape 760">
              <a:extLst>
                <a:ext uri="{FF2B5EF4-FFF2-40B4-BE49-F238E27FC236}">
                  <a16:creationId xmlns:a16="http://schemas.microsoft.com/office/drawing/2014/main" id="{7AA5637F-F57F-4F46-A0F4-73729B39EAB0}"/>
                </a:ext>
              </a:extLst>
            </p:cNvPr>
            <p:cNvSpPr/>
            <p:nvPr/>
          </p:nvSpPr>
          <p:spPr>
            <a:xfrm>
              <a:off x="7006488" y="5517260"/>
              <a:ext cx="314325" cy="37927"/>
            </a:xfrm>
            <a:custGeom>
              <a:avLst/>
              <a:gdLst>
                <a:gd name="connsiteX0" fmla="*/ 0 w 314325"/>
                <a:gd name="connsiteY0" fmla="*/ 4036 h 37927"/>
                <a:gd name="connsiteX1" fmla="*/ 314325 w 314325"/>
                <a:gd name="connsiteY1" fmla="*/ 28801 h 37927"/>
                <a:gd name="connsiteX2" fmla="*/ 0 w 314325"/>
                <a:gd name="connsiteY2" fmla="*/ 4036 h 37927"/>
                <a:gd name="connsiteX3" fmla="*/ 0 w 314325"/>
                <a:gd name="connsiteY3" fmla="*/ 4036 h 37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4325" h="37927">
                  <a:moveTo>
                    <a:pt x="0" y="4036"/>
                  </a:moveTo>
                  <a:cubicBezTo>
                    <a:pt x="103822" y="16419"/>
                    <a:pt x="204788" y="55471"/>
                    <a:pt x="314325" y="28801"/>
                  </a:cubicBezTo>
                  <a:cubicBezTo>
                    <a:pt x="257175" y="6894"/>
                    <a:pt x="86677" y="-7394"/>
                    <a:pt x="0" y="4036"/>
                  </a:cubicBezTo>
                  <a:lnTo>
                    <a:pt x="0" y="4036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2" name="Freeform: Shape 761">
              <a:extLst>
                <a:ext uri="{FF2B5EF4-FFF2-40B4-BE49-F238E27FC236}">
                  <a16:creationId xmlns:a16="http://schemas.microsoft.com/office/drawing/2014/main" id="{D6128DCA-E4C6-4DCF-A6E2-A887DCF2BFC0}"/>
                </a:ext>
              </a:extLst>
            </p:cNvPr>
            <p:cNvSpPr/>
            <p:nvPr/>
          </p:nvSpPr>
          <p:spPr>
            <a:xfrm>
              <a:off x="6701688" y="5451159"/>
              <a:ext cx="161925" cy="47277"/>
            </a:xfrm>
            <a:custGeom>
              <a:avLst/>
              <a:gdLst>
                <a:gd name="connsiteX0" fmla="*/ 119063 w 161925"/>
                <a:gd name="connsiteY0" fmla="*/ 605 h 47277"/>
                <a:gd name="connsiteX1" fmla="*/ 0 w 161925"/>
                <a:gd name="connsiteY1" fmla="*/ 15845 h 47277"/>
                <a:gd name="connsiteX2" fmla="*/ 161925 w 161925"/>
                <a:gd name="connsiteY2" fmla="*/ 47278 h 47277"/>
                <a:gd name="connsiteX3" fmla="*/ 119063 w 161925"/>
                <a:gd name="connsiteY3" fmla="*/ 605 h 47277"/>
                <a:gd name="connsiteX4" fmla="*/ 119063 w 161925"/>
                <a:gd name="connsiteY4" fmla="*/ 605 h 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25" h="47277">
                  <a:moveTo>
                    <a:pt x="119063" y="605"/>
                  </a:moveTo>
                  <a:cubicBezTo>
                    <a:pt x="78105" y="-2252"/>
                    <a:pt x="39053" y="5368"/>
                    <a:pt x="0" y="15845"/>
                  </a:cubicBezTo>
                  <a:cubicBezTo>
                    <a:pt x="54293" y="25370"/>
                    <a:pt x="107632" y="35848"/>
                    <a:pt x="161925" y="47278"/>
                  </a:cubicBezTo>
                  <a:cubicBezTo>
                    <a:pt x="160020" y="16798"/>
                    <a:pt x="145733" y="2510"/>
                    <a:pt x="119063" y="605"/>
                  </a:cubicBezTo>
                  <a:lnTo>
                    <a:pt x="119063" y="605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3" name="Freeform: Shape 762">
              <a:extLst>
                <a:ext uri="{FF2B5EF4-FFF2-40B4-BE49-F238E27FC236}">
                  <a16:creationId xmlns:a16="http://schemas.microsoft.com/office/drawing/2014/main" id="{A19A972E-46A5-4BDA-BBCA-4D3B79B31CC6}"/>
                </a:ext>
              </a:extLst>
            </p:cNvPr>
            <p:cNvSpPr/>
            <p:nvPr/>
          </p:nvSpPr>
          <p:spPr>
            <a:xfrm>
              <a:off x="6444916" y="5049069"/>
              <a:ext cx="2066226" cy="493423"/>
            </a:xfrm>
            <a:custGeom>
              <a:avLst/>
              <a:gdLst>
                <a:gd name="connsiteX0" fmla="*/ 2042709 w 2066226"/>
                <a:gd name="connsiteY0" fmla="*/ 229340 h 493423"/>
                <a:gd name="connsiteX1" fmla="*/ 2036994 w 2066226"/>
                <a:gd name="connsiteY1" fmla="*/ 227435 h 493423"/>
                <a:gd name="connsiteX2" fmla="*/ 1980797 w 2066226"/>
                <a:gd name="connsiteY2" fmla="*/ 199812 h 493423"/>
                <a:gd name="connsiteX3" fmla="*/ 1973177 w 2066226"/>
                <a:gd name="connsiteY3" fmla="*/ 183620 h 493423"/>
                <a:gd name="connsiteX4" fmla="*/ 1956984 w 2066226"/>
                <a:gd name="connsiteY4" fmla="*/ 171237 h 493423"/>
                <a:gd name="connsiteX5" fmla="*/ 1843637 w 2066226"/>
                <a:gd name="connsiteY5" fmla="*/ 137900 h 493423"/>
                <a:gd name="connsiteX6" fmla="*/ 1826492 w 2066226"/>
                <a:gd name="connsiteY6" fmla="*/ 130280 h 493423"/>
                <a:gd name="connsiteX7" fmla="*/ 1728384 w 2066226"/>
                <a:gd name="connsiteY7" fmla="*/ 75987 h 493423"/>
                <a:gd name="connsiteX8" fmla="*/ 1623609 w 2066226"/>
                <a:gd name="connsiteY8" fmla="*/ 67415 h 493423"/>
                <a:gd name="connsiteX9" fmla="*/ 1454064 w 2066226"/>
                <a:gd name="connsiteY9" fmla="*/ 44555 h 493423"/>
                <a:gd name="connsiteX10" fmla="*/ 1308332 w 2066226"/>
                <a:gd name="connsiteY10" fmla="*/ 35030 h 493423"/>
                <a:gd name="connsiteX11" fmla="*/ 961622 w 2066226"/>
                <a:gd name="connsiteY11" fmla="*/ 4550 h 493423"/>
                <a:gd name="connsiteX12" fmla="*/ 895899 w 2066226"/>
                <a:gd name="connsiteY12" fmla="*/ 15027 h 493423"/>
                <a:gd name="connsiteX13" fmla="*/ 795887 w 2066226"/>
                <a:gd name="connsiteY13" fmla="*/ 18837 h 493423"/>
                <a:gd name="connsiteX14" fmla="*/ 519662 w 2066226"/>
                <a:gd name="connsiteY14" fmla="*/ 47412 h 493423"/>
                <a:gd name="connsiteX15" fmla="*/ 402504 w 2066226"/>
                <a:gd name="connsiteY15" fmla="*/ 75035 h 493423"/>
                <a:gd name="connsiteX16" fmla="*/ 278679 w 2066226"/>
                <a:gd name="connsiteY16" fmla="*/ 95037 h 493423"/>
                <a:gd name="connsiteX17" fmla="*/ 171047 w 2066226"/>
                <a:gd name="connsiteY17" fmla="*/ 109325 h 493423"/>
                <a:gd name="connsiteX18" fmla="*/ 88179 w 2066226"/>
                <a:gd name="connsiteY18" fmla="*/ 138852 h 493423"/>
                <a:gd name="connsiteX19" fmla="*/ 64367 w 2066226"/>
                <a:gd name="connsiteY19" fmla="*/ 167427 h 493423"/>
                <a:gd name="connsiteX20" fmla="*/ 7217 w 2066226"/>
                <a:gd name="connsiteY20" fmla="*/ 234102 h 493423"/>
                <a:gd name="connsiteX21" fmla="*/ 14837 w 2066226"/>
                <a:gd name="connsiteY21" fmla="*/ 274107 h 493423"/>
                <a:gd name="connsiteX22" fmla="*/ 40554 w 2066226"/>
                <a:gd name="connsiteY22" fmla="*/ 285537 h 493423"/>
                <a:gd name="connsiteX23" fmla="*/ 113897 w 2066226"/>
                <a:gd name="connsiteY23" fmla="*/ 345545 h 493423"/>
                <a:gd name="connsiteX24" fmla="*/ 147234 w 2066226"/>
                <a:gd name="connsiteY24" fmla="*/ 372215 h 493423"/>
                <a:gd name="connsiteX25" fmla="*/ 240579 w 2066226"/>
                <a:gd name="connsiteY25" fmla="*/ 378882 h 493423"/>
                <a:gd name="connsiteX26" fmla="*/ 336782 w 2066226"/>
                <a:gd name="connsiteY26" fmla="*/ 370310 h 493423"/>
                <a:gd name="connsiteX27" fmla="*/ 402504 w 2066226"/>
                <a:gd name="connsiteY27" fmla="*/ 395075 h 493423"/>
                <a:gd name="connsiteX28" fmla="*/ 459654 w 2066226"/>
                <a:gd name="connsiteY28" fmla="*/ 436032 h 493423"/>
                <a:gd name="connsiteX29" fmla="*/ 603482 w 2066226"/>
                <a:gd name="connsiteY29" fmla="*/ 443652 h 493423"/>
                <a:gd name="connsiteX30" fmla="*/ 695874 w 2066226"/>
                <a:gd name="connsiteY30" fmla="*/ 433175 h 493423"/>
                <a:gd name="connsiteX31" fmla="*/ 785409 w 2066226"/>
                <a:gd name="connsiteY31" fmla="*/ 458892 h 493423"/>
                <a:gd name="connsiteX32" fmla="*/ 921617 w 2066226"/>
                <a:gd name="connsiteY32" fmla="*/ 486515 h 493423"/>
                <a:gd name="connsiteX33" fmla="*/ 1061634 w 2066226"/>
                <a:gd name="connsiteY33" fmla="*/ 492230 h 493423"/>
                <a:gd name="connsiteX34" fmla="*/ 1211177 w 2066226"/>
                <a:gd name="connsiteY34" fmla="*/ 480800 h 493423"/>
                <a:gd name="connsiteX35" fmla="*/ 1352147 w 2066226"/>
                <a:gd name="connsiteY35" fmla="*/ 443652 h 493423"/>
                <a:gd name="connsiteX36" fmla="*/ 1526454 w 2066226"/>
                <a:gd name="connsiteY36" fmla="*/ 465560 h 493423"/>
                <a:gd name="connsiteX37" fmla="*/ 1623609 w 2066226"/>
                <a:gd name="connsiteY37" fmla="*/ 455082 h 493423"/>
                <a:gd name="connsiteX38" fmla="*/ 1713144 w 2066226"/>
                <a:gd name="connsiteY38" fmla="*/ 374120 h 493423"/>
                <a:gd name="connsiteX39" fmla="*/ 1798869 w 2066226"/>
                <a:gd name="connsiteY39" fmla="*/ 356975 h 493423"/>
                <a:gd name="connsiteX40" fmla="*/ 1882689 w 2066226"/>
                <a:gd name="connsiteY40" fmla="*/ 334115 h 493423"/>
                <a:gd name="connsiteX41" fmla="*/ 2047472 w 2066226"/>
                <a:gd name="connsiteY41" fmla="*/ 282680 h 493423"/>
                <a:gd name="connsiteX42" fmla="*/ 2062712 w 2066226"/>
                <a:gd name="connsiteY42" fmla="*/ 241722 h 493423"/>
                <a:gd name="connsiteX43" fmla="*/ 2042709 w 2066226"/>
                <a:gd name="connsiteY43" fmla="*/ 229340 h 493423"/>
                <a:gd name="connsiteX44" fmla="*/ 224387 w 2066226"/>
                <a:gd name="connsiteY44" fmla="*/ 343640 h 493423"/>
                <a:gd name="connsiteX45" fmla="*/ 224387 w 2066226"/>
                <a:gd name="connsiteY45" fmla="*/ 343640 h 493423"/>
                <a:gd name="connsiteX46" fmla="*/ 224387 w 2066226"/>
                <a:gd name="connsiteY46" fmla="*/ 343640 h 493423"/>
                <a:gd name="connsiteX47" fmla="*/ 224387 w 2066226"/>
                <a:gd name="connsiteY47" fmla="*/ 343640 h 493423"/>
                <a:gd name="connsiteX48" fmla="*/ 224387 w 2066226"/>
                <a:gd name="connsiteY48" fmla="*/ 343640 h 493423"/>
                <a:gd name="connsiteX49" fmla="*/ 224387 w 2066226"/>
                <a:gd name="connsiteY49" fmla="*/ 343640 h 493423"/>
                <a:gd name="connsiteX50" fmla="*/ 224387 w 2066226"/>
                <a:gd name="connsiteY50" fmla="*/ 343640 h 493423"/>
                <a:gd name="connsiteX51" fmla="*/ 1217844 w 2066226"/>
                <a:gd name="connsiteY51" fmla="*/ 141710 h 493423"/>
                <a:gd name="connsiteX52" fmla="*/ 1214987 w 2066226"/>
                <a:gd name="connsiteY52" fmla="*/ 139805 h 493423"/>
                <a:gd name="connsiteX53" fmla="*/ 1217844 w 2066226"/>
                <a:gd name="connsiteY53" fmla="*/ 140757 h 493423"/>
                <a:gd name="connsiteX54" fmla="*/ 1217844 w 2066226"/>
                <a:gd name="connsiteY54" fmla="*/ 141710 h 493423"/>
                <a:gd name="connsiteX55" fmla="*/ 1217844 w 2066226"/>
                <a:gd name="connsiteY55" fmla="*/ 141710 h 493423"/>
                <a:gd name="connsiteX56" fmla="*/ 1365482 w 2066226"/>
                <a:gd name="connsiteY56" fmla="*/ 343640 h 493423"/>
                <a:gd name="connsiteX57" fmla="*/ 1365482 w 2066226"/>
                <a:gd name="connsiteY57" fmla="*/ 343640 h 493423"/>
                <a:gd name="connsiteX58" fmla="*/ 1365482 w 2066226"/>
                <a:gd name="connsiteY58" fmla="*/ 343640 h 493423"/>
                <a:gd name="connsiteX59" fmla="*/ 1365482 w 2066226"/>
                <a:gd name="connsiteY59" fmla="*/ 343640 h 493423"/>
                <a:gd name="connsiteX60" fmla="*/ 1365482 w 2066226"/>
                <a:gd name="connsiteY60" fmla="*/ 343640 h 493423"/>
                <a:gd name="connsiteX61" fmla="*/ 1365482 w 2066226"/>
                <a:gd name="connsiteY61" fmla="*/ 343640 h 493423"/>
                <a:gd name="connsiteX62" fmla="*/ 1365482 w 2066226"/>
                <a:gd name="connsiteY62" fmla="*/ 343640 h 493423"/>
                <a:gd name="connsiteX63" fmla="*/ 1365482 w 2066226"/>
                <a:gd name="connsiteY63" fmla="*/ 343640 h 493423"/>
                <a:gd name="connsiteX64" fmla="*/ 1365482 w 2066226"/>
                <a:gd name="connsiteY64" fmla="*/ 343640 h 493423"/>
                <a:gd name="connsiteX65" fmla="*/ 1365482 w 2066226"/>
                <a:gd name="connsiteY65" fmla="*/ 343640 h 493423"/>
                <a:gd name="connsiteX66" fmla="*/ 1366434 w 2066226"/>
                <a:gd name="connsiteY66" fmla="*/ 343640 h 493423"/>
                <a:gd name="connsiteX67" fmla="*/ 1366434 w 2066226"/>
                <a:gd name="connsiteY67" fmla="*/ 344592 h 493423"/>
                <a:gd name="connsiteX68" fmla="*/ 1365482 w 2066226"/>
                <a:gd name="connsiteY68" fmla="*/ 343640 h 493423"/>
                <a:gd name="connsiteX69" fmla="*/ 1365482 w 2066226"/>
                <a:gd name="connsiteY69" fmla="*/ 343640 h 493423"/>
                <a:gd name="connsiteX70" fmla="*/ 835892 w 2066226"/>
                <a:gd name="connsiteY70" fmla="*/ 76940 h 493423"/>
                <a:gd name="connsiteX71" fmla="*/ 835892 w 2066226"/>
                <a:gd name="connsiteY71" fmla="*/ 76940 h 493423"/>
                <a:gd name="connsiteX72" fmla="*/ 835892 w 2066226"/>
                <a:gd name="connsiteY72" fmla="*/ 76940 h 493423"/>
                <a:gd name="connsiteX73" fmla="*/ 835892 w 2066226"/>
                <a:gd name="connsiteY73" fmla="*/ 76940 h 493423"/>
                <a:gd name="connsiteX74" fmla="*/ 835892 w 2066226"/>
                <a:gd name="connsiteY74" fmla="*/ 76940 h 493423"/>
                <a:gd name="connsiteX75" fmla="*/ 1333097 w 2066226"/>
                <a:gd name="connsiteY75" fmla="*/ 436032 h 493423"/>
                <a:gd name="connsiteX76" fmla="*/ 1335954 w 2066226"/>
                <a:gd name="connsiteY76" fmla="*/ 435080 h 493423"/>
                <a:gd name="connsiteX77" fmla="*/ 1335002 w 2066226"/>
                <a:gd name="connsiteY77" fmla="*/ 436985 h 493423"/>
                <a:gd name="connsiteX78" fmla="*/ 1333097 w 2066226"/>
                <a:gd name="connsiteY78" fmla="*/ 436032 h 493423"/>
                <a:gd name="connsiteX79" fmla="*/ 1333097 w 2066226"/>
                <a:gd name="connsiteY79" fmla="*/ 436032 h 493423"/>
                <a:gd name="connsiteX80" fmla="*/ 1333097 w 2066226"/>
                <a:gd name="connsiteY80" fmla="*/ 436032 h 493423"/>
                <a:gd name="connsiteX81" fmla="*/ 855894 w 2066226"/>
                <a:gd name="connsiteY81" fmla="*/ 24552 h 493423"/>
                <a:gd name="connsiteX82" fmla="*/ 857799 w 2066226"/>
                <a:gd name="connsiteY82" fmla="*/ 22647 h 493423"/>
                <a:gd name="connsiteX83" fmla="*/ 855894 w 2066226"/>
                <a:gd name="connsiteY83" fmla="*/ 24552 h 493423"/>
                <a:gd name="connsiteX84" fmla="*/ 855894 w 2066226"/>
                <a:gd name="connsiteY84" fmla="*/ 24552 h 493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2066226" h="493423">
                  <a:moveTo>
                    <a:pt x="2042709" y="229340"/>
                  </a:moveTo>
                  <a:cubicBezTo>
                    <a:pt x="2040804" y="228387"/>
                    <a:pt x="2038899" y="227435"/>
                    <a:pt x="2036994" y="227435"/>
                  </a:cubicBezTo>
                  <a:cubicBezTo>
                    <a:pt x="2019849" y="220767"/>
                    <a:pt x="1989369" y="217910"/>
                    <a:pt x="1980797" y="199812"/>
                  </a:cubicBezTo>
                  <a:cubicBezTo>
                    <a:pt x="1977939" y="195050"/>
                    <a:pt x="1976987" y="188382"/>
                    <a:pt x="1973177" y="183620"/>
                  </a:cubicBezTo>
                  <a:cubicBezTo>
                    <a:pt x="1969367" y="177905"/>
                    <a:pt x="1962699" y="174095"/>
                    <a:pt x="1956984" y="171237"/>
                  </a:cubicBezTo>
                  <a:cubicBezTo>
                    <a:pt x="1921742" y="153140"/>
                    <a:pt x="1883642" y="140757"/>
                    <a:pt x="1843637" y="137900"/>
                  </a:cubicBezTo>
                  <a:cubicBezTo>
                    <a:pt x="1836017" y="136947"/>
                    <a:pt x="1830302" y="135995"/>
                    <a:pt x="1826492" y="130280"/>
                  </a:cubicBezTo>
                  <a:cubicBezTo>
                    <a:pt x="1798869" y="100752"/>
                    <a:pt x="1767437" y="81702"/>
                    <a:pt x="1728384" y="75987"/>
                  </a:cubicBezTo>
                  <a:cubicBezTo>
                    <a:pt x="1690284" y="70272"/>
                    <a:pt x="1658852" y="80750"/>
                    <a:pt x="1623609" y="67415"/>
                  </a:cubicBezTo>
                  <a:cubicBezTo>
                    <a:pt x="1576937" y="50270"/>
                    <a:pt x="1504547" y="47412"/>
                    <a:pt x="1454064" y="44555"/>
                  </a:cubicBezTo>
                  <a:cubicBezTo>
                    <a:pt x="1404534" y="41697"/>
                    <a:pt x="1356909" y="45507"/>
                    <a:pt x="1308332" y="35030"/>
                  </a:cubicBezTo>
                  <a:cubicBezTo>
                    <a:pt x="1194032" y="12170"/>
                    <a:pt x="1079732" y="-9738"/>
                    <a:pt x="961622" y="4550"/>
                  </a:cubicBezTo>
                  <a:cubicBezTo>
                    <a:pt x="939714" y="4550"/>
                    <a:pt x="917807" y="12170"/>
                    <a:pt x="895899" y="15027"/>
                  </a:cubicBezTo>
                  <a:cubicBezTo>
                    <a:pt x="870182" y="18837"/>
                    <a:pt x="821604" y="15027"/>
                    <a:pt x="795887" y="18837"/>
                  </a:cubicBezTo>
                  <a:cubicBezTo>
                    <a:pt x="695874" y="32172"/>
                    <a:pt x="620627" y="47412"/>
                    <a:pt x="519662" y="47412"/>
                  </a:cubicBezTo>
                  <a:cubicBezTo>
                    <a:pt x="479657" y="47412"/>
                    <a:pt x="443462" y="69320"/>
                    <a:pt x="402504" y="75035"/>
                  </a:cubicBezTo>
                  <a:cubicBezTo>
                    <a:pt x="358689" y="81702"/>
                    <a:pt x="322494" y="94085"/>
                    <a:pt x="278679" y="95037"/>
                  </a:cubicBezTo>
                  <a:cubicBezTo>
                    <a:pt x="246294" y="95990"/>
                    <a:pt x="201527" y="98847"/>
                    <a:pt x="171047" y="109325"/>
                  </a:cubicBezTo>
                  <a:cubicBezTo>
                    <a:pt x="147234" y="117897"/>
                    <a:pt x="103419" y="115992"/>
                    <a:pt x="88179" y="138852"/>
                  </a:cubicBezTo>
                  <a:cubicBezTo>
                    <a:pt x="80559" y="150282"/>
                    <a:pt x="67224" y="154092"/>
                    <a:pt x="64367" y="167427"/>
                  </a:cubicBezTo>
                  <a:cubicBezTo>
                    <a:pt x="55794" y="200765"/>
                    <a:pt x="29124" y="214100"/>
                    <a:pt x="7217" y="234102"/>
                  </a:cubicBezTo>
                  <a:cubicBezTo>
                    <a:pt x="-6118" y="246485"/>
                    <a:pt x="549" y="266487"/>
                    <a:pt x="14837" y="274107"/>
                  </a:cubicBezTo>
                  <a:cubicBezTo>
                    <a:pt x="23409" y="278870"/>
                    <a:pt x="31982" y="283632"/>
                    <a:pt x="40554" y="285537"/>
                  </a:cubicBezTo>
                  <a:cubicBezTo>
                    <a:pt x="76749" y="292205"/>
                    <a:pt x="100562" y="312207"/>
                    <a:pt x="113897" y="345545"/>
                  </a:cubicBezTo>
                  <a:cubicBezTo>
                    <a:pt x="119612" y="360785"/>
                    <a:pt x="131994" y="367452"/>
                    <a:pt x="147234" y="372215"/>
                  </a:cubicBezTo>
                  <a:cubicBezTo>
                    <a:pt x="178667" y="382692"/>
                    <a:pt x="208194" y="380787"/>
                    <a:pt x="240579" y="378882"/>
                  </a:cubicBezTo>
                  <a:cubicBezTo>
                    <a:pt x="272964" y="376977"/>
                    <a:pt x="304397" y="368405"/>
                    <a:pt x="336782" y="370310"/>
                  </a:cubicBezTo>
                  <a:cubicBezTo>
                    <a:pt x="359642" y="372215"/>
                    <a:pt x="385359" y="378882"/>
                    <a:pt x="402504" y="395075"/>
                  </a:cubicBezTo>
                  <a:cubicBezTo>
                    <a:pt x="421554" y="412220"/>
                    <a:pt x="432984" y="428412"/>
                    <a:pt x="459654" y="436032"/>
                  </a:cubicBezTo>
                  <a:cubicBezTo>
                    <a:pt x="506327" y="450320"/>
                    <a:pt x="555857" y="448415"/>
                    <a:pt x="603482" y="443652"/>
                  </a:cubicBezTo>
                  <a:cubicBezTo>
                    <a:pt x="633962" y="439842"/>
                    <a:pt x="665394" y="432222"/>
                    <a:pt x="695874" y="433175"/>
                  </a:cubicBezTo>
                  <a:cubicBezTo>
                    <a:pt x="728259" y="434127"/>
                    <a:pt x="754929" y="449367"/>
                    <a:pt x="785409" y="458892"/>
                  </a:cubicBezTo>
                  <a:cubicBezTo>
                    <a:pt x="829224" y="474132"/>
                    <a:pt x="875897" y="481752"/>
                    <a:pt x="921617" y="486515"/>
                  </a:cubicBezTo>
                  <a:cubicBezTo>
                    <a:pt x="968289" y="491277"/>
                    <a:pt x="1014962" y="488420"/>
                    <a:pt x="1061634" y="492230"/>
                  </a:cubicBezTo>
                  <a:cubicBezTo>
                    <a:pt x="1112117" y="496040"/>
                    <a:pt x="1162599" y="490325"/>
                    <a:pt x="1211177" y="480800"/>
                  </a:cubicBezTo>
                  <a:cubicBezTo>
                    <a:pt x="1258802" y="471275"/>
                    <a:pt x="1304522" y="453177"/>
                    <a:pt x="1352147" y="443652"/>
                  </a:cubicBezTo>
                  <a:cubicBezTo>
                    <a:pt x="1408344" y="431270"/>
                    <a:pt x="1469304" y="462702"/>
                    <a:pt x="1526454" y="465560"/>
                  </a:cubicBezTo>
                  <a:cubicBezTo>
                    <a:pt x="1558839" y="466512"/>
                    <a:pt x="1592177" y="463655"/>
                    <a:pt x="1623609" y="455082"/>
                  </a:cubicBezTo>
                  <a:cubicBezTo>
                    <a:pt x="1654089" y="447462"/>
                    <a:pt x="1736004" y="421745"/>
                    <a:pt x="1713144" y="374120"/>
                  </a:cubicBezTo>
                  <a:cubicBezTo>
                    <a:pt x="1715049" y="376977"/>
                    <a:pt x="1791249" y="358880"/>
                    <a:pt x="1798869" y="356975"/>
                  </a:cubicBezTo>
                  <a:cubicBezTo>
                    <a:pt x="1827444" y="351260"/>
                    <a:pt x="1854114" y="339830"/>
                    <a:pt x="1882689" y="334115"/>
                  </a:cubicBezTo>
                  <a:cubicBezTo>
                    <a:pt x="1943649" y="336972"/>
                    <a:pt x="1996989" y="316017"/>
                    <a:pt x="2047472" y="282680"/>
                  </a:cubicBezTo>
                  <a:cubicBezTo>
                    <a:pt x="2060807" y="274107"/>
                    <a:pt x="2072237" y="256962"/>
                    <a:pt x="2062712" y="241722"/>
                  </a:cubicBezTo>
                  <a:cubicBezTo>
                    <a:pt x="2057949" y="236007"/>
                    <a:pt x="2050329" y="232197"/>
                    <a:pt x="2042709" y="229340"/>
                  </a:cubicBezTo>
                  <a:close/>
                  <a:moveTo>
                    <a:pt x="224387" y="343640"/>
                  </a:moveTo>
                  <a:cubicBezTo>
                    <a:pt x="225339" y="343640"/>
                    <a:pt x="225339" y="343640"/>
                    <a:pt x="224387" y="343640"/>
                  </a:cubicBezTo>
                  <a:cubicBezTo>
                    <a:pt x="225339" y="344592"/>
                    <a:pt x="225339" y="344592"/>
                    <a:pt x="224387" y="343640"/>
                  </a:cubicBezTo>
                  <a:cubicBezTo>
                    <a:pt x="225339" y="344592"/>
                    <a:pt x="225339" y="344592"/>
                    <a:pt x="224387" y="343640"/>
                  </a:cubicBezTo>
                  <a:cubicBezTo>
                    <a:pt x="225339" y="344592"/>
                    <a:pt x="224387" y="344592"/>
                    <a:pt x="224387" y="343640"/>
                  </a:cubicBezTo>
                  <a:lnTo>
                    <a:pt x="224387" y="343640"/>
                  </a:lnTo>
                  <a:lnTo>
                    <a:pt x="224387" y="343640"/>
                  </a:lnTo>
                  <a:close/>
                  <a:moveTo>
                    <a:pt x="1217844" y="141710"/>
                  </a:moveTo>
                  <a:cubicBezTo>
                    <a:pt x="1216892" y="140757"/>
                    <a:pt x="1215939" y="140757"/>
                    <a:pt x="1214987" y="139805"/>
                  </a:cubicBezTo>
                  <a:cubicBezTo>
                    <a:pt x="1215939" y="139805"/>
                    <a:pt x="1216892" y="139805"/>
                    <a:pt x="1217844" y="140757"/>
                  </a:cubicBezTo>
                  <a:cubicBezTo>
                    <a:pt x="1218797" y="140757"/>
                    <a:pt x="1217844" y="141710"/>
                    <a:pt x="1217844" y="141710"/>
                  </a:cubicBezTo>
                  <a:lnTo>
                    <a:pt x="1217844" y="141710"/>
                  </a:lnTo>
                  <a:close/>
                  <a:moveTo>
                    <a:pt x="1365482" y="343640"/>
                  </a:move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cubicBezTo>
                    <a:pt x="1364529" y="343640"/>
                    <a:pt x="1364529" y="343640"/>
                    <a:pt x="1365482" y="343640"/>
                  </a:cubicBezTo>
                  <a:cubicBezTo>
                    <a:pt x="1364529" y="343640"/>
                    <a:pt x="1364529" y="343640"/>
                    <a:pt x="1365482" y="343640"/>
                  </a:cubicBezTo>
                  <a:cubicBezTo>
                    <a:pt x="1365482" y="343640"/>
                    <a:pt x="1366434" y="343640"/>
                    <a:pt x="1366434" y="343640"/>
                  </a:cubicBezTo>
                  <a:lnTo>
                    <a:pt x="1366434" y="344592"/>
                  </a:lnTo>
                  <a:cubicBezTo>
                    <a:pt x="1365482" y="344592"/>
                    <a:pt x="1365482" y="344592"/>
                    <a:pt x="1365482" y="343640"/>
                  </a:cubicBezTo>
                  <a:lnTo>
                    <a:pt x="1365482" y="343640"/>
                  </a:lnTo>
                  <a:close/>
                  <a:moveTo>
                    <a:pt x="835892" y="76940"/>
                  </a:moveTo>
                  <a:lnTo>
                    <a:pt x="835892" y="76940"/>
                  </a:lnTo>
                  <a:cubicBezTo>
                    <a:pt x="835892" y="76940"/>
                    <a:pt x="835892" y="76940"/>
                    <a:pt x="835892" y="76940"/>
                  </a:cubicBezTo>
                  <a:cubicBezTo>
                    <a:pt x="835892" y="76940"/>
                    <a:pt x="835892" y="76940"/>
                    <a:pt x="835892" y="76940"/>
                  </a:cubicBezTo>
                  <a:lnTo>
                    <a:pt x="835892" y="76940"/>
                  </a:lnTo>
                  <a:close/>
                  <a:moveTo>
                    <a:pt x="1333097" y="436032"/>
                  </a:moveTo>
                  <a:cubicBezTo>
                    <a:pt x="1334049" y="435080"/>
                    <a:pt x="1335002" y="435080"/>
                    <a:pt x="1335954" y="435080"/>
                  </a:cubicBezTo>
                  <a:cubicBezTo>
                    <a:pt x="1335002" y="436032"/>
                    <a:pt x="1335002" y="436032"/>
                    <a:pt x="1335002" y="436985"/>
                  </a:cubicBezTo>
                  <a:cubicBezTo>
                    <a:pt x="1334049" y="436032"/>
                    <a:pt x="1333097" y="436032"/>
                    <a:pt x="1333097" y="436032"/>
                  </a:cubicBezTo>
                  <a:lnTo>
                    <a:pt x="1333097" y="436032"/>
                  </a:lnTo>
                  <a:lnTo>
                    <a:pt x="1333097" y="436032"/>
                  </a:lnTo>
                  <a:close/>
                  <a:moveTo>
                    <a:pt x="855894" y="24552"/>
                  </a:moveTo>
                  <a:cubicBezTo>
                    <a:pt x="856847" y="23600"/>
                    <a:pt x="856847" y="23600"/>
                    <a:pt x="857799" y="22647"/>
                  </a:cubicBezTo>
                  <a:cubicBezTo>
                    <a:pt x="856847" y="23600"/>
                    <a:pt x="856847" y="23600"/>
                    <a:pt x="855894" y="24552"/>
                  </a:cubicBezTo>
                  <a:lnTo>
                    <a:pt x="855894" y="24552"/>
                  </a:lnTo>
                  <a:close/>
                </a:path>
              </a:pathLst>
            </a:custGeom>
            <a:solidFill>
              <a:srgbClr val="F2D6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4" name="Freeform: Shape 763">
              <a:extLst>
                <a:ext uri="{FF2B5EF4-FFF2-40B4-BE49-F238E27FC236}">
                  <a16:creationId xmlns:a16="http://schemas.microsoft.com/office/drawing/2014/main" id="{F31C1F88-A4DE-4ADA-9D6B-7FD688A61F0D}"/>
                </a:ext>
              </a:extLst>
            </p:cNvPr>
            <p:cNvSpPr/>
            <p:nvPr/>
          </p:nvSpPr>
          <p:spPr>
            <a:xfrm>
              <a:off x="7625600" y="5128092"/>
              <a:ext cx="639140" cy="112241"/>
            </a:xfrm>
            <a:custGeom>
              <a:avLst/>
              <a:gdLst>
                <a:gd name="connsiteX0" fmla="*/ 15253 w 639140"/>
                <a:gd name="connsiteY0" fmla="*/ 60782 h 112241"/>
                <a:gd name="connsiteX1" fmla="*/ 6680 w 639140"/>
                <a:gd name="connsiteY1" fmla="*/ 61734 h 112241"/>
                <a:gd name="connsiteX2" fmla="*/ 13 w 639140"/>
                <a:gd name="connsiteY2" fmla="*/ 66497 h 112241"/>
                <a:gd name="connsiteX3" fmla="*/ 70498 w 639140"/>
                <a:gd name="connsiteY3" fmla="*/ 78879 h 112241"/>
                <a:gd name="connsiteX4" fmla="*/ 133363 w 639140"/>
                <a:gd name="connsiteY4" fmla="*/ 101739 h 112241"/>
                <a:gd name="connsiteX5" fmla="*/ 162890 w 639140"/>
                <a:gd name="connsiteY5" fmla="*/ 112217 h 112241"/>
                <a:gd name="connsiteX6" fmla="*/ 302908 w 639140"/>
                <a:gd name="connsiteY6" fmla="*/ 78879 h 112241"/>
                <a:gd name="connsiteX7" fmla="*/ 368630 w 639140"/>
                <a:gd name="connsiteY7" fmla="*/ 56019 h 112241"/>
                <a:gd name="connsiteX8" fmla="*/ 609613 w 639140"/>
                <a:gd name="connsiteY8" fmla="*/ 45542 h 112241"/>
                <a:gd name="connsiteX9" fmla="*/ 639140 w 639140"/>
                <a:gd name="connsiteY9" fmla="*/ 45542 h 112241"/>
                <a:gd name="connsiteX10" fmla="*/ 500075 w 639140"/>
                <a:gd name="connsiteY10" fmla="*/ 774 h 112241"/>
                <a:gd name="connsiteX11" fmla="*/ 390538 w 639140"/>
                <a:gd name="connsiteY11" fmla="*/ 12204 h 112241"/>
                <a:gd name="connsiteX12" fmla="*/ 354343 w 639140"/>
                <a:gd name="connsiteY12" fmla="*/ 23634 h 112241"/>
                <a:gd name="connsiteX13" fmla="*/ 311480 w 639140"/>
                <a:gd name="connsiteY13" fmla="*/ 44589 h 112241"/>
                <a:gd name="connsiteX14" fmla="*/ 224803 w 639140"/>
                <a:gd name="connsiteY14" fmla="*/ 52209 h 112241"/>
                <a:gd name="connsiteX15" fmla="*/ 15253 w 639140"/>
                <a:gd name="connsiteY15" fmla="*/ 60782 h 112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9140" h="112241">
                  <a:moveTo>
                    <a:pt x="15253" y="60782"/>
                  </a:moveTo>
                  <a:cubicBezTo>
                    <a:pt x="12395" y="60782"/>
                    <a:pt x="9538" y="60782"/>
                    <a:pt x="6680" y="61734"/>
                  </a:cubicBezTo>
                  <a:cubicBezTo>
                    <a:pt x="3823" y="62687"/>
                    <a:pt x="13" y="63639"/>
                    <a:pt x="13" y="66497"/>
                  </a:cubicBezTo>
                  <a:cubicBezTo>
                    <a:pt x="-940" y="70307"/>
                    <a:pt x="52400" y="77927"/>
                    <a:pt x="70498" y="78879"/>
                  </a:cubicBezTo>
                  <a:cubicBezTo>
                    <a:pt x="94310" y="79832"/>
                    <a:pt x="116218" y="82689"/>
                    <a:pt x="133363" y="101739"/>
                  </a:cubicBezTo>
                  <a:cubicBezTo>
                    <a:pt x="140983" y="110312"/>
                    <a:pt x="151460" y="112217"/>
                    <a:pt x="162890" y="112217"/>
                  </a:cubicBezTo>
                  <a:cubicBezTo>
                    <a:pt x="194323" y="113169"/>
                    <a:pt x="295288" y="86499"/>
                    <a:pt x="302908" y="78879"/>
                  </a:cubicBezTo>
                  <a:cubicBezTo>
                    <a:pt x="321005" y="61734"/>
                    <a:pt x="345770" y="59829"/>
                    <a:pt x="368630" y="56019"/>
                  </a:cubicBezTo>
                  <a:cubicBezTo>
                    <a:pt x="448640" y="41732"/>
                    <a:pt x="529603" y="45542"/>
                    <a:pt x="609613" y="45542"/>
                  </a:cubicBezTo>
                  <a:cubicBezTo>
                    <a:pt x="619138" y="45542"/>
                    <a:pt x="629615" y="51257"/>
                    <a:pt x="639140" y="45542"/>
                  </a:cubicBezTo>
                  <a:cubicBezTo>
                    <a:pt x="601040" y="6489"/>
                    <a:pt x="553415" y="-3036"/>
                    <a:pt x="500075" y="774"/>
                  </a:cubicBezTo>
                  <a:cubicBezTo>
                    <a:pt x="492455" y="-1131"/>
                    <a:pt x="433400" y="12204"/>
                    <a:pt x="390538" y="12204"/>
                  </a:cubicBezTo>
                  <a:cubicBezTo>
                    <a:pt x="377203" y="12204"/>
                    <a:pt x="363868" y="14109"/>
                    <a:pt x="354343" y="23634"/>
                  </a:cubicBezTo>
                  <a:cubicBezTo>
                    <a:pt x="344818" y="38874"/>
                    <a:pt x="328625" y="42684"/>
                    <a:pt x="311480" y="44589"/>
                  </a:cubicBezTo>
                  <a:cubicBezTo>
                    <a:pt x="282905" y="47447"/>
                    <a:pt x="254330" y="50304"/>
                    <a:pt x="224803" y="52209"/>
                  </a:cubicBezTo>
                  <a:cubicBezTo>
                    <a:pt x="165748" y="55067"/>
                    <a:pt x="21920" y="59829"/>
                    <a:pt x="15253" y="60782"/>
                  </a:cubicBez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5" name="Freeform: Shape 764">
              <a:extLst>
                <a:ext uri="{FF2B5EF4-FFF2-40B4-BE49-F238E27FC236}">
                  <a16:creationId xmlns:a16="http://schemas.microsoft.com/office/drawing/2014/main" id="{70B5ADDB-C51B-4055-92C5-04E4BE3CE581}"/>
                </a:ext>
              </a:extLst>
            </p:cNvPr>
            <p:cNvSpPr/>
            <p:nvPr/>
          </p:nvSpPr>
          <p:spPr>
            <a:xfrm>
              <a:off x="6806463" y="5222212"/>
              <a:ext cx="266700" cy="76200"/>
            </a:xfrm>
            <a:custGeom>
              <a:avLst/>
              <a:gdLst>
                <a:gd name="connsiteX0" fmla="*/ 237172 w 266700"/>
                <a:gd name="connsiteY0" fmla="*/ 67628 h 76200"/>
                <a:gd name="connsiteX1" fmla="*/ 245745 w 266700"/>
                <a:gd name="connsiteY1" fmla="*/ 60007 h 76200"/>
                <a:gd name="connsiteX2" fmla="*/ 240030 w 266700"/>
                <a:gd name="connsiteY2" fmla="*/ 48578 h 76200"/>
                <a:gd name="connsiteX3" fmla="*/ 221933 w 266700"/>
                <a:gd name="connsiteY3" fmla="*/ 42863 h 76200"/>
                <a:gd name="connsiteX4" fmla="*/ 170497 w 266700"/>
                <a:gd name="connsiteY4" fmla="*/ 33338 h 76200"/>
                <a:gd name="connsiteX5" fmla="*/ 188595 w 266700"/>
                <a:gd name="connsiteY5" fmla="*/ 27622 h 76200"/>
                <a:gd name="connsiteX6" fmla="*/ 240030 w 266700"/>
                <a:gd name="connsiteY6" fmla="*/ 26670 h 76200"/>
                <a:gd name="connsiteX7" fmla="*/ 266700 w 266700"/>
                <a:gd name="connsiteY7" fmla="*/ 16193 h 76200"/>
                <a:gd name="connsiteX8" fmla="*/ 239078 w 266700"/>
                <a:gd name="connsiteY8" fmla="*/ 3810 h 76200"/>
                <a:gd name="connsiteX9" fmla="*/ 178118 w 266700"/>
                <a:gd name="connsiteY9" fmla="*/ 0 h 76200"/>
                <a:gd name="connsiteX10" fmla="*/ 173355 w 266700"/>
                <a:gd name="connsiteY10" fmla="*/ 3810 h 76200"/>
                <a:gd name="connsiteX11" fmla="*/ 143828 w 266700"/>
                <a:gd name="connsiteY11" fmla="*/ 22860 h 76200"/>
                <a:gd name="connsiteX12" fmla="*/ 57150 w 266700"/>
                <a:gd name="connsiteY12" fmla="*/ 40005 h 76200"/>
                <a:gd name="connsiteX13" fmla="*/ 49530 w 266700"/>
                <a:gd name="connsiteY13" fmla="*/ 46672 h 76200"/>
                <a:gd name="connsiteX14" fmla="*/ 59055 w 266700"/>
                <a:gd name="connsiteY14" fmla="*/ 50482 h 76200"/>
                <a:gd name="connsiteX15" fmla="*/ 113347 w 266700"/>
                <a:gd name="connsiteY15" fmla="*/ 44768 h 76200"/>
                <a:gd name="connsiteX16" fmla="*/ 20003 w 266700"/>
                <a:gd name="connsiteY16" fmla="*/ 67628 h 76200"/>
                <a:gd name="connsiteX17" fmla="*/ 0 w 266700"/>
                <a:gd name="connsiteY17" fmla="*/ 74295 h 76200"/>
                <a:gd name="connsiteX18" fmla="*/ 215265 w 266700"/>
                <a:gd name="connsiteY18" fmla="*/ 76200 h 76200"/>
                <a:gd name="connsiteX19" fmla="*/ 237172 w 266700"/>
                <a:gd name="connsiteY19" fmla="*/ 67628 h 76200"/>
                <a:gd name="connsiteX20" fmla="*/ 237172 w 266700"/>
                <a:gd name="connsiteY20" fmla="*/ 6762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66700" h="76200">
                  <a:moveTo>
                    <a:pt x="237172" y="67628"/>
                  </a:moveTo>
                  <a:cubicBezTo>
                    <a:pt x="240983" y="65723"/>
                    <a:pt x="245745" y="65723"/>
                    <a:pt x="245745" y="60007"/>
                  </a:cubicBezTo>
                  <a:cubicBezTo>
                    <a:pt x="245745" y="54293"/>
                    <a:pt x="242888" y="52388"/>
                    <a:pt x="240030" y="48578"/>
                  </a:cubicBezTo>
                  <a:cubicBezTo>
                    <a:pt x="235268" y="42863"/>
                    <a:pt x="228600" y="43815"/>
                    <a:pt x="221933" y="42863"/>
                  </a:cubicBezTo>
                  <a:cubicBezTo>
                    <a:pt x="204788" y="40957"/>
                    <a:pt x="187643" y="40005"/>
                    <a:pt x="170497" y="33338"/>
                  </a:cubicBezTo>
                  <a:cubicBezTo>
                    <a:pt x="175260" y="25718"/>
                    <a:pt x="182880" y="27622"/>
                    <a:pt x="188595" y="27622"/>
                  </a:cubicBezTo>
                  <a:cubicBezTo>
                    <a:pt x="205740" y="27622"/>
                    <a:pt x="222885" y="29528"/>
                    <a:pt x="240030" y="26670"/>
                  </a:cubicBezTo>
                  <a:cubicBezTo>
                    <a:pt x="249555" y="24765"/>
                    <a:pt x="266700" y="28575"/>
                    <a:pt x="266700" y="16193"/>
                  </a:cubicBezTo>
                  <a:cubicBezTo>
                    <a:pt x="266700" y="1905"/>
                    <a:pt x="249555" y="4763"/>
                    <a:pt x="239078" y="3810"/>
                  </a:cubicBezTo>
                  <a:cubicBezTo>
                    <a:pt x="219075" y="1905"/>
                    <a:pt x="198120" y="8572"/>
                    <a:pt x="178118" y="0"/>
                  </a:cubicBezTo>
                  <a:cubicBezTo>
                    <a:pt x="177165" y="953"/>
                    <a:pt x="175260" y="2857"/>
                    <a:pt x="173355" y="3810"/>
                  </a:cubicBezTo>
                  <a:cubicBezTo>
                    <a:pt x="167640" y="18097"/>
                    <a:pt x="155258" y="20003"/>
                    <a:pt x="143828" y="22860"/>
                  </a:cubicBezTo>
                  <a:cubicBezTo>
                    <a:pt x="115253" y="29528"/>
                    <a:pt x="85725" y="34290"/>
                    <a:pt x="57150" y="40005"/>
                  </a:cubicBezTo>
                  <a:cubicBezTo>
                    <a:pt x="54293" y="41910"/>
                    <a:pt x="49530" y="44768"/>
                    <a:pt x="49530" y="46672"/>
                  </a:cubicBezTo>
                  <a:cubicBezTo>
                    <a:pt x="49530" y="53340"/>
                    <a:pt x="55245" y="51435"/>
                    <a:pt x="59055" y="50482"/>
                  </a:cubicBezTo>
                  <a:cubicBezTo>
                    <a:pt x="77153" y="48578"/>
                    <a:pt x="95250" y="46672"/>
                    <a:pt x="113347" y="44768"/>
                  </a:cubicBezTo>
                  <a:cubicBezTo>
                    <a:pt x="83820" y="60007"/>
                    <a:pt x="52388" y="66675"/>
                    <a:pt x="20003" y="67628"/>
                  </a:cubicBezTo>
                  <a:cubicBezTo>
                    <a:pt x="13335" y="68580"/>
                    <a:pt x="4763" y="62865"/>
                    <a:pt x="0" y="74295"/>
                  </a:cubicBezTo>
                  <a:cubicBezTo>
                    <a:pt x="71438" y="67628"/>
                    <a:pt x="142875" y="70485"/>
                    <a:pt x="215265" y="76200"/>
                  </a:cubicBezTo>
                  <a:cubicBezTo>
                    <a:pt x="222885" y="73343"/>
                    <a:pt x="230505" y="70485"/>
                    <a:pt x="237172" y="67628"/>
                  </a:cubicBezTo>
                  <a:lnTo>
                    <a:pt x="237172" y="67628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6" name="Freeform: Shape 765">
              <a:extLst>
                <a:ext uri="{FF2B5EF4-FFF2-40B4-BE49-F238E27FC236}">
                  <a16:creationId xmlns:a16="http://schemas.microsoft.com/office/drawing/2014/main" id="{D1208E97-7760-4395-936F-C25C8818F52A}"/>
                </a:ext>
              </a:extLst>
            </p:cNvPr>
            <p:cNvSpPr/>
            <p:nvPr/>
          </p:nvSpPr>
          <p:spPr>
            <a:xfrm>
              <a:off x="6549415" y="5288496"/>
              <a:ext cx="247522" cy="86202"/>
            </a:xfrm>
            <a:custGeom>
              <a:avLst/>
              <a:gdLst>
                <a:gd name="connsiteX0" fmla="*/ 210375 w 247522"/>
                <a:gd name="connsiteY0" fmla="*/ 3248 h 86202"/>
                <a:gd name="connsiteX1" fmla="*/ 119888 w 247522"/>
                <a:gd name="connsiteY1" fmla="*/ 5153 h 86202"/>
                <a:gd name="connsiteX2" fmla="*/ 72263 w 247522"/>
                <a:gd name="connsiteY2" fmla="*/ 1343 h 86202"/>
                <a:gd name="connsiteX3" fmla="*/ 20828 w 247522"/>
                <a:gd name="connsiteY3" fmla="*/ 5153 h 86202"/>
                <a:gd name="connsiteX4" fmla="*/ 3683 w 247522"/>
                <a:gd name="connsiteY4" fmla="*/ 33728 h 86202"/>
                <a:gd name="connsiteX5" fmla="*/ 75120 w 247522"/>
                <a:gd name="connsiteY5" fmla="*/ 86115 h 86202"/>
                <a:gd name="connsiteX6" fmla="*/ 81788 w 247522"/>
                <a:gd name="connsiteY6" fmla="*/ 68018 h 86202"/>
                <a:gd name="connsiteX7" fmla="*/ 122745 w 247522"/>
                <a:gd name="connsiteY7" fmla="*/ 31823 h 86202"/>
                <a:gd name="connsiteX8" fmla="*/ 247523 w 247522"/>
                <a:gd name="connsiteY8" fmla="*/ 6105 h 86202"/>
                <a:gd name="connsiteX9" fmla="*/ 210375 w 247522"/>
                <a:gd name="connsiteY9" fmla="*/ 3248 h 86202"/>
                <a:gd name="connsiteX10" fmla="*/ 210375 w 247522"/>
                <a:gd name="connsiteY10" fmla="*/ 3248 h 8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522" h="86202">
                  <a:moveTo>
                    <a:pt x="210375" y="3248"/>
                  </a:moveTo>
                  <a:cubicBezTo>
                    <a:pt x="179895" y="6105"/>
                    <a:pt x="150368" y="13725"/>
                    <a:pt x="119888" y="5153"/>
                  </a:cubicBezTo>
                  <a:cubicBezTo>
                    <a:pt x="104648" y="390"/>
                    <a:pt x="88455" y="-1515"/>
                    <a:pt x="72263" y="1343"/>
                  </a:cubicBezTo>
                  <a:cubicBezTo>
                    <a:pt x="55118" y="4200"/>
                    <a:pt x="37973" y="4200"/>
                    <a:pt x="20828" y="5153"/>
                  </a:cubicBezTo>
                  <a:cubicBezTo>
                    <a:pt x="1778" y="6105"/>
                    <a:pt x="-4890" y="14678"/>
                    <a:pt x="3683" y="33728"/>
                  </a:cubicBezTo>
                  <a:cubicBezTo>
                    <a:pt x="14160" y="58493"/>
                    <a:pt x="43688" y="88020"/>
                    <a:pt x="75120" y="86115"/>
                  </a:cubicBezTo>
                  <a:cubicBezTo>
                    <a:pt x="75120" y="79448"/>
                    <a:pt x="75120" y="71828"/>
                    <a:pt x="81788" y="68018"/>
                  </a:cubicBezTo>
                  <a:cubicBezTo>
                    <a:pt x="85598" y="43253"/>
                    <a:pt x="105600" y="38490"/>
                    <a:pt x="122745" y="31823"/>
                  </a:cubicBezTo>
                  <a:cubicBezTo>
                    <a:pt x="162750" y="16583"/>
                    <a:pt x="205613" y="10868"/>
                    <a:pt x="247523" y="6105"/>
                  </a:cubicBezTo>
                  <a:cubicBezTo>
                    <a:pt x="235140" y="-562"/>
                    <a:pt x="222758" y="2295"/>
                    <a:pt x="210375" y="3248"/>
                  </a:cubicBezTo>
                  <a:lnTo>
                    <a:pt x="210375" y="3248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7" name="Freeform: Shape 766">
              <a:extLst>
                <a:ext uri="{FF2B5EF4-FFF2-40B4-BE49-F238E27FC236}">
                  <a16:creationId xmlns:a16="http://schemas.microsoft.com/office/drawing/2014/main" id="{5B46849D-3BD5-4DA4-B6EF-3577CB4B0069}"/>
                </a:ext>
              </a:extLst>
            </p:cNvPr>
            <p:cNvSpPr/>
            <p:nvPr/>
          </p:nvSpPr>
          <p:spPr>
            <a:xfrm>
              <a:off x="6664541" y="5089363"/>
              <a:ext cx="1064894" cy="132655"/>
            </a:xfrm>
            <a:custGeom>
              <a:avLst/>
              <a:gdLst>
                <a:gd name="connsiteX0" fmla="*/ 1905 w 1064894"/>
                <a:gd name="connsiteY0" fmla="*/ 86176 h 132655"/>
                <a:gd name="connsiteX1" fmla="*/ 221932 w 1064894"/>
                <a:gd name="connsiteY1" fmla="*/ 89033 h 132655"/>
                <a:gd name="connsiteX2" fmla="*/ 324803 w 1064894"/>
                <a:gd name="connsiteY2" fmla="*/ 116656 h 132655"/>
                <a:gd name="connsiteX3" fmla="*/ 395288 w 1064894"/>
                <a:gd name="connsiteY3" fmla="*/ 120466 h 132655"/>
                <a:gd name="connsiteX4" fmla="*/ 481013 w 1064894"/>
                <a:gd name="connsiteY4" fmla="*/ 131896 h 132655"/>
                <a:gd name="connsiteX5" fmla="*/ 539115 w 1064894"/>
                <a:gd name="connsiteY5" fmla="*/ 120466 h 132655"/>
                <a:gd name="connsiteX6" fmla="*/ 621982 w 1064894"/>
                <a:gd name="connsiteY6" fmla="*/ 120466 h 132655"/>
                <a:gd name="connsiteX7" fmla="*/ 786765 w 1064894"/>
                <a:gd name="connsiteY7" fmla="*/ 105226 h 132655"/>
                <a:gd name="connsiteX8" fmla="*/ 855345 w 1064894"/>
                <a:gd name="connsiteY8" fmla="*/ 105226 h 132655"/>
                <a:gd name="connsiteX9" fmla="*/ 879157 w 1064894"/>
                <a:gd name="connsiteY9" fmla="*/ 95701 h 132655"/>
                <a:gd name="connsiteX10" fmla="*/ 964882 w 1064894"/>
                <a:gd name="connsiteY10" fmla="*/ 91891 h 132655"/>
                <a:gd name="connsiteX11" fmla="*/ 980123 w 1064894"/>
                <a:gd name="connsiteY11" fmla="*/ 89033 h 132655"/>
                <a:gd name="connsiteX12" fmla="*/ 947737 w 1064894"/>
                <a:gd name="connsiteY12" fmla="*/ 75698 h 132655"/>
                <a:gd name="connsiteX13" fmla="*/ 942975 w 1064894"/>
                <a:gd name="connsiteY13" fmla="*/ 69031 h 132655"/>
                <a:gd name="connsiteX14" fmla="*/ 929640 w 1064894"/>
                <a:gd name="connsiteY14" fmla="*/ 53791 h 132655"/>
                <a:gd name="connsiteX15" fmla="*/ 947737 w 1064894"/>
                <a:gd name="connsiteY15" fmla="*/ 40456 h 132655"/>
                <a:gd name="connsiteX16" fmla="*/ 1020128 w 1064894"/>
                <a:gd name="connsiteY16" fmla="*/ 26168 h 132655"/>
                <a:gd name="connsiteX17" fmla="*/ 1064895 w 1064894"/>
                <a:gd name="connsiteY17" fmla="*/ 15691 h 132655"/>
                <a:gd name="connsiteX18" fmla="*/ 1056323 w 1064894"/>
                <a:gd name="connsiteY18" fmla="*/ 6166 h 132655"/>
                <a:gd name="connsiteX19" fmla="*/ 999173 w 1064894"/>
                <a:gd name="connsiteY19" fmla="*/ 451 h 132655"/>
                <a:gd name="connsiteX20" fmla="*/ 999173 w 1064894"/>
                <a:gd name="connsiteY20" fmla="*/ 451 h 132655"/>
                <a:gd name="connsiteX21" fmla="*/ 975360 w 1064894"/>
                <a:gd name="connsiteY21" fmla="*/ 17596 h 132655"/>
                <a:gd name="connsiteX22" fmla="*/ 860107 w 1064894"/>
                <a:gd name="connsiteY22" fmla="*/ 29978 h 132655"/>
                <a:gd name="connsiteX23" fmla="*/ 775335 w 1064894"/>
                <a:gd name="connsiteY23" fmla="*/ 30931 h 132655"/>
                <a:gd name="connsiteX24" fmla="*/ 645795 w 1064894"/>
                <a:gd name="connsiteY24" fmla="*/ 19501 h 132655"/>
                <a:gd name="connsiteX25" fmla="*/ 619125 w 1064894"/>
                <a:gd name="connsiteY25" fmla="*/ 29978 h 132655"/>
                <a:gd name="connsiteX26" fmla="*/ 643890 w 1064894"/>
                <a:gd name="connsiteY26" fmla="*/ 44266 h 132655"/>
                <a:gd name="connsiteX27" fmla="*/ 664845 w 1064894"/>
                <a:gd name="connsiteY27" fmla="*/ 64268 h 132655"/>
                <a:gd name="connsiteX28" fmla="*/ 639128 w 1064894"/>
                <a:gd name="connsiteY28" fmla="*/ 79508 h 132655"/>
                <a:gd name="connsiteX29" fmla="*/ 524828 w 1064894"/>
                <a:gd name="connsiteY29" fmla="*/ 94748 h 132655"/>
                <a:gd name="connsiteX30" fmla="*/ 314325 w 1064894"/>
                <a:gd name="connsiteY30" fmla="*/ 83318 h 132655"/>
                <a:gd name="connsiteX31" fmla="*/ 254317 w 1064894"/>
                <a:gd name="connsiteY31" fmla="*/ 54743 h 132655"/>
                <a:gd name="connsiteX32" fmla="*/ 101917 w 1064894"/>
                <a:gd name="connsiteY32" fmla="*/ 60458 h 132655"/>
                <a:gd name="connsiteX33" fmla="*/ 0 w 1064894"/>
                <a:gd name="connsiteY33" fmla="*/ 82366 h 132655"/>
                <a:gd name="connsiteX34" fmla="*/ 1905 w 1064894"/>
                <a:gd name="connsiteY34" fmla="*/ 86176 h 132655"/>
                <a:gd name="connsiteX35" fmla="*/ 1905 w 1064894"/>
                <a:gd name="connsiteY35" fmla="*/ 86176 h 132655"/>
                <a:gd name="connsiteX36" fmla="*/ 1905 w 1064894"/>
                <a:gd name="connsiteY36" fmla="*/ 86176 h 132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064894" h="132655">
                  <a:moveTo>
                    <a:pt x="1905" y="86176"/>
                  </a:moveTo>
                  <a:cubicBezTo>
                    <a:pt x="75247" y="80461"/>
                    <a:pt x="148590" y="80461"/>
                    <a:pt x="221932" y="89033"/>
                  </a:cubicBezTo>
                  <a:cubicBezTo>
                    <a:pt x="257175" y="93796"/>
                    <a:pt x="293370" y="97606"/>
                    <a:pt x="324803" y="116656"/>
                  </a:cubicBezTo>
                  <a:cubicBezTo>
                    <a:pt x="348615" y="109036"/>
                    <a:pt x="373380" y="111893"/>
                    <a:pt x="395288" y="120466"/>
                  </a:cubicBezTo>
                  <a:cubicBezTo>
                    <a:pt x="422910" y="132848"/>
                    <a:pt x="450532" y="133801"/>
                    <a:pt x="481013" y="131896"/>
                  </a:cubicBezTo>
                  <a:cubicBezTo>
                    <a:pt x="501015" y="130943"/>
                    <a:pt x="519113" y="121418"/>
                    <a:pt x="539115" y="120466"/>
                  </a:cubicBezTo>
                  <a:cubicBezTo>
                    <a:pt x="566738" y="119513"/>
                    <a:pt x="594360" y="120466"/>
                    <a:pt x="621982" y="120466"/>
                  </a:cubicBezTo>
                  <a:cubicBezTo>
                    <a:pt x="676275" y="110941"/>
                    <a:pt x="731520" y="105226"/>
                    <a:pt x="786765" y="105226"/>
                  </a:cubicBezTo>
                  <a:cubicBezTo>
                    <a:pt x="809625" y="105226"/>
                    <a:pt x="832485" y="105226"/>
                    <a:pt x="855345" y="105226"/>
                  </a:cubicBezTo>
                  <a:cubicBezTo>
                    <a:pt x="862965" y="102368"/>
                    <a:pt x="869632" y="96653"/>
                    <a:pt x="879157" y="95701"/>
                  </a:cubicBezTo>
                  <a:cubicBezTo>
                    <a:pt x="907732" y="93796"/>
                    <a:pt x="936307" y="90938"/>
                    <a:pt x="964882" y="91891"/>
                  </a:cubicBezTo>
                  <a:cubicBezTo>
                    <a:pt x="969645" y="91891"/>
                    <a:pt x="974407" y="93796"/>
                    <a:pt x="980123" y="89033"/>
                  </a:cubicBezTo>
                  <a:cubicBezTo>
                    <a:pt x="968693" y="84271"/>
                    <a:pt x="958215" y="80461"/>
                    <a:pt x="947737" y="75698"/>
                  </a:cubicBezTo>
                  <a:cubicBezTo>
                    <a:pt x="946785" y="72841"/>
                    <a:pt x="944880" y="70936"/>
                    <a:pt x="942975" y="69031"/>
                  </a:cubicBezTo>
                  <a:cubicBezTo>
                    <a:pt x="937260" y="65221"/>
                    <a:pt x="926782" y="63316"/>
                    <a:pt x="929640" y="53791"/>
                  </a:cubicBezTo>
                  <a:cubicBezTo>
                    <a:pt x="931545" y="44266"/>
                    <a:pt x="940118" y="42361"/>
                    <a:pt x="947737" y="40456"/>
                  </a:cubicBezTo>
                  <a:cubicBezTo>
                    <a:pt x="971550" y="32836"/>
                    <a:pt x="995362" y="28073"/>
                    <a:pt x="1020128" y="26168"/>
                  </a:cubicBezTo>
                  <a:cubicBezTo>
                    <a:pt x="1035368" y="25216"/>
                    <a:pt x="1051560" y="28073"/>
                    <a:pt x="1064895" y="15691"/>
                  </a:cubicBezTo>
                  <a:cubicBezTo>
                    <a:pt x="1064895" y="9023"/>
                    <a:pt x="1062037" y="8071"/>
                    <a:pt x="1056323" y="6166"/>
                  </a:cubicBezTo>
                  <a:cubicBezTo>
                    <a:pt x="1038225" y="-502"/>
                    <a:pt x="1018223" y="-502"/>
                    <a:pt x="999173" y="451"/>
                  </a:cubicBezTo>
                  <a:lnTo>
                    <a:pt x="999173" y="451"/>
                  </a:lnTo>
                  <a:cubicBezTo>
                    <a:pt x="995362" y="11881"/>
                    <a:pt x="985837" y="14738"/>
                    <a:pt x="975360" y="17596"/>
                  </a:cubicBezTo>
                  <a:cubicBezTo>
                    <a:pt x="937260" y="25216"/>
                    <a:pt x="899160" y="26168"/>
                    <a:pt x="860107" y="29978"/>
                  </a:cubicBezTo>
                  <a:cubicBezTo>
                    <a:pt x="832485" y="31883"/>
                    <a:pt x="803910" y="32836"/>
                    <a:pt x="775335" y="30931"/>
                  </a:cubicBezTo>
                  <a:cubicBezTo>
                    <a:pt x="732473" y="28073"/>
                    <a:pt x="688657" y="24263"/>
                    <a:pt x="645795" y="19501"/>
                  </a:cubicBezTo>
                  <a:cubicBezTo>
                    <a:pt x="636270" y="22358"/>
                    <a:pt x="625793" y="20453"/>
                    <a:pt x="619125" y="29978"/>
                  </a:cubicBezTo>
                  <a:cubicBezTo>
                    <a:pt x="622935" y="42361"/>
                    <a:pt x="635318" y="40456"/>
                    <a:pt x="643890" y="44266"/>
                  </a:cubicBezTo>
                  <a:cubicBezTo>
                    <a:pt x="653415" y="48076"/>
                    <a:pt x="665798" y="49028"/>
                    <a:pt x="664845" y="64268"/>
                  </a:cubicBezTo>
                  <a:cubicBezTo>
                    <a:pt x="660082" y="74746"/>
                    <a:pt x="648653" y="77603"/>
                    <a:pt x="639128" y="79508"/>
                  </a:cubicBezTo>
                  <a:cubicBezTo>
                    <a:pt x="601980" y="89033"/>
                    <a:pt x="562928" y="92843"/>
                    <a:pt x="524828" y="94748"/>
                  </a:cubicBezTo>
                  <a:cubicBezTo>
                    <a:pt x="454342" y="98558"/>
                    <a:pt x="384810" y="89986"/>
                    <a:pt x="314325" y="83318"/>
                  </a:cubicBezTo>
                  <a:cubicBezTo>
                    <a:pt x="292417" y="81413"/>
                    <a:pt x="264795" y="83318"/>
                    <a:pt x="254317" y="54743"/>
                  </a:cubicBezTo>
                  <a:cubicBezTo>
                    <a:pt x="203835" y="54743"/>
                    <a:pt x="152400" y="59506"/>
                    <a:pt x="101917" y="60458"/>
                  </a:cubicBezTo>
                  <a:cubicBezTo>
                    <a:pt x="65722" y="61411"/>
                    <a:pt x="34290" y="73793"/>
                    <a:pt x="0" y="82366"/>
                  </a:cubicBezTo>
                  <a:cubicBezTo>
                    <a:pt x="0" y="83318"/>
                    <a:pt x="0" y="84271"/>
                    <a:pt x="1905" y="86176"/>
                  </a:cubicBezTo>
                  <a:cubicBezTo>
                    <a:pt x="0" y="85223"/>
                    <a:pt x="952" y="85223"/>
                    <a:pt x="1905" y="86176"/>
                  </a:cubicBezTo>
                  <a:lnTo>
                    <a:pt x="1905" y="86176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8" name="Freeform: Shape 767">
              <a:extLst>
                <a:ext uri="{FF2B5EF4-FFF2-40B4-BE49-F238E27FC236}">
                  <a16:creationId xmlns:a16="http://schemas.microsoft.com/office/drawing/2014/main" id="{9D5C8ED9-C125-485A-8BC3-2E19C79321FC}"/>
                </a:ext>
              </a:extLst>
            </p:cNvPr>
            <p:cNvSpPr/>
            <p:nvPr/>
          </p:nvSpPr>
          <p:spPr>
            <a:xfrm>
              <a:off x="6625488" y="5288887"/>
              <a:ext cx="552450" cy="123825"/>
            </a:xfrm>
            <a:custGeom>
              <a:avLst/>
              <a:gdLst>
                <a:gd name="connsiteX0" fmla="*/ 552450 w 552450"/>
                <a:gd name="connsiteY0" fmla="*/ 61913 h 123825"/>
                <a:gd name="connsiteX1" fmla="*/ 276225 w 552450"/>
                <a:gd name="connsiteY1" fmla="*/ 123825 h 123825"/>
                <a:gd name="connsiteX2" fmla="*/ 0 w 552450"/>
                <a:gd name="connsiteY2" fmla="*/ 61913 h 123825"/>
                <a:gd name="connsiteX3" fmla="*/ 276225 w 552450"/>
                <a:gd name="connsiteY3" fmla="*/ 0 h 123825"/>
                <a:gd name="connsiteX4" fmla="*/ 552450 w 552450"/>
                <a:gd name="connsiteY4" fmla="*/ 61913 h 123825"/>
                <a:gd name="connsiteX5" fmla="*/ 552450 w 552450"/>
                <a:gd name="connsiteY5" fmla="*/ 61913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2450" h="123825">
                  <a:moveTo>
                    <a:pt x="552450" y="61913"/>
                  </a:moveTo>
                  <a:cubicBezTo>
                    <a:pt x="552450" y="96202"/>
                    <a:pt x="428625" y="123825"/>
                    <a:pt x="276225" y="123825"/>
                  </a:cubicBezTo>
                  <a:cubicBezTo>
                    <a:pt x="123825" y="123825"/>
                    <a:pt x="0" y="96202"/>
                    <a:pt x="0" y="61913"/>
                  </a:cubicBezTo>
                  <a:cubicBezTo>
                    <a:pt x="0" y="27622"/>
                    <a:pt x="123825" y="0"/>
                    <a:pt x="276225" y="0"/>
                  </a:cubicBezTo>
                  <a:cubicBezTo>
                    <a:pt x="428625" y="0"/>
                    <a:pt x="552450" y="27622"/>
                    <a:pt x="552450" y="61913"/>
                  </a:cubicBezTo>
                  <a:lnTo>
                    <a:pt x="552450" y="6191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9" name="Freeform: Shape 768">
              <a:extLst>
                <a:ext uri="{FF2B5EF4-FFF2-40B4-BE49-F238E27FC236}">
                  <a16:creationId xmlns:a16="http://schemas.microsoft.com/office/drawing/2014/main" id="{63A0FD4B-A833-4087-B14F-7079AC333B28}"/>
                </a:ext>
              </a:extLst>
            </p:cNvPr>
            <p:cNvSpPr/>
            <p:nvPr/>
          </p:nvSpPr>
          <p:spPr>
            <a:xfrm>
              <a:off x="6520713" y="5165062"/>
              <a:ext cx="466725" cy="85725"/>
            </a:xfrm>
            <a:custGeom>
              <a:avLst/>
              <a:gdLst>
                <a:gd name="connsiteX0" fmla="*/ 466725 w 466725"/>
                <a:gd name="connsiteY0" fmla="*/ 42863 h 85725"/>
                <a:gd name="connsiteX1" fmla="*/ 233363 w 466725"/>
                <a:gd name="connsiteY1" fmla="*/ 85725 h 85725"/>
                <a:gd name="connsiteX2" fmla="*/ 0 w 466725"/>
                <a:gd name="connsiteY2" fmla="*/ 42863 h 85725"/>
                <a:gd name="connsiteX3" fmla="*/ 233363 w 466725"/>
                <a:gd name="connsiteY3" fmla="*/ 0 h 85725"/>
                <a:gd name="connsiteX4" fmla="*/ 466725 w 466725"/>
                <a:gd name="connsiteY4" fmla="*/ 42863 h 85725"/>
                <a:gd name="connsiteX5" fmla="*/ 466725 w 466725"/>
                <a:gd name="connsiteY5" fmla="*/ 42863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725" h="85725">
                  <a:moveTo>
                    <a:pt x="466725" y="42863"/>
                  </a:moveTo>
                  <a:cubicBezTo>
                    <a:pt x="466725" y="66675"/>
                    <a:pt x="361950" y="85725"/>
                    <a:pt x="233363" y="85725"/>
                  </a:cubicBezTo>
                  <a:cubicBezTo>
                    <a:pt x="104775" y="85725"/>
                    <a:pt x="0" y="66675"/>
                    <a:pt x="0" y="42863"/>
                  </a:cubicBezTo>
                  <a:cubicBezTo>
                    <a:pt x="0" y="19050"/>
                    <a:pt x="104775" y="0"/>
                    <a:pt x="233363" y="0"/>
                  </a:cubicBezTo>
                  <a:cubicBezTo>
                    <a:pt x="361950" y="0"/>
                    <a:pt x="466725" y="19050"/>
                    <a:pt x="466725" y="42863"/>
                  </a:cubicBezTo>
                  <a:lnTo>
                    <a:pt x="466725" y="4286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0" name="Freeform: Shape 769">
              <a:extLst>
                <a:ext uri="{FF2B5EF4-FFF2-40B4-BE49-F238E27FC236}">
                  <a16:creationId xmlns:a16="http://schemas.microsoft.com/office/drawing/2014/main" id="{CECB7245-A92C-4A28-BC83-70A017427D08}"/>
                </a:ext>
              </a:extLst>
            </p:cNvPr>
            <p:cNvSpPr/>
            <p:nvPr/>
          </p:nvSpPr>
          <p:spPr>
            <a:xfrm>
              <a:off x="6911238" y="5088862"/>
              <a:ext cx="400050" cy="76200"/>
            </a:xfrm>
            <a:custGeom>
              <a:avLst/>
              <a:gdLst>
                <a:gd name="connsiteX0" fmla="*/ 400050 w 400050"/>
                <a:gd name="connsiteY0" fmla="*/ 38100 h 76200"/>
                <a:gd name="connsiteX1" fmla="*/ 200025 w 400050"/>
                <a:gd name="connsiteY1" fmla="*/ 76200 h 76200"/>
                <a:gd name="connsiteX2" fmla="*/ 0 w 400050"/>
                <a:gd name="connsiteY2" fmla="*/ 38100 h 76200"/>
                <a:gd name="connsiteX3" fmla="*/ 200025 w 400050"/>
                <a:gd name="connsiteY3" fmla="*/ 0 h 76200"/>
                <a:gd name="connsiteX4" fmla="*/ 400050 w 400050"/>
                <a:gd name="connsiteY4" fmla="*/ 38100 h 76200"/>
                <a:gd name="connsiteX5" fmla="*/ 400050 w 400050"/>
                <a:gd name="connsiteY5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76200">
                  <a:moveTo>
                    <a:pt x="400050" y="38100"/>
                  </a:moveTo>
                  <a:cubicBezTo>
                    <a:pt x="400050" y="59055"/>
                    <a:pt x="310515" y="76200"/>
                    <a:pt x="200025" y="76200"/>
                  </a:cubicBezTo>
                  <a:cubicBezTo>
                    <a:pt x="89535" y="76200"/>
                    <a:pt x="0" y="59055"/>
                    <a:pt x="0" y="38100"/>
                  </a:cubicBezTo>
                  <a:cubicBezTo>
                    <a:pt x="0" y="17145"/>
                    <a:pt x="89535" y="0"/>
                    <a:pt x="200025" y="0"/>
                  </a:cubicBezTo>
                  <a:cubicBezTo>
                    <a:pt x="310515" y="0"/>
                    <a:pt x="400050" y="17145"/>
                    <a:pt x="400050" y="38100"/>
                  </a:cubicBezTo>
                  <a:lnTo>
                    <a:pt x="400050" y="3810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1" name="Freeform: Shape 770">
              <a:extLst>
                <a:ext uri="{FF2B5EF4-FFF2-40B4-BE49-F238E27FC236}">
                  <a16:creationId xmlns:a16="http://schemas.microsoft.com/office/drawing/2014/main" id="{2F9D1972-E7A2-4DB9-86EE-98CCD990991E}"/>
                </a:ext>
              </a:extLst>
            </p:cNvPr>
            <p:cNvSpPr/>
            <p:nvPr/>
          </p:nvSpPr>
          <p:spPr>
            <a:xfrm>
              <a:off x="7301763" y="5041237"/>
              <a:ext cx="361950" cy="57150"/>
            </a:xfrm>
            <a:custGeom>
              <a:avLst/>
              <a:gdLst>
                <a:gd name="connsiteX0" fmla="*/ 361950 w 361950"/>
                <a:gd name="connsiteY0" fmla="*/ 28575 h 57150"/>
                <a:gd name="connsiteX1" fmla="*/ 180975 w 361950"/>
                <a:gd name="connsiteY1" fmla="*/ 57150 h 57150"/>
                <a:gd name="connsiteX2" fmla="*/ 0 w 361950"/>
                <a:gd name="connsiteY2" fmla="*/ 28575 h 57150"/>
                <a:gd name="connsiteX3" fmla="*/ 180975 w 361950"/>
                <a:gd name="connsiteY3" fmla="*/ 0 h 57150"/>
                <a:gd name="connsiteX4" fmla="*/ 361950 w 361950"/>
                <a:gd name="connsiteY4" fmla="*/ 28575 h 57150"/>
                <a:gd name="connsiteX5" fmla="*/ 361950 w 361950"/>
                <a:gd name="connsiteY5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57150">
                  <a:moveTo>
                    <a:pt x="361950" y="28575"/>
                  </a:moveTo>
                  <a:cubicBezTo>
                    <a:pt x="361950" y="44768"/>
                    <a:pt x="280988" y="57150"/>
                    <a:pt x="180975" y="57150"/>
                  </a:cubicBezTo>
                  <a:cubicBezTo>
                    <a:pt x="80963" y="57150"/>
                    <a:pt x="0" y="44768"/>
                    <a:pt x="0" y="28575"/>
                  </a:cubicBezTo>
                  <a:cubicBezTo>
                    <a:pt x="0" y="12383"/>
                    <a:pt x="80963" y="0"/>
                    <a:pt x="180975" y="0"/>
                  </a:cubicBezTo>
                  <a:cubicBezTo>
                    <a:pt x="280988" y="0"/>
                    <a:pt x="361950" y="12383"/>
                    <a:pt x="361950" y="28575"/>
                  </a:cubicBezTo>
                  <a:lnTo>
                    <a:pt x="361950" y="28575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2" name="Freeform: Shape 771">
              <a:extLst>
                <a:ext uri="{FF2B5EF4-FFF2-40B4-BE49-F238E27FC236}">
                  <a16:creationId xmlns:a16="http://schemas.microsoft.com/office/drawing/2014/main" id="{EC141909-004D-4DE6-9380-7367283C9A6A}"/>
                </a:ext>
              </a:extLst>
            </p:cNvPr>
            <p:cNvSpPr/>
            <p:nvPr/>
          </p:nvSpPr>
          <p:spPr>
            <a:xfrm>
              <a:off x="7587513" y="5098387"/>
              <a:ext cx="409575" cy="85725"/>
            </a:xfrm>
            <a:custGeom>
              <a:avLst/>
              <a:gdLst>
                <a:gd name="connsiteX0" fmla="*/ 409575 w 409575"/>
                <a:gd name="connsiteY0" fmla="*/ 42863 h 85725"/>
                <a:gd name="connsiteX1" fmla="*/ 204788 w 409575"/>
                <a:gd name="connsiteY1" fmla="*/ 85725 h 85725"/>
                <a:gd name="connsiteX2" fmla="*/ 0 w 409575"/>
                <a:gd name="connsiteY2" fmla="*/ 42863 h 85725"/>
                <a:gd name="connsiteX3" fmla="*/ 204788 w 409575"/>
                <a:gd name="connsiteY3" fmla="*/ 0 h 85725"/>
                <a:gd name="connsiteX4" fmla="*/ 409575 w 409575"/>
                <a:gd name="connsiteY4" fmla="*/ 42863 h 85725"/>
                <a:gd name="connsiteX5" fmla="*/ 409575 w 409575"/>
                <a:gd name="connsiteY5" fmla="*/ 42863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9575" h="85725">
                  <a:moveTo>
                    <a:pt x="409575" y="42863"/>
                  </a:moveTo>
                  <a:cubicBezTo>
                    <a:pt x="409575" y="66675"/>
                    <a:pt x="318135" y="85725"/>
                    <a:pt x="204788" y="85725"/>
                  </a:cubicBezTo>
                  <a:cubicBezTo>
                    <a:pt x="91440" y="85725"/>
                    <a:pt x="0" y="66675"/>
                    <a:pt x="0" y="42863"/>
                  </a:cubicBezTo>
                  <a:cubicBezTo>
                    <a:pt x="0" y="19050"/>
                    <a:pt x="91440" y="0"/>
                    <a:pt x="204788" y="0"/>
                  </a:cubicBezTo>
                  <a:cubicBezTo>
                    <a:pt x="318135" y="0"/>
                    <a:pt x="409575" y="19050"/>
                    <a:pt x="409575" y="42863"/>
                  </a:cubicBezTo>
                  <a:lnTo>
                    <a:pt x="409575" y="4286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3" name="Freeform: Shape 772">
              <a:extLst>
                <a:ext uri="{FF2B5EF4-FFF2-40B4-BE49-F238E27FC236}">
                  <a16:creationId xmlns:a16="http://schemas.microsoft.com/office/drawing/2014/main" id="{CBBF3F09-4654-451E-B7D3-0D7C22EB5CB6}"/>
                </a:ext>
              </a:extLst>
            </p:cNvPr>
            <p:cNvSpPr/>
            <p:nvPr/>
          </p:nvSpPr>
          <p:spPr>
            <a:xfrm>
              <a:off x="7930413" y="5174587"/>
              <a:ext cx="447675" cy="76200"/>
            </a:xfrm>
            <a:custGeom>
              <a:avLst/>
              <a:gdLst>
                <a:gd name="connsiteX0" fmla="*/ 447675 w 447675"/>
                <a:gd name="connsiteY0" fmla="*/ 38100 h 76200"/>
                <a:gd name="connsiteX1" fmla="*/ 223838 w 447675"/>
                <a:gd name="connsiteY1" fmla="*/ 76200 h 76200"/>
                <a:gd name="connsiteX2" fmla="*/ 0 w 447675"/>
                <a:gd name="connsiteY2" fmla="*/ 38100 h 76200"/>
                <a:gd name="connsiteX3" fmla="*/ 223838 w 447675"/>
                <a:gd name="connsiteY3" fmla="*/ 0 h 76200"/>
                <a:gd name="connsiteX4" fmla="*/ 447675 w 447675"/>
                <a:gd name="connsiteY4" fmla="*/ 38100 h 76200"/>
                <a:gd name="connsiteX5" fmla="*/ 447675 w 447675"/>
                <a:gd name="connsiteY5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675" h="76200">
                  <a:moveTo>
                    <a:pt x="447675" y="38100"/>
                  </a:moveTo>
                  <a:cubicBezTo>
                    <a:pt x="447675" y="59055"/>
                    <a:pt x="347663" y="76200"/>
                    <a:pt x="223838" y="76200"/>
                  </a:cubicBezTo>
                  <a:cubicBezTo>
                    <a:pt x="100013" y="76200"/>
                    <a:pt x="0" y="59055"/>
                    <a:pt x="0" y="38100"/>
                  </a:cubicBezTo>
                  <a:cubicBezTo>
                    <a:pt x="0" y="17145"/>
                    <a:pt x="100013" y="0"/>
                    <a:pt x="223838" y="0"/>
                  </a:cubicBezTo>
                  <a:cubicBezTo>
                    <a:pt x="347663" y="0"/>
                    <a:pt x="447675" y="17145"/>
                    <a:pt x="447675" y="38100"/>
                  </a:cubicBezTo>
                  <a:lnTo>
                    <a:pt x="447675" y="3810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4" name="Freeform: Shape 773">
              <a:extLst>
                <a:ext uri="{FF2B5EF4-FFF2-40B4-BE49-F238E27FC236}">
                  <a16:creationId xmlns:a16="http://schemas.microsoft.com/office/drawing/2014/main" id="{FFD662B2-D742-42E0-83AE-5A1569E23F65}"/>
                </a:ext>
              </a:extLst>
            </p:cNvPr>
            <p:cNvSpPr/>
            <p:nvPr/>
          </p:nvSpPr>
          <p:spPr>
            <a:xfrm>
              <a:off x="7235088" y="5184112"/>
              <a:ext cx="457200" cy="114300"/>
            </a:xfrm>
            <a:custGeom>
              <a:avLst/>
              <a:gdLst>
                <a:gd name="connsiteX0" fmla="*/ 457200 w 457200"/>
                <a:gd name="connsiteY0" fmla="*/ 57150 h 114300"/>
                <a:gd name="connsiteX1" fmla="*/ 228600 w 457200"/>
                <a:gd name="connsiteY1" fmla="*/ 114300 h 114300"/>
                <a:gd name="connsiteX2" fmla="*/ 0 w 457200"/>
                <a:gd name="connsiteY2" fmla="*/ 57150 h 114300"/>
                <a:gd name="connsiteX3" fmla="*/ 228600 w 457200"/>
                <a:gd name="connsiteY3" fmla="*/ 0 h 114300"/>
                <a:gd name="connsiteX4" fmla="*/ 457200 w 457200"/>
                <a:gd name="connsiteY4" fmla="*/ 57150 h 114300"/>
                <a:gd name="connsiteX5" fmla="*/ 457200 w 457200"/>
                <a:gd name="connsiteY5" fmla="*/ 571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7200" h="114300">
                  <a:moveTo>
                    <a:pt x="457200" y="57150"/>
                  </a:moveTo>
                  <a:cubicBezTo>
                    <a:pt x="457200" y="88582"/>
                    <a:pt x="355283" y="114300"/>
                    <a:pt x="228600" y="114300"/>
                  </a:cubicBezTo>
                  <a:cubicBezTo>
                    <a:pt x="101917" y="114300"/>
                    <a:pt x="0" y="88582"/>
                    <a:pt x="0" y="57150"/>
                  </a:cubicBezTo>
                  <a:cubicBezTo>
                    <a:pt x="0" y="25718"/>
                    <a:pt x="101917" y="0"/>
                    <a:pt x="228600" y="0"/>
                  </a:cubicBezTo>
                  <a:cubicBezTo>
                    <a:pt x="355283" y="0"/>
                    <a:pt x="457200" y="25718"/>
                    <a:pt x="457200" y="57150"/>
                  </a:cubicBezTo>
                  <a:lnTo>
                    <a:pt x="457200" y="5715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5" name="Freeform: Shape 774">
              <a:extLst>
                <a:ext uri="{FF2B5EF4-FFF2-40B4-BE49-F238E27FC236}">
                  <a16:creationId xmlns:a16="http://schemas.microsoft.com/office/drawing/2014/main" id="{EB17DFCB-9B97-462A-A7AE-C9CCB3C06C6B}"/>
                </a:ext>
              </a:extLst>
            </p:cNvPr>
            <p:cNvSpPr/>
            <p:nvPr/>
          </p:nvSpPr>
          <p:spPr>
            <a:xfrm>
              <a:off x="6428321" y="5331749"/>
              <a:ext cx="124068" cy="102136"/>
            </a:xfrm>
            <a:custGeom>
              <a:avLst/>
              <a:gdLst>
                <a:gd name="connsiteX0" fmla="*/ 93345 w 124068"/>
                <a:gd name="connsiteY0" fmla="*/ 39052 h 102136"/>
                <a:gd name="connsiteX1" fmla="*/ 0 w 124068"/>
                <a:gd name="connsiteY1" fmla="*/ 0 h 102136"/>
                <a:gd name="connsiteX2" fmla="*/ 120015 w 124068"/>
                <a:gd name="connsiteY2" fmla="*/ 93345 h 102136"/>
                <a:gd name="connsiteX3" fmla="*/ 93345 w 124068"/>
                <a:gd name="connsiteY3" fmla="*/ 39052 h 102136"/>
                <a:gd name="connsiteX4" fmla="*/ 93345 w 124068"/>
                <a:gd name="connsiteY4" fmla="*/ 39052 h 102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068" h="102136">
                  <a:moveTo>
                    <a:pt x="93345" y="39052"/>
                  </a:moveTo>
                  <a:cubicBezTo>
                    <a:pt x="65723" y="19050"/>
                    <a:pt x="33338" y="9525"/>
                    <a:pt x="0" y="0"/>
                  </a:cubicBezTo>
                  <a:cubicBezTo>
                    <a:pt x="34290" y="30480"/>
                    <a:pt x="146685" y="132398"/>
                    <a:pt x="120015" y="93345"/>
                  </a:cubicBezTo>
                  <a:cubicBezTo>
                    <a:pt x="93345" y="54293"/>
                    <a:pt x="97155" y="49530"/>
                    <a:pt x="93345" y="39052"/>
                  </a:cubicBezTo>
                  <a:lnTo>
                    <a:pt x="93345" y="39052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6" name="Freeform: Shape 775">
              <a:extLst>
                <a:ext uri="{FF2B5EF4-FFF2-40B4-BE49-F238E27FC236}">
                  <a16:creationId xmlns:a16="http://schemas.microsoft.com/office/drawing/2014/main" id="{0D9D09DB-BB97-46A6-86D9-3D58622DAE09}"/>
                </a:ext>
              </a:extLst>
            </p:cNvPr>
            <p:cNvSpPr/>
            <p:nvPr/>
          </p:nvSpPr>
          <p:spPr>
            <a:xfrm>
              <a:off x="6987438" y="5213150"/>
              <a:ext cx="1446969" cy="245948"/>
            </a:xfrm>
            <a:custGeom>
              <a:avLst/>
              <a:gdLst>
                <a:gd name="connsiteX0" fmla="*/ 1442085 w 1446969"/>
                <a:gd name="connsiteY0" fmla="*/ 66212 h 245948"/>
                <a:gd name="connsiteX1" fmla="*/ 1441133 w 1446969"/>
                <a:gd name="connsiteY1" fmla="*/ 65259 h 245948"/>
                <a:gd name="connsiteX2" fmla="*/ 1417320 w 1446969"/>
                <a:gd name="connsiteY2" fmla="*/ 38589 h 245948"/>
                <a:gd name="connsiteX3" fmla="*/ 1415415 w 1446969"/>
                <a:gd name="connsiteY3" fmla="*/ 23349 h 245948"/>
                <a:gd name="connsiteX4" fmla="*/ 1426845 w 1446969"/>
                <a:gd name="connsiteY4" fmla="*/ 12872 h 245948"/>
                <a:gd name="connsiteX5" fmla="*/ 1405890 w 1446969"/>
                <a:gd name="connsiteY5" fmla="*/ 1442 h 245948"/>
                <a:gd name="connsiteX6" fmla="*/ 1379220 w 1446969"/>
                <a:gd name="connsiteY6" fmla="*/ 15729 h 245948"/>
                <a:gd name="connsiteX7" fmla="*/ 1352550 w 1446969"/>
                <a:gd name="connsiteY7" fmla="*/ 31922 h 245948"/>
                <a:gd name="connsiteX8" fmla="*/ 1175385 w 1446969"/>
                <a:gd name="connsiteY8" fmla="*/ 52877 h 245948"/>
                <a:gd name="connsiteX9" fmla="*/ 1047750 w 1446969"/>
                <a:gd name="connsiteY9" fmla="*/ 44304 h 245948"/>
                <a:gd name="connsiteX10" fmla="*/ 879158 w 1446969"/>
                <a:gd name="connsiteY10" fmla="*/ 38589 h 245948"/>
                <a:gd name="connsiteX11" fmla="*/ 796290 w 1446969"/>
                <a:gd name="connsiteY11" fmla="*/ 43352 h 245948"/>
                <a:gd name="connsiteX12" fmla="*/ 718185 w 1446969"/>
                <a:gd name="connsiteY12" fmla="*/ 44304 h 245948"/>
                <a:gd name="connsiteX13" fmla="*/ 687705 w 1446969"/>
                <a:gd name="connsiteY13" fmla="*/ 62402 h 245948"/>
                <a:gd name="connsiteX14" fmla="*/ 615315 w 1446969"/>
                <a:gd name="connsiteY14" fmla="*/ 79547 h 245948"/>
                <a:gd name="connsiteX15" fmla="*/ 360045 w 1446969"/>
                <a:gd name="connsiteY15" fmla="*/ 83357 h 245948"/>
                <a:gd name="connsiteX16" fmla="*/ 266700 w 1446969"/>
                <a:gd name="connsiteY16" fmla="*/ 82404 h 245948"/>
                <a:gd name="connsiteX17" fmla="*/ 220980 w 1446969"/>
                <a:gd name="connsiteY17" fmla="*/ 93834 h 245948"/>
                <a:gd name="connsiteX18" fmla="*/ 178117 w 1446969"/>
                <a:gd name="connsiteY18" fmla="*/ 89072 h 245948"/>
                <a:gd name="connsiteX19" fmla="*/ 156210 w 1446969"/>
                <a:gd name="connsiteY19" fmla="*/ 84309 h 245948"/>
                <a:gd name="connsiteX20" fmla="*/ 131445 w 1446969"/>
                <a:gd name="connsiteY20" fmla="*/ 101454 h 245948"/>
                <a:gd name="connsiteX21" fmla="*/ 148590 w 1446969"/>
                <a:gd name="connsiteY21" fmla="*/ 190989 h 245948"/>
                <a:gd name="connsiteX22" fmla="*/ 0 w 1446969"/>
                <a:gd name="connsiteY22" fmla="*/ 216707 h 245948"/>
                <a:gd name="connsiteX23" fmla="*/ 63817 w 1446969"/>
                <a:gd name="connsiteY23" fmla="*/ 222422 h 245948"/>
                <a:gd name="connsiteX24" fmla="*/ 195263 w 1446969"/>
                <a:gd name="connsiteY24" fmla="*/ 210039 h 245948"/>
                <a:gd name="connsiteX25" fmla="*/ 250507 w 1446969"/>
                <a:gd name="connsiteY25" fmla="*/ 183369 h 245948"/>
                <a:gd name="connsiteX26" fmla="*/ 228600 w 1446969"/>
                <a:gd name="connsiteY26" fmla="*/ 170034 h 245948"/>
                <a:gd name="connsiteX27" fmla="*/ 241935 w 1446969"/>
                <a:gd name="connsiteY27" fmla="*/ 164319 h 245948"/>
                <a:gd name="connsiteX28" fmla="*/ 363855 w 1446969"/>
                <a:gd name="connsiteY28" fmla="*/ 166224 h 245948"/>
                <a:gd name="connsiteX29" fmla="*/ 381000 w 1446969"/>
                <a:gd name="connsiteY29" fmla="*/ 166224 h 245948"/>
                <a:gd name="connsiteX30" fmla="*/ 882015 w 1446969"/>
                <a:gd name="connsiteY30" fmla="*/ 235757 h 245948"/>
                <a:gd name="connsiteX31" fmla="*/ 961072 w 1446969"/>
                <a:gd name="connsiteY31" fmla="*/ 245282 h 245948"/>
                <a:gd name="connsiteX32" fmla="*/ 1073468 w 1446969"/>
                <a:gd name="connsiteY32" fmla="*/ 226232 h 245948"/>
                <a:gd name="connsiteX33" fmla="*/ 1376363 w 1446969"/>
                <a:gd name="connsiteY33" fmla="*/ 117647 h 245948"/>
                <a:gd name="connsiteX34" fmla="*/ 1425893 w 1446969"/>
                <a:gd name="connsiteY34" fmla="*/ 106217 h 245948"/>
                <a:gd name="connsiteX35" fmla="*/ 1444943 w 1446969"/>
                <a:gd name="connsiteY35" fmla="*/ 91929 h 245948"/>
                <a:gd name="connsiteX36" fmla="*/ 1442085 w 1446969"/>
                <a:gd name="connsiteY36" fmla="*/ 66212 h 245948"/>
                <a:gd name="connsiteX37" fmla="*/ 387667 w 1446969"/>
                <a:gd name="connsiteY37" fmla="*/ 121457 h 245948"/>
                <a:gd name="connsiteX38" fmla="*/ 397192 w 1446969"/>
                <a:gd name="connsiteY38" fmla="*/ 117647 h 245948"/>
                <a:gd name="connsiteX39" fmla="*/ 387667 w 1446969"/>
                <a:gd name="connsiteY39" fmla="*/ 121457 h 24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446969" h="245948">
                  <a:moveTo>
                    <a:pt x="1442085" y="66212"/>
                  </a:moveTo>
                  <a:cubicBezTo>
                    <a:pt x="1442085" y="66212"/>
                    <a:pt x="1441133" y="65259"/>
                    <a:pt x="1441133" y="65259"/>
                  </a:cubicBezTo>
                  <a:cubicBezTo>
                    <a:pt x="1434465" y="54782"/>
                    <a:pt x="1422083" y="50019"/>
                    <a:pt x="1417320" y="38589"/>
                  </a:cubicBezTo>
                  <a:cubicBezTo>
                    <a:pt x="1415415" y="33827"/>
                    <a:pt x="1413510" y="29064"/>
                    <a:pt x="1415415" y="23349"/>
                  </a:cubicBezTo>
                  <a:cubicBezTo>
                    <a:pt x="1416368" y="21444"/>
                    <a:pt x="1426845" y="11919"/>
                    <a:pt x="1426845" y="12872"/>
                  </a:cubicBezTo>
                  <a:cubicBezTo>
                    <a:pt x="1423988" y="489"/>
                    <a:pt x="1411605" y="6204"/>
                    <a:pt x="1405890" y="1442"/>
                  </a:cubicBezTo>
                  <a:cubicBezTo>
                    <a:pt x="1392555" y="-3321"/>
                    <a:pt x="1383983" y="4299"/>
                    <a:pt x="1379220" y="15729"/>
                  </a:cubicBezTo>
                  <a:cubicBezTo>
                    <a:pt x="1372552" y="26207"/>
                    <a:pt x="1362075" y="29064"/>
                    <a:pt x="1352550" y="31922"/>
                  </a:cubicBezTo>
                  <a:cubicBezTo>
                    <a:pt x="1294448" y="45257"/>
                    <a:pt x="1235393" y="54782"/>
                    <a:pt x="1175385" y="52877"/>
                  </a:cubicBezTo>
                  <a:cubicBezTo>
                    <a:pt x="1132523" y="50972"/>
                    <a:pt x="1090613" y="48114"/>
                    <a:pt x="1047750" y="44304"/>
                  </a:cubicBezTo>
                  <a:cubicBezTo>
                    <a:pt x="992505" y="39542"/>
                    <a:pt x="935355" y="36684"/>
                    <a:pt x="879158" y="38589"/>
                  </a:cubicBezTo>
                  <a:cubicBezTo>
                    <a:pt x="851535" y="39542"/>
                    <a:pt x="823913" y="44304"/>
                    <a:pt x="796290" y="43352"/>
                  </a:cubicBezTo>
                  <a:cubicBezTo>
                    <a:pt x="769620" y="43352"/>
                    <a:pt x="742950" y="33827"/>
                    <a:pt x="718185" y="44304"/>
                  </a:cubicBezTo>
                  <a:cubicBezTo>
                    <a:pt x="707708" y="49067"/>
                    <a:pt x="698183" y="56687"/>
                    <a:pt x="687705" y="62402"/>
                  </a:cubicBezTo>
                  <a:cubicBezTo>
                    <a:pt x="665797" y="74784"/>
                    <a:pt x="640080" y="77642"/>
                    <a:pt x="615315" y="79547"/>
                  </a:cubicBezTo>
                  <a:cubicBezTo>
                    <a:pt x="532447" y="87167"/>
                    <a:pt x="442913" y="95739"/>
                    <a:pt x="360045" y="83357"/>
                  </a:cubicBezTo>
                  <a:cubicBezTo>
                    <a:pt x="328613" y="80499"/>
                    <a:pt x="297180" y="78594"/>
                    <a:pt x="266700" y="82404"/>
                  </a:cubicBezTo>
                  <a:cubicBezTo>
                    <a:pt x="251460" y="84309"/>
                    <a:pt x="236220" y="91929"/>
                    <a:pt x="220980" y="93834"/>
                  </a:cubicBezTo>
                  <a:cubicBezTo>
                    <a:pt x="207645" y="95739"/>
                    <a:pt x="190500" y="91929"/>
                    <a:pt x="178117" y="89072"/>
                  </a:cubicBezTo>
                  <a:cubicBezTo>
                    <a:pt x="170497" y="87167"/>
                    <a:pt x="163830" y="85262"/>
                    <a:pt x="156210" y="84309"/>
                  </a:cubicBezTo>
                  <a:cubicBezTo>
                    <a:pt x="144780" y="83357"/>
                    <a:pt x="132397" y="88119"/>
                    <a:pt x="131445" y="101454"/>
                  </a:cubicBezTo>
                  <a:cubicBezTo>
                    <a:pt x="259080" y="142412"/>
                    <a:pt x="160020" y="189084"/>
                    <a:pt x="148590" y="190989"/>
                  </a:cubicBezTo>
                  <a:cubicBezTo>
                    <a:pt x="99060" y="199562"/>
                    <a:pt x="49530" y="208134"/>
                    <a:pt x="0" y="216707"/>
                  </a:cubicBezTo>
                  <a:cubicBezTo>
                    <a:pt x="20955" y="224327"/>
                    <a:pt x="41910" y="224327"/>
                    <a:pt x="63817" y="222422"/>
                  </a:cubicBezTo>
                  <a:cubicBezTo>
                    <a:pt x="107632" y="217659"/>
                    <a:pt x="150495" y="207182"/>
                    <a:pt x="195263" y="210039"/>
                  </a:cubicBezTo>
                  <a:cubicBezTo>
                    <a:pt x="216217" y="207182"/>
                    <a:pt x="235267" y="198609"/>
                    <a:pt x="250507" y="183369"/>
                  </a:cubicBezTo>
                  <a:cubicBezTo>
                    <a:pt x="246697" y="172892"/>
                    <a:pt x="234315" y="177654"/>
                    <a:pt x="228600" y="170034"/>
                  </a:cubicBezTo>
                  <a:cubicBezTo>
                    <a:pt x="232410" y="165272"/>
                    <a:pt x="237172" y="165272"/>
                    <a:pt x="241935" y="164319"/>
                  </a:cubicBezTo>
                  <a:cubicBezTo>
                    <a:pt x="282892" y="153842"/>
                    <a:pt x="322897" y="156699"/>
                    <a:pt x="363855" y="166224"/>
                  </a:cubicBezTo>
                  <a:cubicBezTo>
                    <a:pt x="369570" y="166224"/>
                    <a:pt x="375285" y="166224"/>
                    <a:pt x="381000" y="166224"/>
                  </a:cubicBezTo>
                  <a:cubicBezTo>
                    <a:pt x="436245" y="191942"/>
                    <a:pt x="857250" y="231947"/>
                    <a:pt x="882015" y="235757"/>
                  </a:cubicBezTo>
                  <a:cubicBezTo>
                    <a:pt x="908685" y="239567"/>
                    <a:pt x="934402" y="242424"/>
                    <a:pt x="961072" y="245282"/>
                  </a:cubicBezTo>
                  <a:cubicBezTo>
                    <a:pt x="1000125" y="249092"/>
                    <a:pt x="1036320" y="235757"/>
                    <a:pt x="1073468" y="226232"/>
                  </a:cubicBezTo>
                  <a:cubicBezTo>
                    <a:pt x="1082993" y="223374"/>
                    <a:pt x="1359218" y="120504"/>
                    <a:pt x="1376363" y="117647"/>
                  </a:cubicBezTo>
                  <a:cubicBezTo>
                    <a:pt x="1393508" y="115742"/>
                    <a:pt x="1410652" y="112884"/>
                    <a:pt x="1425893" y="106217"/>
                  </a:cubicBezTo>
                  <a:cubicBezTo>
                    <a:pt x="1433513" y="103359"/>
                    <a:pt x="1441133" y="98597"/>
                    <a:pt x="1444943" y="91929"/>
                  </a:cubicBezTo>
                  <a:cubicBezTo>
                    <a:pt x="1448752" y="84309"/>
                    <a:pt x="1446848" y="74784"/>
                    <a:pt x="1442085" y="66212"/>
                  </a:cubicBezTo>
                  <a:close/>
                  <a:moveTo>
                    <a:pt x="387667" y="121457"/>
                  </a:moveTo>
                  <a:cubicBezTo>
                    <a:pt x="391478" y="119552"/>
                    <a:pt x="394335" y="118599"/>
                    <a:pt x="397192" y="117647"/>
                  </a:cubicBezTo>
                  <a:cubicBezTo>
                    <a:pt x="394335" y="119552"/>
                    <a:pt x="391478" y="120504"/>
                    <a:pt x="387667" y="121457"/>
                  </a:cubicBez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7" name="Freeform: Shape 776">
              <a:extLst>
                <a:ext uri="{FF2B5EF4-FFF2-40B4-BE49-F238E27FC236}">
                  <a16:creationId xmlns:a16="http://schemas.microsoft.com/office/drawing/2014/main" id="{0F9B1EB6-63FE-45A2-89CE-4752A743214E}"/>
                </a:ext>
              </a:extLst>
            </p:cNvPr>
            <p:cNvSpPr/>
            <p:nvPr/>
          </p:nvSpPr>
          <p:spPr>
            <a:xfrm>
              <a:off x="7168413" y="5365087"/>
              <a:ext cx="628650" cy="171450"/>
            </a:xfrm>
            <a:custGeom>
              <a:avLst/>
              <a:gdLst>
                <a:gd name="connsiteX0" fmla="*/ 628650 w 628650"/>
                <a:gd name="connsiteY0" fmla="*/ 85725 h 171450"/>
                <a:gd name="connsiteX1" fmla="*/ 314325 w 628650"/>
                <a:gd name="connsiteY1" fmla="*/ 171450 h 171450"/>
                <a:gd name="connsiteX2" fmla="*/ 0 w 628650"/>
                <a:gd name="connsiteY2" fmla="*/ 85725 h 171450"/>
                <a:gd name="connsiteX3" fmla="*/ 314325 w 628650"/>
                <a:gd name="connsiteY3" fmla="*/ 0 h 171450"/>
                <a:gd name="connsiteX4" fmla="*/ 628650 w 628650"/>
                <a:gd name="connsiteY4" fmla="*/ 85725 h 171450"/>
                <a:gd name="connsiteX5" fmla="*/ 628650 w 628650"/>
                <a:gd name="connsiteY5" fmla="*/ 85725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8650" h="171450">
                  <a:moveTo>
                    <a:pt x="628650" y="85725"/>
                  </a:moveTo>
                  <a:cubicBezTo>
                    <a:pt x="628650" y="133350"/>
                    <a:pt x="487680" y="171450"/>
                    <a:pt x="314325" y="171450"/>
                  </a:cubicBezTo>
                  <a:cubicBezTo>
                    <a:pt x="140970" y="171450"/>
                    <a:pt x="0" y="133350"/>
                    <a:pt x="0" y="85725"/>
                  </a:cubicBezTo>
                  <a:cubicBezTo>
                    <a:pt x="0" y="38100"/>
                    <a:pt x="140970" y="0"/>
                    <a:pt x="314325" y="0"/>
                  </a:cubicBezTo>
                  <a:cubicBezTo>
                    <a:pt x="487680" y="0"/>
                    <a:pt x="628650" y="38100"/>
                    <a:pt x="628650" y="85725"/>
                  </a:cubicBezTo>
                  <a:lnTo>
                    <a:pt x="628650" y="85725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8" name="Freeform: Shape 777">
              <a:extLst>
                <a:ext uri="{FF2B5EF4-FFF2-40B4-BE49-F238E27FC236}">
                  <a16:creationId xmlns:a16="http://schemas.microsoft.com/office/drawing/2014/main" id="{E68E8E5F-DE23-4B94-91C9-7535CA7D9FFB}"/>
                </a:ext>
              </a:extLst>
            </p:cNvPr>
            <p:cNvSpPr/>
            <p:nvPr/>
          </p:nvSpPr>
          <p:spPr>
            <a:xfrm>
              <a:off x="7778013" y="5298412"/>
              <a:ext cx="552450" cy="123825"/>
            </a:xfrm>
            <a:custGeom>
              <a:avLst/>
              <a:gdLst>
                <a:gd name="connsiteX0" fmla="*/ 552450 w 552450"/>
                <a:gd name="connsiteY0" fmla="*/ 61913 h 123825"/>
                <a:gd name="connsiteX1" fmla="*/ 276225 w 552450"/>
                <a:gd name="connsiteY1" fmla="*/ 123825 h 123825"/>
                <a:gd name="connsiteX2" fmla="*/ 0 w 552450"/>
                <a:gd name="connsiteY2" fmla="*/ 61913 h 123825"/>
                <a:gd name="connsiteX3" fmla="*/ 276225 w 552450"/>
                <a:gd name="connsiteY3" fmla="*/ 0 h 123825"/>
                <a:gd name="connsiteX4" fmla="*/ 552450 w 552450"/>
                <a:gd name="connsiteY4" fmla="*/ 61913 h 123825"/>
                <a:gd name="connsiteX5" fmla="*/ 552450 w 552450"/>
                <a:gd name="connsiteY5" fmla="*/ 61913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2450" h="123825">
                  <a:moveTo>
                    <a:pt x="552450" y="61913"/>
                  </a:moveTo>
                  <a:cubicBezTo>
                    <a:pt x="552450" y="96202"/>
                    <a:pt x="428625" y="123825"/>
                    <a:pt x="276225" y="123825"/>
                  </a:cubicBezTo>
                  <a:cubicBezTo>
                    <a:pt x="123825" y="123825"/>
                    <a:pt x="0" y="96202"/>
                    <a:pt x="0" y="61913"/>
                  </a:cubicBezTo>
                  <a:cubicBezTo>
                    <a:pt x="0" y="27622"/>
                    <a:pt x="123825" y="0"/>
                    <a:pt x="276225" y="0"/>
                  </a:cubicBezTo>
                  <a:cubicBezTo>
                    <a:pt x="428625" y="0"/>
                    <a:pt x="552450" y="27622"/>
                    <a:pt x="552450" y="61913"/>
                  </a:cubicBezTo>
                  <a:lnTo>
                    <a:pt x="552450" y="6191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79" name="Group 778">
            <a:extLst>
              <a:ext uri="{FF2B5EF4-FFF2-40B4-BE49-F238E27FC236}">
                <a16:creationId xmlns:a16="http://schemas.microsoft.com/office/drawing/2014/main" id="{A2B04EC7-D194-4CF8-B548-FC0481B3B0D9}"/>
              </a:ext>
            </a:extLst>
          </p:cNvPr>
          <p:cNvGrpSpPr/>
          <p:nvPr/>
        </p:nvGrpSpPr>
        <p:grpSpPr>
          <a:xfrm>
            <a:off x="674354" y="4677477"/>
            <a:ext cx="3081637" cy="1538972"/>
            <a:chOff x="2551704" y="4221670"/>
            <a:chExt cx="935720" cy="1538972"/>
          </a:xfrm>
        </p:grpSpPr>
        <p:sp>
          <p:nvSpPr>
            <p:cNvPr id="780" name="TextBox 779">
              <a:extLst>
                <a:ext uri="{FF2B5EF4-FFF2-40B4-BE49-F238E27FC236}">
                  <a16:creationId xmlns:a16="http://schemas.microsoft.com/office/drawing/2014/main" id="{18F72655-7348-4C3E-9E11-411855791B2A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C23AF517-F3D4-4C2F-A899-1EC29874DAA5}"/>
                </a:ext>
              </a:extLst>
            </p:cNvPr>
            <p:cNvSpPr txBox="1"/>
            <p:nvPr/>
          </p:nvSpPr>
          <p:spPr>
            <a:xfrm>
              <a:off x="2551704" y="4221670"/>
              <a:ext cx="927764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82" name="Group 781">
            <a:extLst>
              <a:ext uri="{FF2B5EF4-FFF2-40B4-BE49-F238E27FC236}">
                <a16:creationId xmlns:a16="http://schemas.microsoft.com/office/drawing/2014/main" id="{17FC3C0B-D711-4CEB-BB30-11BF10D93EA4}"/>
              </a:ext>
            </a:extLst>
          </p:cNvPr>
          <p:cNvGrpSpPr/>
          <p:nvPr/>
        </p:nvGrpSpPr>
        <p:grpSpPr>
          <a:xfrm>
            <a:off x="674352" y="2939191"/>
            <a:ext cx="3081629" cy="1538972"/>
            <a:chOff x="2551705" y="4221670"/>
            <a:chExt cx="935718" cy="1538972"/>
          </a:xfrm>
        </p:grpSpPr>
        <p:sp>
          <p:nvSpPr>
            <p:cNvPr id="783" name="TextBox 782">
              <a:extLst>
                <a:ext uri="{FF2B5EF4-FFF2-40B4-BE49-F238E27FC236}">
                  <a16:creationId xmlns:a16="http://schemas.microsoft.com/office/drawing/2014/main" id="{B02450E7-C49F-4FCC-90C9-75D6DC647015}"/>
                </a:ext>
              </a:extLst>
            </p:cNvPr>
            <p:cNvSpPr txBox="1"/>
            <p:nvPr/>
          </p:nvSpPr>
          <p:spPr>
            <a:xfrm>
              <a:off x="2551706" y="4560313"/>
              <a:ext cx="9357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5C5A5B9A-56DF-479A-9696-ACE793B993FD}"/>
                </a:ext>
              </a:extLst>
            </p:cNvPr>
            <p:cNvSpPr txBox="1"/>
            <p:nvPr/>
          </p:nvSpPr>
          <p:spPr>
            <a:xfrm>
              <a:off x="2551705" y="4221670"/>
              <a:ext cx="927763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11232</TotalTime>
  <Words>112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29</cp:revision>
  <dcterms:created xsi:type="dcterms:W3CDTF">2018-02-18T19:39:47Z</dcterms:created>
  <dcterms:modified xsi:type="dcterms:W3CDTF">2021-04-16T07:39:23Z</dcterms:modified>
</cp:coreProperties>
</file>