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0403CDA4-F610-4ACF-8894-DAC898CF717D}"/>
              </a:ext>
            </a:extLst>
          </p:cNvPr>
          <p:cNvSpPr/>
          <p:nvPr/>
        </p:nvSpPr>
        <p:spPr>
          <a:xfrm rot="10800000">
            <a:off x="5717375" y="5350858"/>
            <a:ext cx="757251" cy="675011"/>
          </a:xfrm>
          <a:custGeom>
            <a:avLst/>
            <a:gdLst>
              <a:gd name="connsiteX0" fmla="*/ 594982 w 1189964"/>
              <a:gd name="connsiteY0" fmla="*/ 0 h 1060731"/>
              <a:gd name="connsiteX1" fmla="*/ 1189964 w 1189964"/>
              <a:gd name="connsiteY1" fmla="*/ 1060731 h 1060731"/>
              <a:gd name="connsiteX2" fmla="*/ 0 w 1189964"/>
              <a:gd name="connsiteY2" fmla="*/ 1060731 h 1060731"/>
              <a:gd name="connsiteX3" fmla="*/ 594982 w 1189964"/>
              <a:gd name="connsiteY3" fmla="*/ 0 h 106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9964" h="1060731">
                <a:moveTo>
                  <a:pt x="594982" y="0"/>
                </a:moveTo>
                <a:lnTo>
                  <a:pt x="1189964" y="1060731"/>
                </a:lnTo>
                <a:lnTo>
                  <a:pt x="0" y="1060731"/>
                </a:lnTo>
                <a:lnTo>
                  <a:pt x="59498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068E7F81-AA53-434D-A99F-12E9930649E4}"/>
              </a:ext>
            </a:extLst>
          </p:cNvPr>
          <p:cNvSpPr/>
          <p:nvPr/>
        </p:nvSpPr>
        <p:spPr>
          <a:xfrm rot="10800000">
            <a:off x="5265483" y="4545227"/>
            <a:ext cx="1661034" cy="685653"/>
          </a:xfrm>
          <a:custGeom>
            <a:avLst/>
            <a:gdLst>
              <a:gd name="connsiteX0" fmla="*/ 604362 w 2610194"/>
              <a:gd name="connsiteY0" fmla="*/ 0 h 1077454"/>
              <a:gd name="connsiteX1" fmla="*/ 2005832 w 2610194"/>
              <a:gd name="connsiteY1" fmla="*/ 0 h 1077454"/>
              <a:gd name="connsiteX2" fmla="*/ 2610194 w 2610194"/>
              <a:gd name="connsiteY2" fmla="*/ 1077454 h 1077454"/>
              <a:gd name="connsiteX3" fmla="*/ 0 w 2610194"/>
              <a:gd name="connsiteY3" fmla="*/ 1077454 h 1077454"/>
              <a:gd name="connsiteX4" fmla="*/ 604362 w 2610194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94" h="1077454">
                <a:moveTo>
                  <a:pt x="604362" y="0"/>
                </a:moveTo>
                <a:lnTo>
                  <a:pt x="2005832" y="0"/>
                </a:lnTo>
                <a:lnTo>
                  <a:pt x="2610194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B69DAB4B-263E-4E3C-B904-729AA83B5FEF}"/>
              </a:ext>
            </a:extLst>
          </p:cNvPr>
          <p:cNvSpPr/>
          <p:nvPr/>
        </p:nvSpPr>
        <p:spPr>
          <a:xfrm rot="10800000">
            <a:off x="4813590" y="3739595"/>
            <a:ext cx="2564819" cy="685653"/>
          </a:xfrm>
          <a:custGeom>
            <a:avLst/>
            <a:gdLst>
              <a:gd name="connsiteX0" fmla="*/ 604362 w 4030426"/>
              <a:gd name="connsiteY0" fmla="*/ 0 h 1077454"/>
              <a:gd name="connsiteX1" fmla="*/ 3426064 w 4030426"/>
              <a:gd name="connsiteY1" fmla="*/ 0 h 1077454"/>
              <a:gd name="connsiteX2" fmla="*/ 4030426 w 4030426"/>
              <a:gd name="connsiteY2" fmla="*/ 1077454 h 1077454"/>
              <a:gd name="connsiteX3" fmla="*/ 0 w 4030426"/>
              <a:gd name="connsiteY3" fmla="*/ 1077454 h 1077454"/>
              <a:gd name="connsiteX4" fmla="*/ 604362 w 4030426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426" h="1077454">
                <a:moveTo>
                  <a:pt x="604362" y="0"/>
                </a:moveTo>
                <a:lnTo>
                  <a:pt x="3426064" y="0"/>
                </a:lnTo>
                <a:lnTo>
                  <a:pt x="4030426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E49E5C7D-7CBF-41A4-A832-03FA63BB4B2B}"/>
              </a:ext>
            </a:extLst>
          </p:cNvPr>
          <p:cNvSpPr/>
          <p:nvPr/>
        </p:nvSpPr>
        <p:spPr>
          <a:xfrm rot="10800000">
            <a:off x="4361698" y="2933964"/>
            <a:ext cx="3468604" cy="685653"/>
          </a:xfrm>
          <a:custGeom>
            <a:avLst/>
            <a:gdLst>
              <a:gd name="connsiteX0" fmla="*/ 604362 w 5450658"/>
              <a:gd name="connsiteY0" fmla="*/ 0 h 1077454"/>
              <a:gd name="connsiteX1" fmla="*/ 4846296 w 5450658"/>
              <a:gd name="connsiteY1" fmla="*/ 0 h 1077454"/>
              <a:gd name="connsiteX2" fmla="*/ 5450658 w 5450658"/>
              <a:gd name="connsiteY2" fmla="*/ 1077454 h 1077454"/>
              <a:gd name="connsiteX3" fmla="*/ 0 w 5450658"/>
              <a:gd name="connsiteY3" fmla="*/ 1077454 h 1077454"/>
              <a:gd name="connsiteX4" fmla="*/ 604362 w 5450658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0658" h="1077454">
                <a:moveTo>
                  <a:pt x="604362" y="0"/>
                </a:moveTo>
                <a:lnTo>
                  <a:pt x="4846296" y="0"/>
                </a:lnTo>
                <a:lnTo>
                  <a:pt x="5450658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15A908D9-85FA-42FB-8826-86A6D83D0984}"/>
              </a:ext>
            </a:extLst>
          </p:cNvPr>
          <p:cNvSpPr/>
          <p:nvPr/>
        </p:nvSpPr>
        <p:spPr>
          <a:xfrm rot="10800000">
            <a:off x="3913907" y="2135643"/>
            <a:ext cx="4364186" cy="678342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1065965">
                <a:moveTo>
                  <a:pt x="597918" y="0"/>
                </a:moveTo>
                <a:lnTo>
                  <a:pt x="6260082" y="0"/>
                </a:lnTo>
                <a:lnTo>
                  <a:pt x="6858000" y="1065965"/>
                </a:lnTo>
                <a:lnTo>
                  <a:pt x="0" y="1065965"/>
                </a:lnTo>
                <a:lnTo>
                  <a:pt x="59791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3" name="Parallelogram 92">
            <a:extLst>
              <a:ext uri="{FF2B5EF4-FFF2-40B4-BE49-F238E27FC236}">
                <a16:creationId xmlns:a16="http://schemas.microsoft.com/office/drawing/2014/main" id="{1484EF48-8C69-4D56-AFDC-FB8580EA1810}"/>
              </a:ext>
            </a:extLst>
          </p:cNvPr>
          <p:cNvSpPr/>
          <p:nvPr/>
        </p:nvSpPr>
        <p:spPr>
          <a:xfrm rot="10800000" flipH="1">
            <a:off x="5648294" y="5230880"/>
            <a:ext cx="826334" cy="119978"/>
          </a:xfrm>
          <a:prstGeom prst="parallelogram">
            <a:avLst>
              <a:gd name="adj" fmla="val 131782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Parallelogram 93">
            <a:extLst>
              <a:ext uri="{FF2B5EF4-FFF2-40B4-BE49-F238E27FC236}">
                <a16:creationId xmlns:a16="http://schemas.microsoft.com/office/drawing/2014/main" id="{6C0E8DFA-7AE2-455A-8616-D738EFDF34F2}"/>
              </a:ext>
            </a:extLst>
          </p:cNvPr>
          <p:cNvSpPr/>
          <p:nvPr/>
        </p:nvSpPr>
        <p:spPr>
          <a:xfrm rot="10800000" flipH="1">
            <a:off x="5199181" y="4425249"/>
            <a:ext cx="1723153" cy="119978"/>
          </a:xfrm>
          <a:prstGeom prst="parallelogram">
            <a:avLst>
              <a:gd name="adj" fmla="val 131782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Parallelogram 94">
            <a:extLst>
              <a:ext uri="{FF2B5EF4-FFF2-40B4-BE49-F238E27FC236}">
                <a16:creationId xmlns:a16="http://schemas.microsoft.com/office/drawing/2014/main" id="{2C439911-BE10-412E-8434-01C4BBA0AEFE}"/>
              </a:ext>
            </a:extLst>
          </p:cNvPr>
          <p:cNvSpPr/>
          <p:nvPr/>
        </p:nvSpPr>
        <p:spPr>
          <a:xfrm rot="10800000" flipH="1">
            <a:off x="4742680" y="3619618"/>
            <a:ext cx="2627361" cy="119978"/>
          </a:xfrm>
          <a:prstGeom prst="parallelogram">
            <a:avLst>
              <a:gd name="adj" fmla="val 131782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Parallelogram 95">
            <a:extLst>
              <a:ext uri="{FF2B5EF4-FFF2-40B4-BE49-F238E27FC236}">
                <a16:creationId xmlns:a16="http://schemas.microsoft.com/office/drawing/2014/main" id="{D62AE399-BAC3-4B3E-8E5F-11AA9A5D91B7}"/>
              </a:ext>
            </a:extLst>
          </p:cNvPr>
          <p:cNvSpPr/>
          <p:nvPr/>
        </p:nvSpPr>
        <p:spPr>
          <a:xfrm rot="10800000" flipH="1">
            <a:off x="4294016" y="2813988"/>
            <a:ext cx="3523731" cy="119978"/>
          </a:xfrm>
          <a:prstGeom prst="parallelogram">
            <a:avLst>
              <a:gd name="adj" fmla="val 131782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Arrow: Pentagon 96">
            <a:extLst>
              <a:ext uri="{FF2B5EF4-FFF2-40B4-BE49-F238E27FC236}">
                <a16:creationId xmlns:a16="http://schemas.microsoft.com/office/drawing/2014/main" id="{EEB108C0-2E79-4957-94E8-EAC75AC431E9}"/>
              </a:ext>
            </a:extLst>
          </p:cNvPr>
          <p:cNvSpPr/>
          <p:nvPr/>
        </p:nvSpPr>
        <p:spPr>
          <a:xfrm>
            <a:off x="687859" y="2310834"/>
            <a:ext cx="2989195" cy="503151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Arrow: Pentagon 97">
            <a:extLst>
              <a:ext uri="{FF2B5EF4-FFF2-40B4-BE49-F238E27FC236}">
                <a16:creationId xmlns:a16="http://schemas.microsoft.com/office/drawing/2014/main" id="{2E4E47CD-59B4-40F4-81B2-4274DE8974DB}"/>
              </a:ext>
            </a:extLst>
          </p:cNvPr>
          <p:cNvSpPr/>
          <p:nvPr/>
        </p:nvSpPr>
        <p:spPr>
          <a:xfrm>
            <a:off x="687859" y="3116466"/>
            <a:ext cx="2989195" cy="503151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rrow: Pentagon 98">
            <a:extLst>
              <a:ext uri="{FF2B5EF4-FFF2-40B4-BE49-F238E27FC236}">
                <a16:creationId xmlns:a16="http://schemas.microsoft.com/office/drawing/2014/main" id="{37302353-1820-4FDE-9D9E-BFA8A60ABB5B}"/>
              </a:ext>
            </a:extLst>
          </p:cNvPr>
          <p:cNvSpPr/>
          <p:nvPr/>
        </p:nvSpPr>
        <p:spPr>
          <a:xfrm>
            <a:off x="687859" y="3922098"/>
            <a:ext cx="2989195" cy="503151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Arrow: Pentagon 99">
            <a:extLst>
              <a:ext uri="{FF2B5EF4-FFF2-40B4-BE49-F238E27FC236}">
                <a16:creationId xmlns:a16="http://schemas.microsoft.com/office/drawing/2014/main" id="{AE3CB93C-102C-4CCA-B221-86DBEA10C84A}"/>
              </a:ext>
            </a:extLst>
          </p:cNvPr>
          <p:cNvSpPr/>
          <p:nvPr/>
        </p:nvSpPr>
        <p:spPr>
          <a:xfrm>
            <a:off x="687859" y="4727730"/>
            <a:ext cx="2989195" cy="503151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Arrow: Pentagon 100">
            <a:extLst>
              <a:ext uri="{FF2B5EF4-FFF2-40B4-BE49-F238E27FC236}">
                <a16:creationId xmlns:a16="http://schemas.microsoft.com/office/drawing/2014/main" id="{E12DD438-334A-41A8-A7DE-BA4E2B1D3729}"/>
              </a:ext>
            </a:extLst>
          </p:cNvPr>
          <p:cNvSpPr/>
          <p:nvPr/>
        </p:nvSpPr>
        <p:spPr>
          <a:xfrm>
            <a:off x="687859" y="5522719"/>
            <a:ext cx="2989195" cy="503151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9F9998F-0FE2-42F3-A2D1-AD26A120DAA9}"/>
              </a:ext>
            </a:extLst>
          </p:cNvPr>
          <p:cNvSpPr txBox="1"/>
          <p:nvPr/>
        </p:nvSpPr>
        <p:spPr>
          <a:xfrm>
            <a:off x="851439" y="2408521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86504C3-0C1D-40ED-92C2-D94CDCC57042}"/>
              </a:ext>
            </a:extLst>
          </p:cNvPr>
          <p:cNvSpPr txBox="1"/>
          <p:nvPr/>
        </p:nvSpPr>
        <p:spPr>
          <a:xfrm>
            <a:off x="851439" y="3213771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6AEAB86-F675-4280-807E-796F59BEA3F1}"/>
              </a:ext>
            </a:extLst>
          </p:cNvPr>
          <p:cNvSpPr txBox="1"/>
          <p:nvPr/>
        </p:nvSpPr>
        <p:spPr>
          <a:xfrm>
            <a:off x="851439" y="3999452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03D015C-323F-4B34-8106-09BBCB5FDE46}"/>
              </a:ext>
            </a:extLst>
          </p:cNvPr>
          <p:cNvSpPr txBox="1"/>
          <p:nvPr/>
        </p:nvSpPr>
        <p:spPr>
          <a:xfrm>
            <a:off x="851439" y="4825035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3795E9A-0B7E-4E57-8D3D-94399A5194D1}"/>
              </a:ext>
            </a:extLst>
          </p:cNvPr>
          <p:cNvSpPr txBox="1"/>
          <p:nvPr/>
        </p:nvSpPr>
        <p:spPr>
          <a:xfrm>
            <a:off x="851439" y="5620406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Arrow: Pentagon 106">
            <a:extLst>
              <a:ext uri="{FF2B5EF4-FFF2-40B4-BE49-F238E27FC236}">
                <a16:creationId xmlns:a16="http://schemas.microsoft.com/office/drawing/2014/main" id="{11E6173D-DE0E-4AD3-9B69-CD2D9953B4DD}"/>
              </a:ext>
            </a:extLst>
          </p:cNvPr>
          <p:cNvSpPr/>
          <p:nvPr/>
        </p:nvSpPr>
        <p:spPr>
          <a:xfrm flipH="1">
            <a:off x="8754734" y="2326351"/>
            <a:ext cx="2989195" cy="503151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Arrow: Pentagon 107">
            <a:extLst>
              <a:ext uri="{FF2B5EF4-FFF2-40B4-BE49-F238E27FC236}">
                <a16:creationId xmlns:a16="http://schemas.microsoft.com/office/drawing/2014/main" id="{5DAF43F1-5D7F-437C-91F4-AFEDA311823C}"/>
              </a:ext>
            </a:extLst>
          </p:cNvPr>
          <p:cNvSpPr/>
          <p:nvPr/>
        </p:nvSpPr>
        <p:spPr>
          <a:xfrm flipH="1">
            <a:off x="8754734" y="3131983"/>
            <a:ext cx="2989195" cy="503151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Arrow: Pentagon 108">
            <a:extLst>
              <a:ext uri="{FF2B5EF4-FFF2-40B4-BE49-F238E27FC236}">
                <a16:creationId xmlns:a16="http://schemas.microsoft.com/office/drawing/2014/main" id="{D0F5210A-5745-4316-BED6-13398D99A6B8}"/>
              </a:ext>
            </a:extLst>
          </p:cNvPr>
          <p:cNvSpPr/>
          <p:nvPr/>
        </p:nvSpPr>
        <p:spPr>
          <a:xfrm flipH="1">
            <a:off x="8754734" y="3937615"/>
            <a:ext cx="2989195" cy="503151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Pentagon 109">
            <a:extLst>
              <a:ext uri="{FF2B5EF4-FFF2-40B4-BE49-F238E27FC236}">
                <a16:creationId xmlns:a16="http://schemas.microsoft.com/office/drawing/2014/main" id="{572A576D-F503-4189-A314-3ED38D0E76A6}"/>
              </a:ext>
            </a:extLst>
          </p:cNvPr>
          <p:cNvSpPr/>
          <p:nvPr/>
        </p:nvSpPr>
        <p:spPr>
          <a:xfrm flipH="1">
            <a:off x="8754734" y="4743247"/>
            <a:ext cx="2989195" cy="503151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Arrow: Pentagon 110">
            <a:extLst>
              <a:ext uri="{FF2B5EF4-FFF2-40B4-BE49-F238E27FC236}">
                <a16:creationId xmlns:a16="http://schemas.microsoft.com/office/drawing/2014/main" id="{A0C11B99-2D0B-4F91-86FD-E46F82402C4A}"/>
              </a:ext>
            </a:extLst>
          </p:cNvPr>
          <p:cNvSpPr/>
          <p:nvPr/>
        </p:nvSpPr>
        <p:spPr>
          <a:xfrm flipH="1">
            <a:off x="8754734" y="5538236"/>
            <a:ext cx="2989195" cy="503151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E3CDB73-56DF-4C87-98DC-8307C2F8B6A8}"/>
              </a:ext>
            </a:extLst>
          </p:cNvPr>
          <p:cNvSpPr txBox="1"/>
          <p:nvPr/>
        </p:nvSpPr>
        <p:spPr>
          <a:xfrm flipH="1">
            <a:off x="9036835" y="2424038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28D2E28-A01E-4C91-89BE-127518D5E387}"/>
              </a:ext>
            </a:extLst>
          </p:cNvPr>
          <p:cNvSpPr txBox="1"/>
          <p:nvPr/>
        </p:nvSpPr>
        <p:spPr>
          <a:xfrm flipH="1">
            <a:off x="9036835" y="3229288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47F5C3D-5413-4D63-8884-D45254EA8E7D}"/>
              </a:ext>
            </a:extLst>
          </p:cNvPr>
          <p:cNvSpPr txBox="1"/>
          <p:nvPr/>
        </p:nvSpPr>
        <p:spPr>
          <a:xfrm flipH="1">
            <a:off x="9036835" y="4014969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B1486EC-5E08-424F-9976-24F268FEAAC7}"/>
              </a:ext>
            </a:extLst>
          </p:cNvPr>
          <p:cNvSpPr txBox="1"/>
          <p:nvPr/>
        </p:nvSpPr>
        <p:spPr>
          <a:xfrm flipH="1">
            <a:off x="9036835" y="4840552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99D07B3-D748-4258-817A-1F0D2044D949}"/>
              </a:ext>
            </a:extLst>
          </p:cNvPr>
          <p:cNvSpPr txBox="1"/>
          <p:nvPr/>
        </p:nvSpPr>
        <p:spPr>
          <a:xfrm flipH="1">
            <a:off x="9036835" y="5635923"/>
            <a:ext cx="2543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" name="Rounded Rectangle 5">
            <a:extLst>
              <a:ext uri="{FF2B5EF4-FFF2-40B4-BE49-F238E27FC236}">
                <a16:creationId xmlns:a16="http://schemas.microsoft.com/office/drawing/2014/main" id="{695EFC5D-F6A0-4E29-BD14-B8237ADC08EC}"/>
              </a:ext>
            </a:extLst>
          </p:cNvPr>
          <p:cNvSpPr/>
          <p:nvPr/>
        </p:nvSpPr>
        <p:spPr>
          <a:xfrm flipH="1">
            <a:off x="5908019" y="3953411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18" name="Teardrop 1">
            <a:extLst>
              <a:ext uri="{FF2B5EF4-FFF2-40B4-BE49-F238E27FC236}">
                <a16:creationId xmlns:a16="http://schemas.microsoft.com/office/drawing/2014/main" id="{23731F3F-F92E-45D6-8DA4-AEE3032FE57E}"/>
              </a:ext>
            </a:extLst>
          </p:cNvPr>
          <p:cNvSpPr/>
          <p:nvPr/>
        </p:nvSpPr>
        <p:spPr>
          <a:xfrm rot="18805991">
            <a:off x="5958336" y="5433902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 Same Side Corner Rectangle 11">
            <a:extLst>
              <a:ext uri="{FF2B5EF4-FFF2-40B4-BE49-F238E27FC236}">
                <a16:creationId xmlns:a16="http://schemas.microsoft.com/office/drawing/2014/main" id="{1C2BE6A0-FFE5-4724-BBFA-2344000F68C4}"/>
              </a:ext>
            </a:extLst>
          </p:cNvPr>
          <p:cNvSpPr>
            <a:spLocks noChangeAspect="1"/>
          </p:cNvSpPr>
          <p:nvPr/>
        </p:nvSpPr>
        <p:spPr>
          <a:xfrm rot="9900000">
            <a:off x="5911682" y="3106955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0" name="Rounded Rectangle 27">
            <a:extLst>
              <a:ext uri="{FF2B5EF4-FFF2-40B4-BE49-F238E27FC236}">
                <a16:creationId xmlns:a16="http://schemas.microsoft.com/office/drawing/2014/main" id="{52981A10-7DF4-466F-A77E-9FB36DB6EC7E}"/>
              </a:ext>
            </a:extLst>
          </p:cNvPr>
          <p:cNvSpPr/>
          <p:nvPr/>
        </p:nvSpPr>
        <p:spPr>
          <a:xfrm>
            <a:off x="5904996" y="4760355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" name="Donut 24">
            <a:extLst>
              <a:ext uri="{FF2B5EF4-FFF2-40B4-BE49-F238E27FC236}">
                <a16:creationId xmlns:a16="http://schemas.microsoft.com/office/drawing/2014/main" id="{7F6E0BCD-D04E-4CD4-9967-829DC8A99A5B}"/>
              </a:ext>
            </a:extLst>
          </p:cNvPr>
          <p:cNvSpPr/>
          <p:nvPr/>
        </p:nvSpPr>
        <p:spPr>
          <a:xfrm>
            <a:off x="5895116" y="2241613"/>
            <a:ext cx="401768" cy="40503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2021-04-14T02:42:27Z</dcterms:modified>
</cp:coreProperties>
</file>