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46" name="Group 845">
            <a:extLst>
              <a:ext uri="{FF2B5EF4-FFF2-40B4-BE49-F238E27FC236}">
                <a16:creationId xmlns:a16="http://schemas.microsoft.com/office/drawing/2014/main" id="{DBF351AA-7160-4EC7-84A7-75B10FFB6122}"/>
              </a:ext>
            </a:extLst>
          </p:cNvPr>
          <p:cNvGrpSpPr/>
          <p:nvPr/>
        </p:nvGrpSpPr>
        <p:grpSpPr>
          <a:xfrm>
            <a:off x="1025774" y="2006572"/>
            <a:ext cx="2735870" cy="1508343"/>
            <a:chOff x="1248508" y="1556238"/>
            <a:chExt cx="2735870" cy="1508343"/>
          </a:xfrm>
        </p:grpSpPr>
        <p:sp>
          <p:nvSpPr>
            <p:cNvPr id="847" name="Rectangle: Rounded Corners 846">
              <a:extLst>
                <a:ext uri="{FF2B5EF4-FFF2-40B4-BE49-F238E27FC236}">
                  <a16:creationId xmlns:a16="http://schemas.microsoft.com/office/drawing/2014/main" id="{CC077AE8-2FDD-40AA-8A77-636B45FF649C}"/>
                </a:ext>
              </a:extLst>
            </p:cNvPr>
            <p:cNvSpPr/>
            <p:nvPr/>
          </p:nvSpPr>
          <p:spPr>
            <a:xfrm>
              <a:off x="1248508" y="1556238"/>
              <a:ext cx="2735870" cy="1327639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48" name="Rectangle: Rounded Corners 847">
              <a:extLst>
                <a:ext uri="{FF2B5EF4-FFF2-40B4-BE49-F238E27FC236}">
                  <a16:creationId xmlns:a16="http://schemas.microsoft.com/office/drawing/2014/main" id="{5A0A511E-4D2A-445F-A63C-C1F738CD0AD1}"/>
                </a:ext>
              </a:extLst>
            </p:cNvPr>
            <p:cNvSpPr/>
            <p:nvPr/>
          </p:nvSpPr>
          <p:spPr>
            <a:xfrm>
              <a:off x="1909395" y="2633693"/>
              <a:ext cx="1414097" cy="430888"/>
            </a:xfrm>
            <a:prstGeom prst="roundRect">
              <a:avLst>
                <a:gd name="adj" fmla="val 50000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49" name="TextBox 848">
              <a:extLst>
                <a:ext uri="{FF2B5EF4-FFF2-40B4-BE49-F238E27FC236}">
                  <a16:creationId xmlns:a16="http://schemas.microsoft.com/office/drawing/2014/main" id="{4B03FC99-4077-4A7B-9673-B4BE39EA5055}"/>
                </a:ext>
              </a:extLst>
            </p:cNvPr>
            <p:cNvSpPr txBox="1"/>
            <p:nvPr/>
          </p:nvSpPr>
          <p:spPr>
            <a:xfrm>
              <a:off x="2161409" y="2695248"/>
              <a:ext cx="91006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850" name="Group 849">
              <a:extLst>
                <a:ext uri="{FF2B5EF4-FFF2-40B4-BE49-F238E27FC236}">
                  <a16:creationId xmlns:a16="http://schemas.microsoft.com/office/drawing/2014/main" id="{26F0DA9F-D802-4D67-AB7A-F10B4D117D90}"/>
                </a:ext>
              </a:extLst>
            </p:cNvPr>
            <p:cNvGrpSpPr/>
            <p:nvPr/>
          </p:nvGrpSpPr>
          <p:grpSpPr>
            <a:xfrm>
              <a:off x="1377680" y="1662805"/>
              <a:ext cx="2477526" cy="899495"/>
              <a:chOff x="1985515" y="4307149"/>
              <a:chExt cx="2471032" cy="899495"/>
            </a:xfrm>
          </p:grpSpPr>
          <p:sp>
            <p:nvSpPr>
              <p:cNvPr id="851" name="TextBox 850">
                <a:extLst>
                  <a:ext uri="{FF2B5EF4-FFF2-40B4-BE49-F238E27FC236}">
                    <a16:creationId xmlns:a16="http://schemas.microsoft.com/office/drawing/2014/main" id="{6B22CA30-E3B7-48D3-A124-E04093A7AB58}"/>
                  </a:ext>
                </a:extLst>
              </p:cNvPr>
              <p:cNvSpPr txBox="1"/>
              <p:nvPr/>
            </p:nvSpPr>
            <p:spPr>
              <a:xfrm>
                <a:off x="2004350" y="4560313"/>
                <a:ext cx="243551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You can simply impress your audience and add a unique zing and appeal to your Presentation. </a:t>
                </a:r>
              </a:p>
            </p:txBody>
          </p:sp>
          <p:sp>
            <p:nvSpPr>
              <p:cNvPr id="852" name="TextBox 851">
                <a:extLst>
                  <a:ext uri="{FF2B5EF4-FFF2-40B4-BE49-F238E27FC236}">
                    <a16:creationId xmlns:a16="http://schemas.microsoft.com/office/drawing/2014/main" id="{E20FD712-CDFD-4FBA-B0DF-942594ED6F2B}"/>
                  </a:ext>
                </a:extLst>
              </p:cNvPr>
              <p:cNvSpPr txBox="1"/>
              <p:nvPr/>
            </p:nvSpPr>
            <p:spPr>
              <a:xfrm>
                <a:off x="1985515" y="4307149"/>
                <a:ext cx="2471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853" name="Group 852">
            <a:extLst>
              <a:ext uri="{FF2B5EF4-FFF2-40B4-BE49-F238E27FC236}">
                <a16:creationId xmlns:a16="http://schemas.microsoft.com/office/drawing/2014/main" id="{D82F83EB-0415-41BC-B5A0-1AA212ED961A}"/>
              </a:ext>
            </a:extLst>
          </p:cNvPr>
          <p:cNvGrpSpPr/>
          <p:nvPr/>
        </p:nvGrpSpPr>
        <p:grpSpPr>
          <a:xfrm>
            <a:off x="4728792" y="2006572"/>
            <a:ext cx="2735870" cy="1508343"/>
            <a:chOff x="1248508" y="1556238"/>
            <a:chExt cx="2735870" cy="1508343"/>
          </a:xfrm>
        </p:grpSpPr>
        <p:sp>
          <p:nvSpPr>
            <p:cNvPr id="854" name="Rectangle: Rounded Corners 853">
              <a:extLst>
                <a:ext uri="{FF2B5EF4-FFF2-40B4-BE49-F238E27FC236}">
                  <a16:creationId xmlns:a16="http://schemas.microsoft.com/office/drawing/2014/main" id="{7476251E-C8CC-4B93-8B59-77064759FAA3}"/>
                </a:ext>
              </a:extLst>
            </p:cNvPr>
            <p:cNvSpPr/>
            <p:nvPr/>
          </p:nvSpPr>
          <p:spPr>
            <a:xfrm>
              <a:off x="1248508" y="1556238"/>
              <a:ext cx="2735870" cy="1327639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55" name="Rectangle: Rounded Corners 854">
              <a:extLst>
                <a:ext uri="{FF2B5EF4-FFF2-40B4-BE49-F238E27FC236}">
                  <a16:creationId xmlns:a16="http://schemas.microsoft.com/office/drawing/2014/main" id="{CB518DA0-2DCE-492B-942B-0375B0CEE2C7}"/>
                </a:ext>
              </a:extLst>
            </p:cNvPr>
            <p:cNvSpPr/>
            <p:nvPr/>
          </p:nvSpPr>
          <p:spPr>
            <a:xfrm>
              <a:off x="1909395" y="2633693"/>
              <a:ext cx="1414097" cy="430888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56" name="TextBox 855">
              <a:extLst>
                <a:ext uri="{FF2B5EF4-FFF2-40B4-BE49-F238E27FC236}">
                  <a16:creationId xmlns:a16="http://schemas.microsoft.com/office/drawing/2014/main" id="{D26C451A-1294-412F-98F5-A327A5527455}"/>
                </a:ext>
              </a:extLst>
            </p:cNvPr>
            <p:cNvSpPr txBox="1"/>
            <p:nvPr/>
          </p:nvSpPr>
          <p:spPr>
            <a:xfrm>
              <a:off x="2161409" y="2695248"/>
              <a:ext cx="91006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857" name="Group 856">
              <a:extLst>
                <a:ext uri="{FF2B5EF4-FFF2-40B4-BE49-F238E27FC236}">
                  <a16:creationId xmlns:a16="http://schemas.microsoft.com/office/drawing/2014/main" id="{B05FF7C4-46FF-4023-AB79-8BDA1B9224F9}"/>
                </a:ext>
              </a:extLst>
            </p:cNvPr>
            <p:cNvGrpSpPr/>
            <p:nvPr/>
          </p:nvGrpSpPr>
          <p:grpSpPr>
            <a:xfrm>
              <a:off x="1377680" y="1662805"/>
              <a:ext cx="2477526" cy="899495"/>
              <a:chOff x="1985515" y="4307149"/>
              <a:chExt cx="2471032" cy="899495"/>
            </a:xfrm>
          </p:grpSpPr>
          <p:sp>
            <p:nvSpPr>
              <p:cNvPr id="858" name="TextBox 857">
                <a:extLst>
                  <a:ext uri="{FF2B5EF4-FFF2-40B4-BE49-F238E27FC236}">
                    <a16:creationId xmlns:a16="http://schemas.microsoft.com/office/drawing/2014/main" id="{7977B6E8-1CE6-40E4-A17D-089264D7250B}"/>
                  </a:ext>
                </a:extLst>
              </p:cNvPr>
              <p:cNvSpPr txBox="1"/>
              <p:nvPr/>
            </p:nvSpPr>
            <p:spPr>
              <a:xfrm>
                <a:off x="2004350" y="4560313"/>
                <a:ext cx="243551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You can simply impress your audience and add a unique zing and appeal to your Presentation. </a:t>
                </a:r>
              </a:p>
            </p:txBody>
          </p:sp>
          <p:sp>
            <p:nvSpPr>
              <p:cNvPr id="859" name="TextBox 858">
                <a:extLst>
                  <a:ext uri="{FF2B5EF4-FFF2-40B4-BE49-F238E27FC236}">
                    <a16:creationId xmlns:a16="http://schemas.microsoft.com/office/drawing/2014/main" id="{A4B07114-4719-49AB-9806-9A360E6CF90D}"/>
                  </a:ext>
                </a:extLst>
              </p:cNvPr>
              <p:cNvSpPr txBox="1"/>
              <p:nvPr/>
            </p:nvSpPr>
            <p:spPr>
              <a:xfrm>
                <a:off x="1985515" y="4307149"/>
                <a:ext cx="2471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860" name="Group 859">
            <a:extLst>
              <a:ext uri="{FF2B5EF4-FFF2-40B4-BE49-F238E27FC236}">
                <a16:creationId xmlns:a16="http://schemas.microsoft.com/office/drawing/2014/main" id="{274A3FD2-CB41-4F40-AA1F-D947C22C5FF9}"/>
              </a:ext>
            </a:extLst>
          </p:cNvPr>
          <p:cNvGrpSpPr/>
          <p:nvPr/>
        </p:nvGrpSpPr>
        <p:grpSpPr>
          <a:xfrm>
            <a:off x="8431809" y="2006572"/>
            <a:ext cx="2735870" cy="1508343"/>
            <a:chOff x="1248508" y="1556238"/>
            <a:chExt cx="2735870" cy="1508343"/>
          </a:xfrm>
        </p:grpSpPr>
        <p:sp>
          <p:nvSpPr>
            <p:cNvPr id="861" name="Rectangle: Rounded Corners 860">
              <a:extLst>
                <a:ext uri="{FF2B5EF4-FFF2-40B4-BE49-F238E27FC236}">
                  <a16:creationId xmlns:a16="http://schemas.microsoft.com/office/drawing/2014/main" id="{EB67A29B-06C9-4936-95BA-C21C9AE8BC9E}"/>
                </a:ext>
              </a:extLst>
            </p:cNvPr>
            <p:cNvSpPr/>
            <p:nvPr/>
          </p:nvSpPr>
          <p:spPr>
            <a:xfrm>
              <a:off x="1248508" y="1556238"/>
              <a:ext cx="2735870" cy="1327639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62" name="Rectangle: Rounded Corners 861">
              <a:extLst>
                <a:ext uri="{FF2B5EF4-FFF2-40B4-BE49-F238E27FC236}">
                  <a16:creationId xmlns:a16="http://schemas.microsoft.com/office/drawing/2014/main" id="{1607F331-447E-45BF-BBD1-B11B8B7D2C52}"/>
                </a:ext>
              </a:extLst>
            </p:cNvPr>
            <p:cNvSpPr/>
            <p:nvPr/>
          </p:nvSpPr>
          <p:spPr>
            <a:xfrm>
              <a:off x="1909395" y="2633693"/>
              <a:ext cx="1414097" cy="430888"/>
            </a:xfrm>
            <a:prstGeom prst="roundRect">
              <a:avLst>
                <a:gd name="adj" fmla="val 50000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63" name="TextBox 862">
              <a:extLst>
                <a:ext uri="{FF2B5EF4-FFF2-40B4-BE49-F238E27FC236}">
                  <a16:creationId xmlns:a16="http://schemas.microsoft.com/office/drawing/2014/main" id="{A0F75EAB-8DB6-44B8-8444-54CD071E0B23}"/>
                </a:ext>
              </a:extLst>
            </p:cNvPr>
            <p:cNvSpPr txBox="1"/>
            <p:nvPr/>
          </p:nvSpPr>
          <p:spPr>
            <a:xfrm>
              <a:off x="2161409" y="2695248"/>
              <a:ext cx="91006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864" name="Group 863">
              <a:extLst>
                <a:ext uri="{FF2B5EF4-FFF2-40B4-BE49-F238E27FC236}">
                  <a16:creationId xmlns:a16="http://schemas.microsoft.com/office/drawing/2014/main" id="{5D9581B9-1D46-4823-A677-3B2DF5DA9F24}"/>
                </a:ext>
              </a:extLst>
            </p:cNvPr>
            <p:cNvGrpSpPr/>
            <p:nvPr/>
          </p:nvGrpSpPr>
          <p:grpSpPr>
            <a:xfrm>
              <a:off x="1377680" y="1662805"/>
              <a:ext cx="2477526" cy="899495"/>
              <a:chOff x="1985515" y="4307149"/>
              <a:chExt cx="2471032" cy="899495"/>
            </a:xfrm>
          </p:grpSpPr>
          <p:sp>
            <p:nvSpPr>
              <p:cNvPr id="865" name="TextBox 864">
                <a:extLst>
                  <a:ext uri="{FF2B5EF4-FFF2-40B4-BE49-F238E27FC236}">
                    <a16:creationId xmlns:a16="http://schemas.microsoft.com/office/drawing/2014/main" id="{3A6E3D26-4467-49C0-AFBA-CD4FAEED0D2E}"/>
                  </a:ext>
                </a:extLst>
              </p:cNvPr>
              <p:cNvSpPr txBox="1"/>
              <p:nvPr/>
            </p:nvSpPr>
            <p:spPr>
              <a:xfrm>
                <a:off x="2004350" y="4560313"/>
                <a:ext cx="243551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You can simply impress your audience and add a unique zing and appeal to your Presentation. </a:t>
                </a:r>
              </a:p>
            </p:txBody>
          </p:sp>
          <p:sp>
            <p:nvSpPr>
              <p:cNvPr id="866" name="TextBox 865">
                <a:extLst>
                  <a:ext uri="{FF2B5EF4-FFF2-40B4-BE49-F238E27FC236}">
                    <a16:creationId xmlns:a16="http://schemas.microsoft.com/office/drawing/2014/main" id="{455E31BD-522B-4E13-8989-CB44A9028A64}"/>
                  </a:ext>
                </a:extLst>
              </p:cNvPr>
              <p:cNvSpPr txBox="1"/>
              <p:nvPr/>
            </p:nvSpPr>
            <p:spPr>
              <a:xfrm>
                <a:off x="1985515" y="4307149"/>
                <a:ext cx="2471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867" name="Group 866">
            <a:extLst>
              <a:ext uri="{FF2B5EF4-FFF2-40B4-BE49-F238E27FC236}">
                <a16:creationId xmlns:a16="http://schemas.microsoft.com/office/drawing/2014/main" id="{4FF69B47-38B7-4206-AC5D-4F1AB0C6998C}"/>
              </a:ext>
            </a:extLst>
          </p:cNvPr>
          <p:cNvGrpSpPr/>
          <p:nvPr/>
        </p:nvGrpSpPr>
        <p:grpSpPr>
          <a:xfrm>
            <a:off x="8431809" y="4618301"/>
            <a:ext cx="2735870" cy="1508343"/>
            <a:chOff x="1248508" y="1556238"/>
            <a:chExt cx="2735870" cy="1508343"/>
          </a:xfrm>
        </p:grpSpPr>
        <p:sp>
          <p:nvSpPr>
            <p:cNvPr id="868" name="Rectangle: Rounded Corners 867">
              <a:extLst>
                <a:ext uri="{FF2B5EF4-FFF2-40B4-BE49-F238E27FC236}">
                  <a16:creationId xmlns:a16="http://schemas.microsoft.com/office/drawing/2014/main" id="{2212BD55-1084-4D3B-A87E-85E33B89937E}"/>
                </a:ext>
              </a:extLst>
            </p:cNvPr>
            <p:cNvSpPr/>
            <p:nvPr/>
          </p:nvSpPr>
          <p:spPr>
            <a:xfrm>
              <a:off x="1248508" y="1556238"/>
              <a:ext cx="2735870" cy="1327639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69" name="Rectangle: Rounded Corners 868">
              <a:extLst>
                <a:ext uri="{FF2B5EF4-FFF2-40B4-BE49-F238E27FC236}">
                  <a16:creationId xmlns:a16="http://schemas.microsoft.com/office/drawing/2014/main" id="{0C7CBF7C-2C4B-4D5E-8F28-392C8B5EB210}"/>
                </a:ext>
              </a:extLst>
            </p:cNvPr>
            <p:cNvSpPr/>
            <p:nvPr/>
          </p:nvSpPr>
          <p:spPr>
            <a:xfrm>
              <a:off x="1909395" y="2633693"/>
              <a:ext cx="1414097" cy="430888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70" name="TextBox 869">
              <a:extLst>
                <a:ext uri="{FF2B5EF4-FFF2-40B4-BE49-F238E27FC236}">
                  <a16:creationId xmlns:a16="http://schemas.microsoft.com/office/drawing/2014/main" id="{D6FA0F93-BB0D-4B48-A8A8-FE89E8B9597E}"/>
                </a:ext>
              </a:extLst>
            </p:cNvPr>
            <p:cNvSpPr txBox="1"/>
            <p:nvPr/>
          </p:nvSpPr>
          <p:spPr>
            <a:xfrm>
              <a:off x="2161409" y="2695248"/>
              <a:ext cx="91006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871" name="Group 870">
              <a:extLst>
                <a:ext uri="{FF2B5EF4-FFF2-40B4-BE49-F238E27FC236}">
                  <a16:creationId xmlns:a16="http://schemas.microsoft.com/office/drawing/2014/main" id="{308D6EA0-9A62-4262-978C-50060F5FE1FF}"/>
                </a:ext>
              </a:extLst>
            </p:cNvPr>
            <p:cNvGrpSpPr/>
            <p:nvPr/>
          </p:nvGrpSpPr>
          <p:grpSpPr>
            <a:xfrm>
              <a:off x="1377680" y="1662805"/>
              <a:ext cx="2477526" cy="899495"/>
              <a:chOff x="1985515" y="4307149"/>
              <a:chExt cx="2471032" cy="899495"/>
            </a:xfrm>
          </p:grpSpPr>
          <p:sp>
            <p:nvSpPr>
              <p:cNvPr id="872" name="TextBox 871">
                <a:extLst>
                  <a:ext uri="{FF2B5EF4-FFF2-40B4-BE49-F238E27FC236}">
                    <a16:creationId xmlns:a16="http://schemas.microsoft.com/office/drawing/2014/main" id="{504EC00D-4F45-4DF4-ADBE-693399EE4339}"/>
                  </a:ext>
                </a:extLst>
              </p:cNvPr>
              <p:cNvSpPr txBox="1"/>
              <p:nvPr/>
            </p:nvSpPr>
            <p:spPr>
              <a:xfrm>
                <a:off x="2004350" y="4560313"/>
                <a:ext cx="243551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You can simply impress your audience and add a unique zing and appeal to your Presentation. </a:t>
                </a:r>
              </a:p>
            </p:txBody>
          </p:sp>
          <p:sp>
            <p:nvSpPr>
              <p:cNvPr id="873" name="TextBox 872">
                <a:extLst>
                  <a:ext uri="{FF2B5EF4-FFF2-40B4-BE49-F238E27FC236}">
                    <a16:creationId xmlns:a16="http://schemas.microsoft.com/office/drawing/2014/main" id="{DC7A111C-86AB-448D-8C3A-6721E64D716D}"/>
                  </a:ext>
                </a:extLst>
              </p:cNvPr>
              <p:cNvSpPr txBox="1"/>
              <p:nvPr/>
            </p:nvSpPr>
            <p:spPr>
              <a:xfrm>
                <a:off x="1985515" y="4307149"/>
                <a:ext cx="2471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874" name="Group 873">
            <a:extLst>
              <a:ext uri="{FF2B5EF4-FFF2-40B4-BE49-F238E27FC236}">
                <a16:creationId xmlns:a16="http://schemas.microsoft.com/office/drawing/2014/main" id="{9F98CD0C-9F0E-45C2-A9F0-4E7F13269B5A}"/>
              </a:ext>
            </a:extLst>
          </p:cNvPr>
          <p:cNvGrpSpPr/>
          <p:nvPr/>
        </p:nvGrpSpPr>
        <p:grpSpPr>
          <a:xfrm>
            <a:off x="4728792" y="4618301"/>
            <a:ext cx="2735870" cy="1508343"/>
            <a:chOff x="1248508" y="1556238"/>
            <a:chExt cx="2735870" cy="1508343"/>
          </a:xfrm>
        </p:grpSpPr>
        <p:sp>
          <p:nvSpPr>
            <p:cNvPr id="875" name="Rectangle: Rounded Corners 874">
              <a:extLst>
                <a:ext uri="{FF2B5EF4-FFF2-40B4-BE49-F238E27FC236}">
                  <a16:creationId xmlns:a16="http://schemas.microsoft.com/office/drawing/2014/main" id="{5E669010-1B33-4C01-AD9E-9AD431D5F869}"/>
                </a:ext>
              </a:extLst>
            </p:cNvPr>
            <p:cNvSpPr/>
            <p:nvPr/>
          </p:nvSpPr>
          <p:spPr>
            <a:xfrm>
              <a:off x="1248508" y="1556238"/>
              <a:ext cx="2735870" cy="1327639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76" name="Rectangle: Rounded Corners 875">
              <a:extLst>
                <a:ext uri="{FF2B5EF4-FFF2-40B4-BE49-F238E27FC236}">
                  <a16:creationId xmlns:a16="http://schemas.microsoft.com/office/drawing/2014/main" id="{493DA45B-3B84-48C5-8825-492F8EC4D1FF}"/>
                </a:ext>
              </a:extLst>
            </p:cNvPr>
            <p:cNvSpPr/>
            <p:nvPr/>
          </p:nvSpPr>
          <p:spPr>
            <a:xfrm>
              <a:off x="1909395" y="2633693"/>
              <a:ext cx="1414097" cy="430888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77" name="TextBox 876">
              <a:extLst>
                <a:ext uri="{FF2B5EF4-FFF2-40B4-BE49-F238E27FC236}">
                  <a16:creationId xmlns:a16="http://schemas.microsoft.com/office/drawing/2014/main" id="{F9C65FBA-EF2D-4616-B74D-DEEFF41E25B6}"/>
                </a:ext>
              </a:extLst>
            </p:cNvPr>
            <p:cNvSpPr txBox="1"/>
            <p:nvPr/>
          </p:nvSpPr>
          <p:spPr>
            <a:xfrm>
              <a:off x="2161409" y="2695248"/>
              <a:ext cx="91006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878" name="Group 877">
              <a:extLst>
                <a:ext uri="{FF2B5EF4-FFF2-40B4-BE49-F238E27FC236}">
                  <a16:creationId xmlns:a16="http://schemas.microsoft.com/office/drawing/2014/main" id="{9FCE6B09-217C-422E-B64F-1ACD3410D203}"/>
                </a:ext>
              </a:extLst>
            </p:cNvPr>
            <p:cNvGrpSpPr/>
            <p:nvPr/>
          </p:nvGrpSpPr>
          <p:grpSpPr>
            <a:xfrm>
              <a:off x="1377680" y="1662805"/>
              <a:ext cx="2477526" cy="899495"/>
              <a:chOff x="1985515" y="4307149"/>
              <a:chExt cx="2471032" cy="899495"/>
            </a:xfrm>
          </p:grpSpPr>
          <p:sp>
            <p:nvSpPr>
              <p:cNvPr id="879" name="TextBox 878">
                <a:extLst>
                  <a:ext uri="{FF2B5EF4-FFF2-40B4-BE49-F238E27FC236}">
                    <a16:creationId xmlns:a16="http://schemas.microsoft.com/office/drawing/2014/main" id="{8DCF3745-5660-4187-9DA4-42D1A152B3F6}"/>
                  </a:ext>
                </a:extLst>
              </p:cNvPr>
              <p:cNvSpPr txBox="1"/>
              <p:nvPr/>
            </p:nvSpPr>
            <p:spPr>
              <a:xfrm>
                <a:off x="2004350" y="4560313"/>
                <a:ext cx="243551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You can simply impress your audience and add a unique zing and appeal to your Presentation. </a:t>
                </a:r>
              </a:p>
            </p:txBody>
          </p:sp>
          <p:sp>
            <p:nvSpPr>
              <p:cNvPr id="880" name="TextBox 879">
                <a:extLst>
                  <a:ext uri="{FF2B5EF4-FFF2-40B4-BE49-F238E27FC236}">
                    <a16:creationId xmlns:a16="http://schemas.microsoft.com/office/drawing/2014/main" id="{9DAD27D3-A796-4F49-8CAF-667D24385E8A}"/>
                  </a:ext>
                </a:extLst>
              </p:cNvPr>
              <p:cNvSpPr txBox="1"/>
              <p:nvPr/>
            </p:nvSpPr>
            <p:spPr>
              <a:xfrm>
                <a:off x="1985515" y="4307149"/>
                <a:ext cx="2471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881" name="Group 880">
            <a:extLst>
              <a:ext uri="{FF2B5EF4-FFF2-40B4-BE49-F238E27FC236}">
                <a16:creationId xmlns:a16="http://schemas.microsoft.com/office/drawing/2014/main" id="{E4D84CF0-F00C-4519-9F6E-024B285812C5}"/>
              </a:ext>
            </a:extLst>
          </p:cNvPr>
          <p:cNvGrpSpPr/>
          <p:nvPr/>
        </p:nvGrpSpPr>
        <p:grpSpPr>
          <a:xfrm>
            <a:off x="1025774" y="4618301"/>
            <a:ext cx="2735870" cy="1508343"/>
            <a:chOff x="1248508" y="1556238"/>
            <a:chExt cx="2735870" cy="1508343"/>
          </a:xfrm>
        </p:grpSpPr>
        <p:sp>
          <p:nvSpPr>
            <p:cNvPr id="882" name="Rectangle: Rounded Corners 881">
              <a:extLst>
                <a:ext uri="{FF2B5EF4-FFF2-40B4-BE49-F238E27FC236}">
                  <a16:creationId xmlns:a16="http://schemas.microsoft.com/office/drawing/2014/main" id="{17F56F10-0D8C-49D9-BBEC-414F2E6EEC86}"/>
                </a:ext>
              </a:extLst>
            </p:cNvPr>
            <p:cNvSpPr/>
            <p:nvPr/>
          </p:nvSpPr>
          <p:spPr>
            <a:xfrm>
              <a:off x="1248508" y="1556238"/>
              <a:ext cx="2735870" cy="1327639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3" name="Rectangle: Rounded Corners 882">
              <a:extLst>
                <a:ext uri="{FF2B5EF4-FFF2-40B4-BE49-F238E27FC236}">
                  <a16:creationId xmlns:a16="http://schemas.microsoft.com/office/drawing/2014/main" id="{5D6A6D94-F159-440A-B5AD-BF4417B5195C}"/>
                </a:ext>
              </a:extLst>
            </p:cNvPr>
            <p:cNvSpPr/>
            <p:nvPr/>
          </p:nvSpPr>
          <p:spPr>
            <a:xfrm>
              <a:off x="1909395" y="2633693"/>
              <a:ext cx="1414097" cy="430888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4" name="TextBox 883">
              <a:extLst>
                <a:ext uri="{FF2B5EF4-FFF2-40B4-BE49-F238E27FC236}">
                  <a16:creationId xmlns:a16="http://schemas.microsoft.com/office/drawing/2014/main" id="{5878FCEB-886C-4A38-BB18-E96DC6C3396D}"/>
                </a:ext>
              </a:extLst>
            </p:cNvPr>
            <p:cNvSpPr txBox="1"/>
            <p:nvPr/>
          </p:nvSpPr>
          <p:spPr>
            <a:xfrm>
              <a:off x="2161409" y="2695248"/>
              <a:ext cx="91006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885" name="Group 884">
              <a:extLst>
                <a:ext uri="{FF2B5EF4-FFF2-40B4-BE49-F238E27FC236}">
                  <a16:creationId xmlns:a16="http://schemas.microsoft.com/office/drawing/2014/main" id="{77A132D8-395C-49F9-A4BD-422EFEA725CD}"/>
                </a:ext>
              </a:extLst>
            </p:cNvPr>
            <p:cNvGrpSpPr/>
            <p:nvPr/>
          </p:nvGrpSpPr>
          <p:grpSpPr>
            <a:xfrm>
              <a:off x="1377680" y="1662805"/>
              <a:ext cx="2477526" cy="899495"/>
              <a:chOff x="1985515" y="4307149"/>
              <a:chExt cx="2471032" cy="899495"/>
            </a:xfrm>
          </p:grpSpPr>
          <p:sp>
            <p:nvSpPr>
              <p:cNvPr id="886" name="TextBox 885">
                <a:extLst>
                  <a:ext uri="{FF2B5EF4-FFF2-40B4-BE49-F238E27FC236}">
                    <a16:creationId xmlns:a16="http://schemas.microsoft.com/office/drawing/2014/main" id="{8E36CA66-F5A4-44FF-AC59-A95C615C58AA}"/>
                  </a:ext>
                </a:extLst>
              </p:cNvPr>
              <p:cNvSpPr txBox="1"/>
              <p:nvPr/>
            </p:nvSpPr>
            <p:spPr>
              <a:xfrm>
                <a:off x="2004350" y="4560313"/>
                <a:ext cx="243551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You can simply impress your audience and add a unique zing and appeal to your Presentation. </a:t>
                </a:r>
              </a:p>
            </p:txBody>
          </p:sp>
          <p:sp>
            <p:nvSpPr>
              <p:cNvPr id="887" name="TextBox 886">
                <a:extLst>
                  <a:ext uri="{FF2B5EF4-FFF2-40B4-BE49-F238E27FC236}">
                    <a16:creationId xmlns:a16="http://schemas.microsoft.com/office/drawing/2014/main" id="{F2FBBDAA-08F6-475E-8634-AF84AA253E74}"/>
                  </a:ext>
                </a:extLst>
              </p:cNvPr>
              <p:cNvSpPr txBox="1"/>
              <p:nvPr/>
            </p:nvSpPr>
            <p:spPr>
              <a:xfrm>
                <a:off x="1985515" y="4307149"/>
                <a:ext cx="2471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888" name="Rounded Rectangle 2">
            <a:extLst>
              <a:ext uri="{FF2B5EF4-FFF2-40B4-BE49-F238E27FC236}">
                <a16:creationId xmlns:a16="http://schemas.microsoft.com/office/drawing/2014/main" id="{26D87360-4E14-42F2-A017-0D444928915E}"/>
              </a:ext>
            </a:extLst>
          </p:cNvPr>
          <p:cNvSpPr/>
          <p:nvPr/>
        </p:nvSpPr>
        <p:spPr>
          <a:xfrm rot="13500000">
            <a:off x="4057428" y="2498973"/>
            <a:ext cx="375580" cy="373726"/>
          </a:xfrm>
          <a:custGeom>
            <a:avLst/>
            <a:gdLst/>
            <a:ahLst/>
            <a:cxnLst/>
            <a:rect l="l" t="t" r="r" b="b"/>
            <a:pathLst>
              <a:path w="2193960" h="2183135">
                <a:moveTo>
                  <a:pt x="285748" y="0"/>
                </a:moveTo>
                <a:lnTo>
                  <a:pt x="1941188" y="0"/>
                </a:lnTo>
                <a:lnTo>
                  <a:pt x="1941932" y="0"/>
                </a:lnTo>
                <a:cubicBezTo>
                  <a:pt x="2081123" y="0"/>
                  <a:pt x="2193960" y="112837"/>
                  <a:pt x="2193960" y="252028"/>
                </a:cubicBezTo>
                <a:lnTo>
                  <a:pt x="2193216" y="259409"/>
                </a:lnTo>
                <a:lnTo>
                  <a:pt x="2193216" y="1908212"/>
                </a:lnTo>
                <a:cubicBezTo>
                  <a:pt x="2193216" y="2047403"/>
                  <a:pt x="2080379" y="2160240"/>
                  <a:pt x="1941188" y="2160240"/>
                </a:cubicBezTo>
                <a:cubicBezTo>
                  <a:pt x="1801997" y="2160240"/>
                  <a:pt x="1689160" y="2047403"/>
                  <a:pt x="1689160" y="1908212"/>
                </a:cubicBezTo>
                <a:lnTo>
                  <a:pt x="1689160" y="850396"/>
                </a:lnTo>
                <a:lnTo>
                  <a:pt x="356421" y="2183135"/>
                </a:lnTo>
                <a:cubicBezTo>
                  <a:pt x="257998" y="2281558"/>
                  <a:pt x="98423" y="2281558"/>
                  <a:pt x="0" y="2183135"/>
                </a:cubicBezTo>
                <a:cubicBezTo>
                  <a:pt x="-98423" y="2084713"/>
                  <a:pt x="-98423" y="1925137"/>
                  <a:pt x="0" y="1826714"/>
                </a:cubicBezTo>
                <a:lnTo>
                  <a:pt x="1322657" y="504056"/>
                </a:lnTo>
                <a:lnTo>
                  <a:pt x="285748" y="504056"/>
                </a:lnTo>
                <a:cubicBezTo>
                  <a:pt x="146557" y="504056"/>
                  <a:pt x="33720" y="391219"/>
                  <a:pt x="33720" y="252028"/>
                </a:cubicBezTo>
                <a:cubicBezTo>
                  <a:pt x="33720" y="112837"/>
                  <a:pt x="146557" y="0"/>
                  <a:pt x="285748" y="0"/>
                </a:cubicBezTo>
                <a:close/>
              </a:path>
            </a:pathLst>
          </a:custGeom>
          <a:solidFill>
            <a:schemeClr val="accent5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89" name="Rounded Rectangle 2">
            <a:extLst>
              <a:ext uri="{FF2B5EF4-FFF2-40B4-BE49-F238E27FC236}">
                <a16:creationId xmlns:a16="http://schemas.microsoft.com/office/drawing/2014/main" id="{52EB8AA4-3B8D-437A-A2B5-931A5F27B12D}"/>
              </a:ext>
            </a:extLst>
          </p:cNvPr>
          <p:cNvSpPr/>
          <p:nvPr/>
        </p:nvSpPr>
        <p:spPr>
          <a:xfrm rot="13500000">
            <a:off x="7760130" y="2502604"/>
            <a:ext cx="375580" cy="373726"/>
          </a:xfrm>
          <a:custGeom>
            <a:avLst/>
            <a:gdLst/>
            <a:ahLst/>
            <a:cxnLst/>
            <a:rect l="l" t="t" r="r" b="b"/>
            <a:pathLst>
              <a:path w="2193960" h="2183135">
                <a:moveTo>
                  <a:pt x="285748" y="0"/>
                </a:moveTo>
                <a:lnTo>
                  <a:pt x="1941188" y="0"/>
                </a:lnTo>
                <a:lnTo>
                  <a:pt x="1941932" y="0"/>
                </a:lnTo>
                <a:cubicBezTo>
                  <a:pt x="2081123" y="0"/>
                  <a:pt x="2193960" y="112837"/>
                  <a:pt x="2193960" y="252028"/>
                </a:cubicBezTo>
                <a:lnTo>
                  <a:pt x="2193216" y="259409"/>
                </a:lnTo>
                <a:lnTo>
                  <a:pt x="2193216" y="1908212"/>
                </a:lnTo>
                <a:cubicBezTo>
                  <a:pt x="2193216" y="2047403"/>
                  <a:pt x="2080379" y="2160240"/>
                  <a:pt x="1941188" y="2160240"/>
                </a:cubicBezTo>
                <a:cubicBezTo>
                  <a:pt x="1801997" y="2160240"/>
                  <a:pt x="1689160" y="2047403"/>
                  <a:pt x="1689160" y="1908212"/>
                </a:cubicBezTo>
                <a:lnTo>
                  <a:pt x="1689160" y="850396"/>
                </a:lnTo>
                <a:lnTo>
                  <a:pt x="356421" y="2183135"/>
                </a:lnTo>
                <a:cubicBezTo>
                  <a:pt x="257998" y="2281558"/>
                  <a:pt x="98423" y="2281558"/>
                  <a:pt x="0" y="2183135"/>
                </a:cubicBezTo>
                <a:cubicBezTo>
                  <a:pt x="-98423" y="2084713"/>
                  <a:pt x="-98423" y="1925137"/>
                  <a:pt x="0" y="1826714"/>
                </a:cubicBezTo>
                <a:lnTo>
                  <a:pt x="1322657" y="504056"/>
                </a:lnTo>
                <a:lnTo>
                  <a:pt x="285748" y="504056"/>
                </a:lnTo>
                <a:cubicBezTo>
                  <a:pt x="146557" y="504056"/>
                  <a:pt x="33720" y="391219"/>
                  <a:pt x="33720" y="252028"/>
                </a:cubicBezTo>
                <a:cubicBezTo>
                  <a:pt x="33720" y="112837"/>
                  <a:pt x="146557" y="0"/>
                  <a:pt x="285748" y="0"/>
                </a:cubicBezTo>
                <a:close/>
              </a:path>
            </a:pathLst>
          </a:custGeom>
          <a:solidFill>
            <a:schemeClr val="accent6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90" name="Rounded Rectangle 2">
            <a:extLst>
              <a:ext uri="{FF2B5EF4-FFF2-40B4-BE49-F238E27FC236}">
                <a16:creationId xmlns:a16="http://schemas.microsoft.com/office/drawing/2014/main" id="{B3912AAC-15B2-478C-A353-CB1018E2CDE4}"/>
              </a:ext>
            </a:extLst>
          </p:cNvPr>
          <p:cNvSpPr/>
          <p:nvPr/>
        </p:nvSpPr>
        <p:spPr>
          <a:xfrm rot="8100000">
            <a:off x="2205919" y="3929157"/>
            <a:ext cx="375580" cy="373726"/>
          </a:xfrm>
          <a:custGeom>
            <a:avLst/>
            <a:gdLst/>
            <a:ahLst/>
            <a:cxnLst/>
            <a:rect l="l" t="t" r="r" b="b"/>
            <a:pathLst>
              <a:path w="2193960" h="2183135">
                <a:moveTo>
                  <a:pt x="285748" y="0"/>
                </a:moveTo>
                <a:lnTo>
                  <a:pt x="1941188" y="0"/>
                </a:lnTo>
                <a:lnTo>
                  <a:pt x="1941932" y="0"/>
                </a:lnTo>
                <a:cubicBezTo>
                  <a:pt x="2081123" y="0"/>
                  <a:pt x="2193960" y="112837"/>
                  <a:pt x="2193960" y="252028"/>
                </a:cubicBezTo>
                <a:lnTo>
                  <a:pt x="2193216" y="259409"/>
                </a:lnTo>
                <a:lnTo>
                  <a:pt x="2193216" y="1908212"/>
                </a:lnTo>
                <a:cubicBezTo>
                  <a:pt x="2193216" y="2047403"/>
                  <a:pt x="2080379" y="2160240"/>
                  <a:pt x="1941188" y="2160240"/>
                </a:cubicBezTo>
                <a:cubicBezTo>
                  <a:pt x="1801997" y="2160240"/>
                  <a:pt x="1689160" y="2047403"/>
                  <a:pt x="1689160" y="1908212"/>
                </a:cubicBezTo>
                <a:lnTo>
                  <a:pt x="1689160" y="850396"/>
                </a:lnTo>
                <a:lnTo>
                  <a:pt x="356421" y="2183135"/>
                </a:lnTo>
                <a:cubicBezTo>
                  <a:pt x="257998" y="2281558"/>
                  <a:pt x="98423" y="2281558"/>
                  <a:pt x="0" y="2183135"/>
                </a:cubicBezTo>
                <a:cubicBezTo>
                  <a:pt x="-98423" y="2084713"/>
                  <a:pt x="-98423" y="1925137"/>
                  <a:pt x="0" y="1826714"/>
                </a:cubicBezTo>
                <a:lnTo>
                  <a:pt x="1322657" y="504056"/>
                </a:lnTo>
                <a:lnTo>
                  <a:pt x="285748" y="504056"/>
                </a:lnTo>
                <a:cubicBezTo>
                  <a:pt x="146557" y="504056"/>
                  <a:pt x="33720" y="391219"/>
                  <a:pt x="33720" y="252028"/>
                </a:cubicBezTo>
                <a:cubicBezTo>
                  <a:pt x="33720" y="112837"/>
                  <a:pt x="146557" y="0"/>
                  <a:pt x="285748" y="0"/>
                </a:cubicBezTo>
                <a:close/>
              </a:path>
            </a:pathLst>
          </a:custGeom>
          <a:solidFill>
            <a:schemeClr val="accent4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91" name="Rounded Rectangle 2">
            <a:extLst>
              <a:ext uri="{FF2B5EF4-FFF2-40B4-BE49-F238E27FC236}">
                <a16:creationId xmlns:a16="http://schemas.microsoft.com/office/drawing/2014/main" id="{9BD2AB60-96F6-4511-A0CE-D6A7BC21AC71}"/>
              </a:ext>
            </a:extLst>
          </p:cNvPr>
          <p:cNvSpPr/>
          <p:nvPr/>
        </p:nvSpPr>
        <p:spPr>
          <a:xfrm rot="2700000">
            <a:off x="4057428" y="5225683"/>
            <a:ext cx="375580" cy="373726"/>
          </a:xfrm>
          <a:custGeom>
            <a:avLst/>
            <a:gdLst/>
            <a:ahLst/>
            <a:cxnLst/>
            <a:rect l="l" t="t" r="r" b="b"/>
            <a:pathLst>
              <a:path w="2193960" h="2183135">
                <a:moveTo>
                  <a:pt x="285748" y="0"/>
                </a:moveTo>
                <a:lnTo>
                  <a:pt x="1941188" y="0"/>
                </a:lnTo>
                <a:lnTo>
                  <a:pt x="1941932" y="0"/>
                </a:lnTo>
                <a:cubicBezTo>
                  <a:pt x="2081123" y="0"/>
                  <a:pt x="2193960" y="112837"/>
                  <a:pt x="2193960" y="252028"/>
                </a:cubicBezTo>
                <a:lnTo>
                  <a:pt x="2193216" y="259409"/>
                </a:lnTo>
                <a:lnTo>
                  <a:pt x="2193216" y="1908212"/>
                </a:lnTo>
                <a:cubicBezTo>
                  <a:pt x="2193216" y="2047403"/>
                  <a:pt x="2080379" y="2160240"/>
                  <a:pt x="1941188" y="2160240"/>
                </a:cubicBezTo>
                <a:cubicBezTo>
                  <a:pt x="1801997" y="2160240"/>
                  <a:pt x="1689160" y="2047403"/>
                  <a:pt x="1689160" y="1908212"/>
                </a:cubicBezTo>
                <a:lnTo>
                  <a:pt x="1689160" y="850396"/>
                </a:lnTo>
                <a:lnTo>
                  <a:pt x="356421" y="2183135"/>
                </a:lnTo>
                <a:cubicBezTo>
                  <a:pt x="257998" y="2281558"/>
                  <a:pt x="98423" y="2281558"/>
                  <a:pt x="0" y="2183135"/>
                </a:cubicBezTo>
                <a:cubicBezTo>
                  <a:pt x="-98423" y="2084713"/>
                  <a:pt x="-98423" y="1925137"/>
                  <a:pt x="0" y="1826714"/>
                </a:cubicBezTo>
                <a:lnTo>
                  <a:pt x="1322657" y="504056"/>
                </a:lnTo>
                <a:lnTo>
                  <a:pt x="285748" y="504056"/>
                </a:lnTo>
                <a:cubicBezTo>
                  <a:pt x="146557" y="504056"/>
                  <a:pt x="33720" y="391219"/>
                  <a:pt x="33720" y="252028"/>
                </a:cubicBezTo>
                <a:cubicBezTo>
                  <a:pt x="33720" y="112837"/>
                  <a:pt x="146557" y="0"/>
                  <a:pt x="285748" y="0"/>
                </a:cubicBezTo>
                <a:close/>
              </a:path>
            </a:pathLst>
          </a:cu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92" name="Rounded Rectangle 2">
            <a:extLst>
              <a:ext uri="{FF2B5EF4-FFF2-40B4-BE49-F238E27FC236}">
                <a16:creationId xmlns:a16="http://schemas.microsoft.com/office/drawing/2014/main" id="{039012B0-AA3A-42A4-89C0-40056EEB253F}"/>
              </a:ext>
            </a:extLst>
          </p:cNvPr>
          <p:cNvSpPr/>
          <p:nvPr/>
        </p:nvSpPr>
        <p:spPr>
          <a:xfrm rot="2700000">
            <a:off x="7760130" y="5229314"/>
            <a:ext cx="375580" cy="373726"/>
          </a:xfrm>
          <a:custGeom>
            <a:avLst/>
            <a:gdLst/>
            <a:ahLst/>
            <a:cxnLst/>
            <a:rect l="l" t="t" r="r" b="b"/>
            <a:pathLst>
              <a:path w="2193960" h="2183135">
                <a:moveTo>
                  <a:pt x="285748" y="0"/>
                </a:moveTo>
                <a:lnTo>
                  <a:pt x="1941188" y="0"/>
                </a:lnTo>
                <a:lnTo>
                  <a:pt x="1941932" y="0"/>
                </a:lnTo>
                <a:cubicBezTo>
                  <a:pt x="2081123" y="0"/>
                  <a:pt x="2193960" y="112837"/>
                  <a:pt x="2193960" y="252028"/>
                </a:cubicBezTo>
                <a:lnTo>
                  <a:pt x="2193216" y="259409"/>
                </a:lnTo>
                <a:lnTo>
                  <a:pt x="2193216" y="1908212"/>
                </a:lnTo>
                <a:cubicBezTo>
                  <a:pt x="2193216" y="2047403"/>
                  <a:pt x="2080379" y="2160240"/>
                  <a:pt x="1941188" y="2160240"/>
                </a:cubicBezTo>
                <a:cubicBezTo>
                  <a:pt x="1801997" y="2160240"/>
                  <a:pt x="1689160" y="2047403"/>
                  <a:pt x="1689160" y="1908212"/>
                </a:cubicBezTo>
                <a:lnTo>
                  <a:pt x="1689160" y="850396"/>
                </a:lnTo>
                <a:lnTo>
                  <a:pt x="356421" y="2183135"/>
                </a:lnTo>
                <a:cubicBezTo>
                  <a:pt x="257998" y="2281558"/>
                  <a:pt x="98423" y="2281558"/>
                  <a:pt x="0" y="2183135"/>
                </a:cubicBezTo>
                <a:cubicBezTo>
                  <a:pt x="-98423" y="2084713"/>
                  <a:pt x="-98423" y="1925137"/>
                  <a:pt x="0" y="1826714"/>
                </a:cubicBezTo>
                <a:lnTo>
                  <a:pt x="1322657" y="504056"/>
                </a:lnTo>
                <a:lnTo>
                  <a:pt x="285748" y="504056"/>
                </a:lnTo>
                <a:cubicBezTo>
                  <a:pt x="146557" y="504056"/>
                  <a:pt x="33720" y="391219"/>
                  <a:pt x="33720" y="252028"/>
                </a:cubicBezTo>
                <a:cubicBezTo>
                  <a:pt x="33720" y="112837"/>
                  <a:pt x="146557" y="0"/>
                  <a:pt x="285748" y="0"/>
                </a:cubicBezTo>
                <a:close/>
              </a:path>
            </a:pathLst>
          </a:cu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11416</TotalTime>
  <Words>140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92</cp:revision>
  <dcterms:created xsi:type="dcterms:W3CDTF">2018-02-18T19:39:47Z</dcterms:created>
  <dcterms:modified xsi:type="dcterms:W3CDTF">2021-04-14T07:41:12Z</dcterms:modified>
</cp:coreProperties>
</file>