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48" name="Group 647">
            <a:extLst>
              <a:ext uri="{FF2B5EF4-FFF2-40B4-BE49-F238E27FC236}">
                <a16:creationId xmlns:a16="http://schemas.microsoft.com/office/drawing/2014/main" id="{F2396DC4-27B4-48FB-8055-0BAF955052A3}"/>
              </a:ext>
            </a:extLst>
          </p:cNvPr>
          <p:cNvGrpSpPr/>
          <p:nvPr/>
        </p:nvGrpSpPr>
        <p:grpSpPr>
          <a:xfrm>
            <a:off x="1969249" y="4836332"/>
            <a:ext cx="8213350" cy="1631216"/>
            <a:chOff x="3960971" y="2777942"/>
            <a:chExt cx="4267200" cy="1310664"/>
          </a:xfrm>
        </p:grpSpPr>
        <p:sp>
          <p:nvSpPr>
            <p:cNvPr id="649" name="Freeform: Shape 648">
              <a:extLst>
                <a:ext uri="{FF2B5EF4-FFF2-40B4-BE49-F238E27FC236}">
                  <a16:creationId xmlns:a16="http://schemas.microsoft.com/office/drawing/2014/main" id="{36A5EAFD-9D6A-4E6A-9EE9-77B83BCB342E}"/>
                </a:ext>
              </a:extLst>
            </p:cNvPr>
            <p:cNvSpPr/>
            <p:nvPr/>
          </p:nvSpPr>
          <p:spPr>
            <a:xfrm>
              <a:off x="4033932" y="3469638"/>
              <a:ext cx="4104504" cy="543410"/>
            </a:xfrm>
            <a:custGeom>
              <a:avLst/>
              <a:gdLst>
                <a:gd name="connsiteX0" fmla="*/ 3881914 w 4086225"/>
                <a:gd name="connsiteY0" fmla="*/ 86622 h 657225"/>
                <a:gd name="connsiteX1" fmla="*/ 2049304 w 4086225"/>
                <a:gd name="connsiteY1" fmla="*/ 319032 h 657225"/>
                <a:gd name="connsiteX2" fmla="*/ 2049304 w 4086225"/>
                <a:gd name="connsiteY2" fmla="*/ 313317 h 657225"/>
                <a:gd name="connsiteX3" fmla="*/ 210979 w 4086225"/>
                <a:gd name="connsiteY3" fmla="*/ 78050 h 657225"/>
                <a:gd name="connsiteX4" fmla="*/ 7144 w 4086225"/>
                <a:gd name="connsiteY4" fmla="*/ 603830 h 657225"/>
                <a:gd name="connsiteX5" fmla="*/ 1779746 w 4086225"/>
                <a:gd name="connsiteY5" fmla="*/ 375230 h 657225"/>
                <a:gd name="connsiteX6" fmla="*/ 2043589 w 4086225"/>
                <a:gd name="connsiteY6" fmla="*/ 643835 h 657225"/>
                <a:gd name="connsiteX7" fmla="*/ 2043589 w 4086225"/>
                <a:gd name="connsiteY7" fmla="*/ 652407 h 657225"/>
                <a:gd name="connsiteX8" fmla="*/ 2312194 w 4086225"/>
                <a:gd name="connsiteY8" fmla="*/ 383802 h 657225"/>
                <a:gd name="connsiteX9" fmla="*/ 4084796 w 4086225"/>
                <a:gd name="connsiteY9" fmla="*/ 612402 h 657225"/>
                <a:gd name="connsiteX10" fmla="*/ 3881914 w 4086225"/>
                <a:gd name="connsiteY10" fmla="*/ 86622 h 657225"/>
                <a:gd name="connsiteX0" fmla="*/ 3874770 w 4077652"/>
                <a:gd name="connsiteY0" fmla="*/ 165396 h 731180"/>
                <a:gd name="connsiteX1" fmla="*/ 2042160 w 4077652"/>
                <a:gd name="connsiteY1" fmla="*/ 397806 h 731180"/>
                <a:gd name="connsiteX2" fmla="*/ 2042160 w 4077652"/>
                <a:gd name="connsiteY2" fmla="*/ 392091 h 731180"/>
                <a:gd name="connsiteX3" fmla="*/ 203835 w 4077652"/>
                <a:gd name="connsiteY3" fmla="*/ 156824 h 731180"/>
                <a:gd name="connsiteX4" fmla="*/ 0 w 4077652"/>
                <a:gd name="connsiteY4" fmla="*/ 682604 h 731180"/>
                <a:gd name="connsiteX5" fmla="*/ 1772602 w 4077652"/>
                <a:gd name="connsiteY5" fmla="*/ 454004 h 731180"/>
                <a:gd name="connsiteX6" fmla="*/ 2036445 w 4077652"/>
                <a:gd name="connsiteY6" fmla="*/ 722609 h 731180"/>
                <a:gd name="connsiteX7" fmla="*/ 2036445 w 4077652"/>
                <a:gd name="connsiteY7" fmla="*/ 731181 h 731180"/>
                <a:gd name="connsiteX8" fmla="*/ 2305050 w 4077652"/>
                <a:gd name="connsiteY8" fmla="*/ 462576 h 731180"/>
                <a:gd name="connsiteX9" fmla="*/ 4077652 w 4077652"/>
                <a:gd name="connsiteY9" fmla="*/ 691176 h 731180"/>
                <a:gd name="connsiteX10" fmla="*/ 3874770 w 4077652"/>
                <a:gd name="connsiteY10" fmla="*/ 165396 h 731180"/>
                <a:gd name="connsiteX0" fmla="*/ 3874770 w 4077652"/>
                <a:gd name="connsiteY0" fmla="*/ 153654 h 719439"/>
                <a:gd name="connsiteX1" fmla="*/ 2042160 w 4077652"/>
                <a:gd name="connsiteY1" fmla="*/ 386064 h 719439"/>
                <a:gd name="connsiteX2" fmla="*/ 2042160 w 4077652"/>
                <a:gd name="connsiteY2" fmla="*/ 380349 h 719439"/>
                <a:gd name="connsiteX3" fmla="*/ 203835 w 4077652"/>
                <a:gd name="connsiteY3" fmla="*/ 145082 h 719439"/>
                <a:gd name="connsiteX4" fmla="*/ 0 w 4077652"/>
                <a:gd name="connsiteY4" fmla="*/ 670862 h 719439"/>
                <a:gd name="connsiteX5" fmla="*/ 1772602 w 4077652"/>
                <a:gd name="connsiteY5" fmla="*/ 442262 h 719439"/>
                <a:gd name="connsiteX6" fmla="*/ 2036445 w 4077652"/>
                <a:gd name="connsiteY6" fmla="*/ 710867 h 719439"/>
                <a:gd name="connsiteX7" fmla="*/ 2036445 w 4077652"/>
                <a:gd name="connsiteY7" fmla="*/ 719439 h 719439"/>
                <a:gd name="connsiteX8" fmla="*/ 2305050 w 4077652"/>
                <a:gd name="connsiteY8" fmla="*/ 450834 h 719439"/>
                <a:gd name="connsiteX9" fmla="*/ 4077652 w 4077652"/>
                <a:gd name="connsiteY9" fmla="*/ 679434 h 719439"/>
                <a:gd name="connsiteX10" fmla="*/ 3874770 w 4077652"/>
                <a:gd name="connsiteY10" fmla="*/ 153654 h 719439"/>
                <a:gd name="connsiteX0" fmla="*/ 3897535 w 4100417"/>
                <a:gd name="connsiteY0" fmla="*/ 139748 h 705533"/>
                <a:gd name="connsiteX1" fmla="*/ 2064925 w 4100417"/>
                <a:gd name="connsiteY1" fmla="*/ 372158 h 705533"/>
                <a:gd name="connsiteX2" fmla="*/ 2064925 w 4100417"/>
                <a:gd name="connsiteY2" fmla="*/ 366443 h 705533"/>
                <a:gd name="connsiteX3" fmla="*/ 226600 w 4100417"/>
                <a:gd name="connsiteY3" fmla="*/ 131176 h 705533"/>
                <a:gd name="connsiteX4" fmla="*/ 22765 w 4100417"/>
                <a:gd name="connsiteY4" fmla="*/ 656956 h 705533"/>
                <a:gd name="connsiteX5" fmla="*/ 1795367 w 4100417"/>
                <a:gd name="connsiteY5" fmla="*/ 428356 h 705533"/>
                <a:gd name="connsiteX6" fmla="*/ 2059210 w 4100417"/>
                <a:gd name="connsiteY6" fmla="*/ 696961 h 705533"/>
                <a:gd name="connsiteX7" fmla="*/ 2059210 w 4100417"/>
                <a:gd name="connsiteY7" fmla="*/ 705533 h 705533"/>
                <a:gd name="connsiteX8" fmla="*/ 2327815 w 4100417"/>
                <a:gd name="connsiteY8" fmla="*/ 436928 h 705533"/>
                <a:gd name="connsiteX9" fmla="*/ 4100417 w 4100417"/>
                <a:gd name="connsiteY9" fmla="*/ 665528 h 705533"/>
                <a:gd name="connsiteX10" fmla="*/ 3897535 w 4100417"/>
                <a:gd name="connsiteY10" fmla="*/ 139748 h 705533"/>
                <a:gd name="connsiteX0" fmla="*/ 3897535 w 4100417"/>
                <a:gd name="connsiteY0" fmla="*/ 139748 h 705533"/>
                <a:gd name="connsiteX1" fmla="*/ 2064925 w 4100417"/>
                <a:gd name="connsiteY1" fmla="*/ 372158 h 705533"/>
                <a:gd name="connsiteX2" fmla="*/ 2064925 w 4100417"/>
                <a:gd name="connsiteY2" fmla="*/ 366443 h 705533"/>
                <a:gd name="connsiteX3" fmla="*/ 226600 w 4100417"/>
                <a:gd name="connsiteY3" fmla="*/ 131176 h 705533"/>
                <a:gd name="connsiteX4" fmla="*/ 22765 w 4100417"/>
                <a:gd name="connsiteY4" fmla="*/ 656956 h 705533"/>
                <a:gd name="connsiteX5" fmla="*/ 1795367 w 4100417"/>
                <a:gd name="connsiteY5" fmla="*/ 428356 h 705533"/>
                <a:gd name="connsiteX6" fmla="*/ 2059210 w 4100417"/>
                <a:gd name="connsiteY6" fmla="*/ 696961 h 705533"/>
                <a:gd name="connsiteX7" fmla="*/ 2059210 w 4100417"/>
                <a:gd name="connsiteY7" fmla="*/ 705533 h 705533"/>
                <a:gd name="connsiteX8" fmla="*/ 2327815 w 4100417"/>
                <a:gd name="connsiteY8" fmla="*/ 436928 h 705533"/>
                <a:gd name="connsiteX9" fmla="*/ 4100417 w 4100417"/>
                <a:gd name="connsiteY9" fmla="*/ 665528 h 705533"/>
                <a:gd name="connsiteX10" fmla="*/ 3897535 w 4100417"/>
                <a:gd name="connsiteY10" fmla="*/ 139748 h 705533"/>
                <a:gd name="connsiteX0" fmla="*/ 3897535 w 4100417"/>
                <a:gd name="connsiteY0" fmla="*/ 139748 h 705533"/>
                <a:gd name="connsiteX1" fmla="*/ 2064925 w 4100417"/>
                <a:gd name="connsiteY1" fmla="*/ 372158 h 705533"/>
                <a:gd name="connsiteX2" fmla="*/ 2064925 w 4100417"/>
                <a:gd name="connsiteY2" fmla="*/ 366443 h 705533"/>
                <a:gd name="connsiteX3" fmla="*/ 226600 w 4100417"/>
                <a:gd name="connsiteY3" fmla="*/ 131176 h 705533"/>
                <a:gd name="connsiteX4" fmla="*/ 22765 w 4100417"/>
                <a:gd name="connsiteY4" fmla="*/ 656956 h 705533"/>
                <a:gd name="connsiteX5" fmla="*/ 1795367 w 4100417"/>
                <a:gd name="connsiteY5" fmla="*/ 428356 h 705533"/>
                <a:gd name="connsiteX6" fmla="*/ 2059210 w 4100417"/>
                <a:gd name="connsiteY6" fmla="*/ 696961 h 705533"/>
                <a:gd name="connsiteX7" fmla="*/ 2059210 w 4100417"/>
                <a:gd name="connsiteY7" fmla="*/ 705533 h 705533"/>
                <a:gd name="connsiteX8" fmla="*/ 2327815 w 4100417"/>
                <a:gd name="connsiteY8" fmla="*/ 436928 h 705533"/>
                <a:gd name="connsiteX9" fmla="*/ 4100417 w 4100417"/>
                <a:gd name="connsiteY9" fmla="*/ 665528 h 705533"/>
                <a:gd name="connsiteX10" fmla="*/ 3897535 w 4100417"/>
                <a:gd name="connsiteY10" fmla="*/ 139748 h 705533"/>
                <a:gd name="connsiteX0" fmla="*/ 3897535 w 4100417"/>
                <a:gd name="connsiteY0" fmla="*/ 139748 h 705533"/>
                <a:gd name="connsiteX1" fmla="*/ 2064925 w 4100417"/>
                <a:gd name="connsiteY1" fmla="*/ 372158 h 705533"/>
                <a:gd name="connsiteX2" fmla="*/ 2064925 w 4100417"/>
                <a:gd name="connsiteY2" fmla="*/ 366443 h 705533"/>
                <a:gd name="connsiteX3" fmla="*/ 226600 w 4100417"/>
                <a:gd name="connsiteY3" fmla="*/ 131176 h 705533"/>
                <a:gd name="connsiteX4" fmla="*/ 22765 w 4100417"/>
                <a:gd name="connsiteY4" fmla="*/ 656956 h 705533"/>
                <a:gd name="connsiteX5" fmla="*/ 1795367 w 4100417"/>
                <a:gd name="connsiteY5" fmla="*/ 428356 h 705533"/>
                <a:gd name="connsiteX6" fmla="*/ 2059210 w 4100417"/>
                <a:gd name="connsiteY6" fmla="*/ 696961 h 705533"/>
                <a:gd name="connsiteX7" fmla="*/ 2059210 w 4100417"/>
                <a:gd name="connsiteY7" fmla="*/ 705533 h 705533"/>
                <a:gd name="connsiteX8" fmla="*/ 2327815 w 4100417"/>
                <a:gd name="connsiteY8" fmla="*/ 436928 h 705533"/>
                <a:gd name="connsiteX9" fmla="*/ 4100417 w 4100417"/>
                <a:gd name="connsiteY9" fmla="*/ 665528 h 705533"/>
                <a:gd name="connsiteX10" fmla="*/ 3897535 w 4100417"/>
                <a:gd name="connsiteY10" fmla="*/ 139748 h 705533"/>
                <a:gd name="connsiteX0" fmla="*/ 3897535 w 4100417"/>
                <a:gd name="connsiteY0" fmla="*/ 254978 h 820763"/>
                <a:gd name="connsiteX1" fmla="*/ 2064925 w 4100417"/>
                <a:gd name="connsiteY1" fmla="*/ 487388 h 820763"/>
                <a:gd name="connsiteX2" fmla="*/ 2064925 w 4100417"/>
                <a:gd name="connsiteY2" fmla="*/ 309195 h 820763"/>
                <a:gd name="connsiteX3" fmla="*/ 226600 w 4100417"/>
                <a:gd name="connsiteY3" fmla="*/ 246406 h 820763"/>
                <a:gd name="connsiteX4" fmla="*/ 22765 w 4100417"/>
                <a:gd name="connsiteY4" fmla="*/ 772186 h 820763"/>
                <a:gd name="connsiteX5" fmla="*/ 1795367 w 4100417"/>
                <a:gd name="connsiteY5" fmla="*/ 543586 h 820763"/>
                <a:gd name="connsiteX6" fmla="*/ 2059210 w 4100417"/>
                <a:gd name="connsiteY6" fmla="*/ 812191 h 820763"/>
                <a:gd name="connsiteX7" fmla="*/ 2059210 w 4100417"/>
                <a:gd name="connsiteY7" fmla="*/ 820763 h 820763"/>
                <a:gd name="connsiteX8" fmla="*/ 2327815 w 4100417"/>
                <a:gd name="connsiteY8" fmla="*/ 552158 h 820763"/>
                <a:gd name="connsiteX9" fmla="*/ 4100417 w 4100417"/>
                <a:gd name="connsiteY9" fmla="*/ 780758 h 820763"/>
                <a:gd name="connsiteX10" fmla="*/ 3897535 w 4100417"/>
                <a:gd name="connsiteY10" fmla="*/ 254978 h 820763"/>
                <a:gd name="connsiteX0" fmla="*/ 3897535 w 4100417"/>
                <a:gd name="connsiteY0" fmla="*/ 254978 h 820763"/>
                <a:gd name="connsiteX1" fmla="*/ 2064925 w 4100417"/>
                <a:gd name="connsiteY1" fmla="*/ 487388 h 820763"/>
                <a:gd name="connsiteX2" fmla="*/ 2064925 w 4100417"/>
                <a:gd name="connsiteY2" fmla="*/ 309195 h 820763"/>
                <a:gd name="connsiteX3" fmla="*/ 226600 w 4100417"/>
                <a:gd name="connsiteY3" fmla="*/ 246406 h 820763"/>
                <a:gd name="connsiteX4" fmla="*/ 22765 w 4100417"/>
                <a:gd name="connsiteY4" fmla="*/ 772186 h 820763"/>
                <a:gd name="connsiteX5" fmla="*/ 1795367 w 4100417"/>
                <a:gd name="connsiteY5" fmla="*/ 543586 h 820763"/>
                <a:gd name="connsiteX6" fmla="*/ 2059210 w 4100417"/>
                <a:gd name="connsiteY6" fmla="*/ 812191 h 820763"/>
                <a:gd name="connsiteX7" fmla="*/ 2059210 w 4100417"/>
                <a:gd name="connsiteY7" fmla="*/ 820763 h 820763"/>
                <a:gd name="connsiteX8" fmla="*/ 2327815 w 4100417"/>
                <a:gd name="connsiteY8" fmla="*/ 552158 h 820763"/>
                <a:gd name="connsiteX9" fmla="*/ 4100417 w 4100417"/>
                <a:gd name="connsiteY9" fmla="*/ 780758 h 820763"/>
                <a:gd name="connsiteX10" fmla="*/ 3897535 w 4100417"/>
                <a:gd name="connsiteY10" fmla="*/ 254978 h 820763"/>
                <a:gd name="connsiteX0" fmla="*/ 3897535 w 4100417"/>
                <a:gd name="connsiteY0" fmla="*/ 148746 h 714531"/>
                <a:gd name="connsiteX1" fmla="*/ 2064925 w 4100417"/>
                <a:gd name="connsiteY1" fmla="*/ 381156 h 714531"/>
                <a:gd name="connsiteX2" fmla="*/ 2064925 w 4100417"/>
                <a:gd name="connsiteY2" fmla="*/ 390440 h 714531"/>
                <a:gd name="connsiteX3" fmla="*/ 226600 w 4100417"/>
                <a:gd name="connsiteY3" fmla="*/ 140174 h 714531"/>
                <a:gd name="connsiteX4" fmla="*/ 22765 w 4100417"/>
                <a:gd name="connsiteY4" fmla="*/ 665954 h 714531"/>
                <a:gd name="connsiteX5" fmla="*/ 1795367 w 4100417"/>
                <a:gd name="connsiteY5" fmla="*/ 437354 h 714531"/>
                <a:gd name="connsiteX6" fmla="*/ 2059210 w 4100417"/>
                <a:gd name="connsiteY6" fmla="*/ 705959 h 714531"/>
                <a:gd name="connsiteX7" fmla="*/ 2059210 w 4100417"/>
                <a:gd name="connsiteY7" fmla="*/ 714531 h 714531"/>
                <a:gd name="connsiteX8" fmla="*/ 2327815 w 4100417"/>
                <a:gd name="connsiteY8" fmla="*/ 445926 h 714531"/>
                <a:gd name="connsiteX9" fmla="*/ 4100417 w 4100417"/>
                <a:gd name="connsiteY9" fmla="*/ 674526 h 714531"/>
                <a:gd name="connsiteX10" fmla="*/ 3897535 w 4100417"/>
                <a:gd name="connsiteY10" fmla="*/ 148746 h 714531"/>
                <a:gd name="connsiteX0" fmla="*/ 3897535 w 4100417"/>
                <a:gd name="connsiteY0" fmla="*/ 148746 h 714531"/>
                <a:gd name="connsiteX1" fmla="*/ 2064925 w 4100417"/>
                <a:gd name="connsiteY1" fmla="*/ 381156 h 714531"/>
                <a:gd name="connsiteX2" fmla="*/ 2064925 w 4100417"/>
                <a:gd name="connsiteY2" fmla="*/ 382941 h 714531"/>
                <a:gd name="connsiteX3" fmla="*/ 226600 w 4100417"/>
                <a:gd name="connsiteY3" fmla="*/ 140174 h 714531"/>
                <a:gd name="connsiteX4" fmla="*/ 22765 w 4100417"/>
                <a:gd name="connsiteY4" fmla="*/ 665954 h 714531"/>
                <a:gd name="connsiteX5" fmla="*/ 1795367 w 4100417"/>
                <a:gd name="connsiteY5" fmla="*/ 437354 h 714531"/>
                <a:gd name="connsiteX6" fmla="*/ 2059210 w 4100417"/>
                <a:gd name="connsiteY6" fmla="*/ 705959 h 714531"/>
                <a:gd name="connsiteX7" fmla="*/ 2059210 w 4100417"/>
                <a:gd name="connsiteY7" fmla="*/ 714531 h 714531"/>
                <a:gd name="connsiteX8" fmla="*/ 2327815 w 4100417"/>
                <a:gd name="connsiteY8" fmla="*/ 445926 h 714531"/>
                <a:gd name="connsiteX9" fmla="*/ 4100417 w 4100417"/>
                <a:gd name="connsiteY9" fmla="*/ 674526 h 714531"/>
                <a:gd name="connsiteX10" fmla="*/ 3897535 w 4100417"/>
                <a:gd name="connsiteY10" fmla="*/ 148746 h 714531"/>
                <a:gd name="connsiteX0" fmla="*/ 3976713 w 4100417"/>
                <a:gd name="connsiteY0" fmla="*/ 156842 h 707629"/>
                <a:gd name="connsiteX1" fmla="*/ 2064925 w 4100417"/>
                <a:gd name="connsiteY1" fmla="*/ 374254 h 707629"/>
                <a:gd name="connsiteX2" fmla="*/ 2064925 w 4100417"/>
                <a:gd name="connsiteY2" fmla="*/ 376039 h 707629"/>
                <a:gd name="connsiteX3" fmla="*/ 226600 w 4100417"/>
                <a:gd name="connsiteY3" fmla="*/ 133272 h 707629"/>
                <a:gd name="connsiteX4" fmla="*/ 22765 w 4100417"/>
                <a:gd name="connsiteY4" fmla="*/ 659052 h 707629"/>
                <a:gd name="connsiteX5" fmla="*/ 1795367 w 4100417"/>
                <a:gd name="connsiteY5" fmla="*/ 430452 h 707629"/>
                <a:gd name="connsiteX6" fmla="*/ 2059210 w 4100417"/>
                <a:gd name="connsiteY6" fmla="*/ 699057 h 707629"/>
                <a:gd name="connsiteX7" fmla="*/ 2059210 w 4100417"/>
                <a:gd name="connsiteY7" fmla="*/ 707629 h 707629"/>
                <a:gd name="connsiteX8" fmla="*/ 2327815 w 4100417"/>
                <a:gd name="connsiteY8" fmla="*/ 439024 h 707629"/>
                <a:gd name="connsiteX9" fmla="*/ 4100417 w 4100417"/>
                <a:gd name="connsiteY9" fmla="*/ 667624 h 707629"/>
                <a:gd name="connsiteX10" fmla="*/ 3976713 w 4100417"/>
                <a:gd name="connsiteY10" fmla="*/ 156842 h 707629"/>
                <a:gd name="connsiteX0" fmla="*/ 3961867 w 4100417"/>
                <a:gd name="connsiteY0" fmla="*/ 156842 h 707629"/>
                <a:gd name="connsiteX1" fmla="*/ 2064925 w 4100417"/>
                <a:gd name="connsiteY1" fmla="*/ 374254 h 707629"/>
                <a:gd name="connsiteX2" fmla="*/ 2064925 w 4100417"/>
                <a:gd name="connsiteY2" fmla="*/ 376039 h 707629"/>
                <a:gd name="connsiteX3" fmla="*/ 226600 w 4100417"/>
                <a:gd name="connsiteY3" fmla="*/ 133272 h 707629"/>
                <a:gd name="connsiteX4" fmla="*/ 22765 w 4100417"/>
                <a:gd name="connsiteY4" fmla="*/ 659052 h 707629"/>
                <a:gd name="connsiteX5" fmla="*/ 1795367 w 4100417"/>
                <a:gd name="connsiteY5" fmla="*/ 430452 h 707629"/>
                <a:gd name="connsiteX6" fmla="*/ 2059210 w 4100417"/>
                <a:gd name="connsiteY6" fmla="*/ 699057 h 707629"/>
                <a:gd name="connsiteX7" fmla="*/ 2059210 w 4100417"/>
                <a:gd name="connsiteY7" fmla="*/ 707629 h 707629"/>
                <a:gd name="connsiteX8" fmla="*/ 2327815 w 4100417"/>
                <a:gd name="connsiteY8" fmla="*/ 439024 h 707629"/>
                <a:gd name="connsiteX9" fmla="*/ 4100417 w 4100417"/>
                <a:gd name="connsiteY9" fmla="*/ 667624 h 707629"/>
                <a:gd name="connsiteX10" fmla="*/ 3961867 w 4100417"/>
                <a:gd name="connsiteY10" fmla="*/ 156842 h 707629"/>
                <a:gd name="connsiteX0" fmla="*/ 4045994 w 4100417"/>
                <a:gd name="connsiteY0" fmla="*/ 202705 h 700998"/>
                <a:gd name="connsiteX1" fmla="*/ 2064925 w 4100417"/>
                <a:gd name="connsiteY1" fmla="*/ 367623 h 700998"/>
                <a:gd name="connsiteX2" fmla="*/ 2064925 w 4100417"/>
                <a:gd name="connsiteY2" fmla="*/ 369408 h 700998"/>
                <a:gd name="connsiteX3" fmla="*/ 226600 w 4100417"/>
                <a:gd name="connsiteY3" fmla="*/ 126641 h 700998"/>
                <a:gd name="connsiteX4" fmla="*/ 22765 w 4100417"/>
                <a:gd name="connsiteY4" fmla="*/ 652421 h 700998"/>
                <a:gd name="connsiteX5" fmla="*/ 1795367 w 4100417"/>
                <a:gd name="connsiteY5" fmla="*/ 423821 h 700998"/>
                <a:gd name="connsiteX6" fmla="*/ 2059210 w 4100417"/>
                <a:gd name="connsiteY6" fmla="*/ 692426 h 700998"/>
                <a:gd name="connsiteX7" fmla="*/ 2059210 w 4100417"/>
                <a:gd name="connsiteY7" fmla="*/ 700998 h 700998"/>
                <a:gd name="connsiteX8" fmla="*/ 2327815 w 4100417"/>
                <a:gd name="connsiteY8" fmla="*/ 432393 h 700998"/>
                <a:gd name="connsiteX9" fmla="*/ 4100417 w 4100417"/>
                <a:gd name="connsiteY9" fmla="*/ 660993 h 700998"/>
                <a:gd name="connsiteX10" fmla="*/ 4045994 w 4100417"/>
                <a:gd name="connsiteY10" fmla="*/ 202705 h 700998"/>
                <a:gd name="connsiteX0" fmla="*/ 4045994 w 4178399"/>
                <a:gd name="connsiteY0" fmla="*/ 202705 h 700998"/>
                <a:gd name="connsiteX1" fmla="*/ 2064925 w 4178399"/>
                <a:gd name="connsiteY1" fmla="*/ 367623 h 700998"/>
                <a:gd name="connsiteX2" fmla="*/ 2064925 w 4178399"/>
                <a:gd name="connsiteY2" fmla="*/ 369408 h 700998"/>
                <a:gd name="connsiteX3" fmla="*/ 226600 w 4178399"/>
                <a:gd name="connsiteY3" fmla="*/ 126641 h 700998"/>
                <a:gd name="connsiteX4" fmla="*/ 22765 w 4178399"/>
                <a:gd name="connsiteY4" fmla="*/ 652421 h 700998"/>
                <a:gd name="connsiteX5" fmla="*/ 1795367 w 4178399"/>
                <a:gd name="connsiteY5" fmla="*/ 423821 h 700998"/>
                <a:gd name="connsiteX6" fmla="*/ 2059210 w 4178399"/>
                <a:gd name="connsiteY6" fmla="*/ 692426 h 700998"/>
                <a:gd name="connsiteX7" fmla="*/ 2059210 w 4178399"/>
                <a:gd name="connsiteY7" fmla="*/ 700998 h 700998"/>
                <a:gd name="connsiteX8" fmla="*/ 2327815 w 4178399"/>
                <a:gd name="connsiteY8" fmla="*/ 432393 h 700998"/>
                <a:gd name="connsiteX9" fmla="*/ 4100417 w 4178399"/>
                <a:gd name="connsiteY9" fmla="*/ 660993 h 700998"/>
                <a:gd name="connsiteX10" fmla="*/ 4045994 w 4178399"/>
                <a:gd name="connsiteY10" fmla="*/ 202705 h 700998"/>
                <a:gd name="connsiteX0" fmla="*/ 3867842 w 4100417"/>
                <a:gd name="connsiteY0" fmla="*/ 156841 h 707628"/>
                <a:gd name="connsiteX1" fmla="*/ 2064925 w 4100417"/>
                <a:gd name="connsiteY1" fmla="*/ 374253 h 707628"/>
                <a:gd name="connsiteX2" fmla="*/ 2064925 w 4100417"/>
                <a:gd name="connsiteY2" fmla="*/ 376038 h 707628"/>
                <a:gd name="connsiteX3" fmla="*/ 226600 w 4100417"/>
                <a:gd name="connsiteY3" fmla="*/ 133271 h 707628"/>
                <a:gd name="connsiteX4" fmla="*/ 22765 w 4100417"/>
                <a:gd name="connsiteY4" fmla="*/ 659051 h 707628"/>
                <a:gd name="connsiteX5" fmla="*/ 1795367 w 4100417"/>
                <a:gd name="connsiteY5" fmla="*/ 430451 h 707628"/>
                <a:gd name="connsiteX6" fmla="*/ 2059210 w 4100417"/>
                <a:gd name="connsiteY6" fmla="*/ 699056 h 707628"/>
                <a:gd name="connsiteX7" fmla="*/ 2059210 w 4100417"/>
                <a:gd name="connsiteY7" fmla="*/ 707628 h 707628"/>
                <a:gd name="connsiteX8" fmla="*/ 2327815 w 4100417"/>
                <a:gd name="connsiteY8" fmla="*/ 439023 h 707628"/>
                <a:gd name="connsiteX9" fmla="*/ 4100417 w 4100417"/>
                <a:gd name="connsiteY9" fmla="*/ 667623 h 707628"/>
                <a:gd name="connsiteX10" fmla="*/ 3867842 w 4100417"/>
                <a:gd name="connsiteY10" fmla="*/ 156841 h 707628"/>
                <a:gd name="connsiteX0" fmla="*/ 3867842 w 4104504"/>
                <a:gd name="connsiteY0" fmla="*/ 156841 h 707628"/>
                <a:gd name="connsiteX1" fmla="*/ 2064925 w 4104504"/>
                <a:gd name="connsiteY1" fmla="*/ 374253 h 707628"/>
                <a:gd name="connsiteX2" fmla="*/ 2064925 w 4104504"/>
                <a:gd name="connsiteY2" fmla="*/ 376038 h 707628"/>
                <a:gd name="connsiteX3" fmla="*/ 226600 w 4104504"/>
                <a:gd name="connsiteY3" fmla="*/ 133271 h 707628"/>
                <a:gd name="connsiteX4" fmla="*/ 22765 w 4104504"/>
                <a:gd name="connsiteY4" fmla="*/ 659051 h 707628"/>
                <a:gd name="connsiteX5" fmla="*/ 1795367 w 4104504"/>
                <a:gd name="connsiteY5" fmla="*/ 430451 h 707628"/>
                <a:gd name="connsiteX6" fmla="*/ 2059210 w 4104504"/>
                <a:gd name="connsiteY6" fmla="*/ 699056 h 707628"/>
                <a:gd name="connsiteX7" fmla="*/ 2059210 w 4104504"/>
                <a:gd name="connsiteY7" fmla="*/ 707628 h 707628"/>
                <a:gd name="connsiteX8" fmla="*/ 2327815 w 4104504"/>
                <a:gd name="connsiteY8" fmla="*/ 439023 h 707628"/>
                <a:gd name="connsiteX9" fmla="*/ 4100417 w 4104504"/>
                <a:gd name="connsiteY9" fmla="*/ 667623 h 707628"/>
                <a:gd name="connsiteX10" fmla="*/ 3867842 w 4104504"/>
                <a:gd name="connsiteY10" fmla="*/ 156841 h 707628"/>
                <a:gd name="connsiteX0" fmla="*/ 3867842 w 4104504"/>
                <a:gd name="connsiteY0" fmla="*/ 156841 h 707628"/>
                <a:gd name="connsiteX1" fmla="*/ 2064925 w 4104504"/>
                <a:gd name="connsiteY1" fmla="*/ 374253 h 707628"/>
                <a:gd name="connsiteX2" fmla="*/ 2064925 w 4104504"/>
                <a:gd name="connsiteY2" fmla="*/ 376038 h 707628"/>
                <a:gd name="connsiteX3" fmla="*/ 226600 w 4104504"/>
                <a:gd name="connsiteY3" fmla="*/ 133271 h 707628"/>
                <a:gd name="connsiteX4" fmla="*/ 22765 w 4104504"/>
                <a:gd name="connsiteY4" fmla="*/ 659051 h 707628"/>
                <a:gd name="connsiteX5" fmla="*/ 1795367 w 4104504"/>
                <a:gd name="connsiteY5" fmla="*/ 430451 h 707628"/>
                <a:gd name="connsiteX6" fmla="*/ 2059210 w 4104504"/>
                <a:gd name="connsiteY6" fmla="*/ 699056 h 707628"/>
                <a:gd name="connsiteX7" fmla="*/ 2059210 w 4104504"/>
                <a:gd name="connsiteY7" fmla="*/ 707628 h 707628"/>
                <a:gd name="connsiteX8" fmla="*/ 2327815 w 4104504"/>
                <a:gd name="connsiteY8" fmla="*/ 439023 h 707628"/>
                <a:gd name="connsiteX9" fmla="*/ 4100417 w 4104504"/>
                <a:gd name="connsiteY9" fmla="*/ 667623 h 707628"/>
                <a:gd name="connsiteX10" fmla="*/ 3867842 w 4104504"/>
                <a:gd name="connsiteY10" fmla="*/ 156841 h 707628"/>
                <a:gd name="connsiteX0" fmla="*/ 3867842 w 4104504"/>
                <a:gd name="connsiteY0" fmla="*/ 156841 h 707628"/>
                <a:gd name="connsiteX1" fmla="*/ 2064925 w 4104504"/>
                <a:gd name="connsiteY1" fmla="*/ 374253 h 707628"/>
                <a:gd name="connsiteX2" fmla="*/ 2064925 w 4104504"/>
                <a:gd name="connsiteY2" fmla="*/ 376038 h 707628"/>
                <a:gd name="connsiteX3" fmla="*/ 226600 w 4104504"/>
                <a:gd name="connsiteY3" fmla="*/ 133271 h 707628"/>
                <a:gd name="connsiteX4" fmla="*/ 22765 w 4104504"/>
                <a:gd name="connsiteY4" fmla="*/ 659051 h 707628"/>
                <a:gd name="connsiteX5" fmla="*/ 1795367 w 4104504"/>
                <a:gd name="connsiteY5" fmla="*/ 430451 h 707628"/>
                <a:gd name="connsiteX6" fmla="*/ 2059210 w 4104504"/>
                <a:gd name="connsiteY6" fmla="*/ 699056 h 707628"/>
                <a:gd name="connsiteX7" fmla="*/ 2059210 w 4104504"/>
                <a:gd name="connsiteY7" fmla="*/ 707628 h 707628"/>
                <a:gd name="connsiteX8" fmla="*/ 2327815 w 4104504"/>
                <a:gd name="connsiteY8" fmla="*/ 439023 h 707628"/>
                <a:gd name="connsiteX9" fmla="*/ 4100417 w 4104504"/>
                <a:gd name="connsiteY9" fmla="*/ 667623 h 707628"/>
                <a:gd name="connsiteX10" fmla="*/ 3867842 w 4104504"/>
                <a:gd name="connsiteY10" fmla="*/ 156841 h 707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104504" h="707628">
                  <a:moveTo>
                    <a:pt x="3867842" y="156841"/>
                  </a:moveTo>
                  <a:cubicBezTo>
                    <a:pt x="3541134" y="68259"/>
                    <a:pt x="2355762" y="-242317"/>
                    <a:pt x="2064925" y="374253"/>
                  </a:cubicBezTo>
                  <a:cubicBezTo>
                    <a:pt x="2064925" y="372348"/>
                    <a:pt x="2104515" y="370444"/>
                    <a:pt x="2064925" y="376038"/>
                  </a:cubicBezTo>
                  <a:cubicBezTo>
                    <a:pt x="1787027" y="-235891"/>
                    <a:pt x="566960" y="86102"/>
                    <a:pt x="226600" y="133271"/>
                  </a:cubicBezTo>
                  <a:cubicBezTo>
                    <a:pt x="-113760" y="180440"/>
                    <a:pt x="33242" y="349488"/>
                    <a:pt x="22765" y="659051"/>
                  </a:cubicBezTo>
                  <a:lnTo>
                    <a:pt x="1795367" y="430451"/>
                  </a:lnTo>
                  <a:cubicBezTo>
                    <a:pt x="1795367" y="577136"/>
                    <a:pt x="1913477" y="696198"/>
                    <a:pt x="2059210" y="699056"/>
                  </a:cubicBezTo>
                  <a:lnTo>
                    <a:pt x="2059210" y="707628"/>
                  </a:lnTo>
                  <a:cubicBezTo>
                    <a:pt x="2207800" y="707628"/>
                    <a:pt x="2327815" y="587613"/>
                    <a:pt x="2327815" y="439023"/>
                  </a:cubicBezTo>
                  <a:lnTo>
                    <a:pt x="4100417" y="667623"/>
                  </a:lnTo>
                  <a:cubicBezTo>
                    <a:pt x="4091845" y="358061"/>
                    <a:pt x="4174659" y="239330"/>
                    <a:pt x="3867842" y="156841"/>
                  </a:cubicBez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650" name="Freeform: Shape 649">
              <a:extLst>
                <a:ext uri="{FF2B5EF4-FFF2-40B4-BE49-F238E27FC236}">
                  <a16:creationId xmlns:a16="http://schemas.microsoft.com/office/drawing/2014/main" id="{F8D838AD-0B73-4972-B5F4-DAB4E39E73F4}"/>
                </a:ext>
              </a:extLst>
            </p:cNvPr>
            <p:cNvSpPr/>
            <p:nvPr/>
          </p:nvSpPr>
          <p:spPr>
            <a:xfrm>
              <a:off x="3960971" y="3698081"/>
              <a:ext cx="4267200" cy="390525"/>
            </a:xfrm>
            <a:custGeom>
              <a:avLst/>
              <a:gdLst>
                <a:gd name="connsiteX0" fmla="*/ 2127409 w 4267200"/>
                <a:gd name="connsiteY0" fmla="*/ 389096 h 390525"/>
                <a:gd name="connsiteX1" fmla="*/ 1806416 w 4267200"/>
                <a:gd name="connsiteY1" fmla="*/ 120491 h 390525"/>
                <a:gd name="connsiteX2" fmla="*/ 51911 w 4267200"/>
                <a:gd name="connsiteY2" fmla="*/ 330041 h 390525"/>
                <a:gd name="connsiteX3" fmla="*/ 7144 w 4267200"/>
                <a:gd name="connsiteY3" fmla="*/ 294799 h 390525"/>
                <a:gd name="connsiteX4" fmla="*/ 7144 w 4267200"/>
                <a:gd name="connsiteY4" fmla="*/ 251936 h 390525"/>
                <a:gd name="connsiteX5" fmla="*/ 51911 w 4267200"/>
                <a:gd name="connsiteY5" fmla="*/ 216694 h 390525"/>
                <a:gd name="connsiteX6" fmla="*/ 1859756 w 4267200"/>
                <a:gd name="connsiteY6" fmla="*/ 7144 h 390525"/>
                <a:gd name="connsiteX7" fmla="*/ 1915954 w 4267200"/>
                <a:gd name="connsiteY7" fmla="*/ 65246 h 390525"/>
                <a:gd name="connsiteX8" fmla="*/ 2127409 w 4267200"/>
                <a:gd name="connsiteY8" fmla="*/ 275749 h 390525"/>
                <a:gd name="connsiteX9" fmla="*/ 2338864 w 4267200"/>
                <a:gd name="connsiteY9" fmla="*/ 65246 h 390525"/>
                <a:gd name="connsiteX10" fmla="*/ 2395061 w 4267200"/>
                <a:gd name="connsiteY10" fmla="*/ 7144 h 390525"/>
                <a:gd name="connsiteX11" fmla="*/ 4231482 w 4267200"/>
                <a:gd name="connsiteY11" fmla="*/ 216694 h 390525"/>
                <a:gd name="connsiteX12" fmla="*/ 4266724 w 4267200"/>
                <a:gd name="connsiteY12" fmla="*/ 251936 h 390525"/>
                <a:gd name="connsiteX13" fmla="*/ 4266724 w 4267200"/>
                <a:gd name="connsiteY13" fmla="*/ 294799 h 390525"/>
                <a:gd name="connsiteX14" fmla="*/ 4231482 w 4267200"/>
                <a:gd name="connsiteY14" fmla="*/ 330041 h 390525"/>
                <a:gd name="connsiteX15" fmla="*/ 2448401 w 4267200"/>
                <a:gd name="connsiteY15" fmla="*/ 120491 h 390525"/>
                <a:gd name="connsiteX16" fmla="*/ 2127409 w 4267200"/>
                <a:gd name="connsiteY16" fmla="*/ 389096 h 390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267200" h="390525">
                  <a:moveTo>
                    <a:pt x="2127409" y="389096"/>
                  </a:moveTo>
                  <a:cubicBezTo>
                    <a:pt x="1967389" y="389096"/>
                    <a:pt x="1834039" y="272891"/>
                    <a:pt x="1806416" y="120491"/>
                  </a:cubicBezTo>
                  <a:lnTo>
                    <a:pt x="51911" y="330041"/>
                  </a:lnTo>
                  <a:cubicBezTo>
                    <a:pt x="31909" y="330041"/>
                    <a:pt x="7144" y="313849"/>
                    <a:pt x="7144" y="294799"/>
                  </a:cubicBezTo>
                  <a:lnTo>
                    <a:pt x="7144" y="251936"/>
                  </a:lnTo>
                  <a:cubicBezTo>
                    <a:pt x="7144" y="231934"/>
                    <a:pt x="32861" y="216694"/>
                    <a:pt x="51911" y="216694"/>
                  </a:cubicBezTo>
                  <a:lnTo>
                    <a:pt x="1859756" y="7144"/>
                  </a:lnTo>
                  <a:cubicBezTo>
                    <a:pt x="1891189" y="7144"/>
                    <a:pt x="1915954" y="32861"/>
                    <a:pt x="1915954" y="65246"/>
                  </a:cubicBezTo>
                  <a:cubicBezTo>
                    <a:pt x="1915954" y="181451"/>
                    <a:pt x="2011204" y="275749"/>
                    <a:pt x="2127409" y="275749"/>
                  </a:cubicBezTo>
                  <a:cubicBezTo>
                    <a:pt x="2243614" y="275749"/>
                    <a:pt x="2338864" y="181451"/>
                    <a:pt x="2338864" y="65246"/>
                  </a:cubicBezTo>
                  <a:cubicBezTo>
                    <a:pt x="2338864" y="33814"/>
                    <a:pt x="2363629" y="7144"/>
                    <a:pt x="2395061" y="7144"/>
                  </a:cubicBezTo>
                  <a:lnTo>
                    <a:pt x="4231482" y="216694"/>
                  </a:lnTo>
                  <a:cubicBezTo>
                    <a:pt x="4251484" y="216694"/>
                    <a:pt x="4266724" y="232886"/>
                    <a:pt x="4266724" y="251936"/>
                  </a:cubicBezTo>
                  <a:lnTo>
                    <a:pt x="4266724" y="294799"/>
                  </a:lnTo>
                  <a:cubicBezTo>
                    <a:pt x="4266724" y="314801"/>
                    <a:pt x="4250532" y="330041"/>
                    <a:pt x="4231482" y="330041"/>
                  </a:cubicBezTo>
                  <a:lnTo>
                    <a:pt x="2448401" y="120491"/>
                  </a:lnTo>
                  <a:cubicBezTo>
                    <a:pt x="2420779" y="272891"/>
                    <a:pt x="2287429" y="389096"/>
                    <a:pt x="2127409" y="38909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 dirty="0"/>
            </a:p>
          </p:txBody>
        </p:sp>
        <p:sp>
          <p:nvSpPr>
            <p:cNvPr id="651" name="Freeform: Shape 650">
              <a:extLst>
                <a:ext uri="{FF2B5EF4-FFF2-40B4-BE49-F238E27FC236}">
                  <a16:creationId xmlns:a16="http://schemas.microsoft.com/office/drawing/2014/main" id="{0A247738-3AE2-4BBA-B3FD-05269058B24D}"/>
                </a:ext>
              </a:extLst>
            </p:cNvPr>
            <p:cNvSpPr/>
            <p:nvPr/>
          </p:nvSpPr>
          <p:spPr>
            <a:xfrm rot="21335567">
              <a:off x="4052794" y="2777942"/>
              <a:ext cx="2032905" cy="1059250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  <p:sp>
          <p:nvSpPr>
            <p:cNvPr id="652" name="Freeform: Shape 651">
              <a:extLst>
                <a:ext uri="{FF2B5EF4-FFF2-40B4-BE49-F238E27FC236}">
                  <a16:creationId xmlns:a16="http://schemas.microsoft.com/office/drawing/2014/main" id="{02CBE87F-4398-48A3-9DC6-ADF4BFE38E07}"/>
                </a:ext>
              </a:extLst>
            </p:cNvPr>
            <p:cNvSpPr/>
            <p:nvPr/>
          </p:nvSpPr>
          <p:spPr>
            <a:xfrm rot="264433" flipH="1">
              <a:off x="6090750" y="2795219"/>
              <a:ext cx="2032905" cy="1059250"/>
            </a:xfrm>
            <a:custGeom>
              <a:avLst/>
              <a:gdLst>
                <a:gd name="connsiteX0" fmla="*/ 1811179 w 1809750"/>
                <a:gd name="connsiteY0" fmla="*/ 915250 h 942975"/>
                <a:gd name="connsiteX1" fmla="*/ 1796891 w 1809750"/>
                <a:gd name="connsiteY1" fmla="*/ 903820 h 942975"/>
                <a:gd name="connsiteX2" fmla="*/ 1809274 w 1809750"/>
                <a:gd name="connsiteY2" fmla="*/ 890485 h 942975"/>
                <a:gd name="connsiteX3" fmla="*/ 1779746 w 1809750"/>
                <a:gd name="connsiteY3" fmla="*/ 865720 h 942975"/>
                <a:gd name="connsiteX4" fmla="*/ 451009 w 1809750"/>
                <a:gd name="connsiteY4" fmla="*/ 7517 h 942975"/>
                <a:gd name="connsiteX5" fmla="*/ 444341 w 1809750"/>
                <a:gd name="connsiteY5" fmla="*/ 9422 h 942975"/>
                <a:gd name="connsiteX6" fmla="*/ 446246 w 1809750"/>
                <a:gd name="connsiteY6" fmla="*/ 16090 h 942975"/>
                <a:gd name="connsiteX7" fmla="*/ 1745456 w 1809750"/>
                <a:gd name="connsiteY7" fmla="*/ 839050 h 942975"/>
                <a:gd name="connsiteX8" fmla="*/ 1381601 w 1809750"/>
                <a:gd name="connsiteY8" fmla="*/ 621880 h 942975"/>
                <a:gd name="connsiteX9" fmla="*/ 168116 w 1809750"/>
                <a:gd name="connsiteY9" fmla="*/ 304697 h 942975"/>
                <a:gd name="connsiteX10" fmla="*/ 147161 w 1809750"/>
                <a:gd name="connsiteY10" fmla="*/ 322795 h 942975"/>
                <a:gd name="connsiteX11" fmla="*/ 164306 w 1809750"/>
                <a:gd name="connsiteY11" fmla="*/ 342797 h 942975"/>
                <a:gd name="connsiteX12" fmla="*/ 1363504 w 1809750"/>
                <a:gd name="connsiteY12" fmla="*/ 657122 h 942975"/>
                <a:gd name="connsiteX13" fmla="*/ 1436846 w 1809750"/>
                <a:gd name="connsiteY13" fmla="*/ 694270 h 942975"/>
                <a:gd name="connsiteX14" fmla="*/ 97631 w 1809750"/>
                <a:gd name="connsiteY14" fmla="*/ 385660 h 942975"/>
                <a:gd name="connsiteX15" fmla="*/ 92869 w 1809750"/>
                <a:gd name="connsiteY15" fmla="*/ 390422 h 942975"/>
                <a:gd name="connsiteX16" fmla="*/ 97631 w 1809750"/>
                <a:gd name="connsiteY16" fmla="*/ 395185 h 942975"/>
                <a:gd name="connsiteX17" fmla="*/ 1475899 w 1809750"/>
                <a:gd name="connsiteY17" fmla="*/ 720940 h 942975"/>
                <a:gd name="connsiteX18" fmla="*/ 1397794 w 1809750"/>
                <a:gd name="connsiteY18" fmla="*/ 687602 h 942975"/>
                <a:gd name="connsiteX19" fmla="*/ 70009 w 1809750"/>
                <a:gd name="connsiteY19" fmla="*/ 446620 h 942975"/>
                <a:gd name="connsiteX20" fmla="*/ 50006 w 1809750"/>
                <a:gd name="connsiteY20" fmla="*/ 464717 h 942975"/>
                <a:gd name="connsiteX21" fmla="*/ 68104 w 1809750"/>
                <a:gd name="connsiteY21" fmla="*/ 484720 h 942975"/>
                <a:gd name="connsiteX22" fmla="*/ 1381601 w 1809750"/>
                <a:gd name="connsiteY22" fmla="*/ 721892 h 942975"/>
                <a:gd name="connsiteX23" fmla="*/ 1395889 w 1809750"/>
                <a:gd name="connsiteY23" fmla="*/ 727607 h 942975"/>
                <a:gd name="connsiteX24" fmla="*/ 11906 w 1809750"/>
                <a:gd name="connsiteY24" fmla="*/ 554252 h 942975"/>
                <a:gd name="connsiteX25" fmla="*/ 7144 w 1809750"/>
                <a:gd name="connsiteY25" fmla="*/ 559015 h 942975"/>
                <a:gd name="connsiteX26" fmla="*/ 11906 w 1809750"/>
                <a:gd name="connsiteY26" fmla="*/ 563777 h 942975"/>
                <a:gd name="connsiteX27" fmla="*/ 1484471 w 1809750"/>
                <a:gd name="connsiteY27" fmla="*/ 773327 h 942975"/>
                <a:gd name="connsiteX28" fmla="*/ 1486376 w 1809750"/>
                <a:gd name="connsiteY28" fmla="*/ 773327 h 942975"/>
                <a:gd name="connsiteX29" fmla="*/ 1490186 w 1809750"/>
                <a:gd name="connsiteY29" fmla="*/ 770470 h 942975"/>
                <a:gd name="connsiteX30" fmla="*/ 1785461 w 1809750"/>
                <a:gd name="connsiteY30" fmla="*/ 943825 h 942975"/>
                <a:gd name="connsiteX31" fmla="*/ 1811179 w 1809750"/>
                <a:gd name="connsiteY31" fmla="*/ 915250 h 9429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09750" h="942975">
                  <a:moveTo>
                    <a:pt x="1811179" y="915250"/>
                  </a:moveTo>
                  <a:cubicBezTo>
                    <a:pt x="1810226" y="914297"/>
                    <a:pt x="1805464" y="910487"/>
                    <a:pt x="1796891" y="903820"/>
                  </a:cubicBezTo>
                  <a:lnTo>
                    <a:pt x="1809274" y="890485"/>
                  </a:lnTo>
                  <a:cubicBezTo>
                    <a:pt x="1807369" y="889532"/>
                    <a:pt x="1797844" y="880007"/>
                    <a:pt x="1779746" y="865720"/>
                  </a:cubicBezTo>
                  <a:cubicBezTo>
                    <a:pt x="1303496" y="268502"/>
                    <a:pt x="459581" y="12280"/>
                    <a:pt x="451009" y="7517"/>
                  </a:cubicBezTo>
                  <a:cubicBezTo>
                    <a:pt x="448151" y="6565"/>
                    <a:pt x="446246" y="7517"/>
                    <a:pt x="444341" y="9422"/>
                  </a:cubicBezTo>
                  <a:cubicBezTo>
                    <a:pt x="443389" y="11327"/>
                    <a:pt x="444341" y="14185"/>
                    <a:pt x="446246" y="16090"/>
                  </a:cubicBezTo>
                  <a:cubicBezTo>
                    <a:pt x="453866" y="19900"/>
                    <a:pt x="1267301" y="266597"/>
                    <a:pt x="1745456" y="839050"/>
                  </a:cubicBezTo>
                  <a:cubicBezTo>
                    <a:pt x="1678781" y="789520"/>
                    <a:pt x="1558766" y="707605"/>
                    <a:pt x="1381601" y="621880"/>
                  </a:cubicBezTo>
                  <a:cubicBezTo>
                    <a:pt x="1126331" y="498055"/>
                    <a:pt x="754856" y="350417"/>
                    <a:pt x="168116" y="304697"/>
                  </a:cubicBezTo>
                  <a:cubicBezTo>
                    <a:pt x="157639" y="303745"/>
                    <a:pt x="148114" y="311365"/>
                    <a:pt x="147161" y="322795"/>
                  </a:cubicBezTo>
                  <a:cubicBezTo>
                    <a:pt x="146209" y="333272"/>
                    <a:pt x="153829" y="341845"/>
                    <a:pt x="164306" y="342797"/>
                  </a:cubicBezTo>
                  <a:cubicBezTo>
                    <a:pt x="744379" y="388517"/>
                    <a:pt x="1110139" y="534250"/>
                    <a:pt x="1363504" y="657122"/>
                  </a:cubicBezTo>
                  <a:cubicBezTo>
                    <a:pt x="1389221" y="669505"/>
                    <a:pt x="1413986" y="681887"/>
                    <a:pt x="1436846" y="694270"/>
                  </a:cubicBezTo>
                  <a:cubicBezTo>
                    <a:pt x="791051" y="396137"/>
                    <a:pt x="105251" y="385660"/>
                    <a:pt x="97631" y="385660"/>
                  </a:cubicBezTo>
                  <a:cubicBezTo>
                    <a:pt x="94774" y="385660"/>
                    <a:pt x="92869" y="387565"/>
                    <a:pt x="92869" y="390422"/>
                  </a:cubicBezTo>
                  <a:cubicBezTo>
                    <a:pt x="92869" y="393280"/>
                    <a:pt x="94774" y="395185"/>
                    <a:pt x="97631" y="395185"/>
                  </a:cubicBezTo>
                  <a:cubicBezTo>
                    <a:pt x="106204" y="395185"/>
                    <a:pt x="819626" y="405662"/>
                    <a:pt x="1475899" y="720940"/>
                  </a:cubicBezTo>
                  <a:cubicBezTo>
                    <a:pt x="1451134" y="710462"/>
                    <a:pt x="1425416" y="699032"/>
                    <a:pt x="1397794" y="687602"/>
                  </a:cubicBezTo>
                  <a:cubicBezTo>
                    <a:pt x="1141571" y="582827"/>
                    <a:pt x="704374" y="473290"/>
                    <a:pt x="70009" y="446620"/>
                  </a:cubicBezTo>
                  <a:cubicBezTo>
                    <a:pt x="59531" y="446620"/>
                    <a:pt x="50959" y="454240"/>
                    <a:pt x="50006" y="464717"/>
                  </a:cubicBezTo>
                  <a:cubicBezTo>
                    <a:pt x="50006" y="475195"/>
                    <a:pt x="57626" y="483767"/>
                    <a:pt x="68104" y="484720"/>
                  </a:cubicBezTo>
                  <a:cubicBezTo>
                    <a:pt x="695801" y="511390"/>
                    <a:pt x="1128236" y="619975"/>
                    <a:pt x="1381601" y="721892"/>
                  </a:cubicBezTo>
                  <a:cubicBezTo>
                    <a:pt x="1386364" y="723797"/>
                    <a:pt x="1391126" y="725702"/>
                    <a:pt x="1395889" y="727607"/>
                  </a:cubicBezTo>
                  <a:cubicBezTo>
                    <a:pt x="758666" y="501865"/>
                    <a:pt x="19526" y="554252"/>
                    <a:pt x="11906" y="554252"/>
                  </a:cubicBezTo>
                  <a:cubicBezTo>
                    <a:pt x="9049" y="554252"/>
                    <a:pt x="7144" y="556157"/>
                    <a:pt x="7144" y="559015"/>
                  </a:cubicBezTo>
                  <a:cubicBezTo>
                    <a:pt x="7144" y="561872"/>
                    <a:pt x="9049" y="563777"/>
                    <a:pt x="11906" y="563777"/>
                  </a:cubicBezTo>
                  <a:cubicBezTo>
                    <a:pt x="20479" y="563777"/>
                    <a:pt x="831056" y="505675"/>
                    <a:pt x="1484471" y="773327"/>
                  </a:cubicBezTo>
                  <a:cubicBezTo>
                    <a:pt x="1485424" y="773327"/>
                    <a:pt x="1486376" y="773327"/>
                    <a:pt x="1486376" y="773327"/>
                  </a:cubicBezTo>
                  <a:cubicBezTo>
                    <a:pt x="1488281" y="773327"/>
                    <a:pt x="1489234" y="772375"/>
                    <a:pt x="1490186" y="770470"/>
                  </a:cubicBezTo>
                  <a:cubicBezTo>
                    <a:pt x="1690211" y="863815"/>
                    <a:pt x="1783556" y="942872"/>
                    <a:pt x="1785461" y="943825"/>
                  </a:cubicBezTo>
                  <a:lnTo>
                    <a:pt x="1811179" y="91525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sz="1200"/>
            </a:p>
          </p:txBody>
        </p:sp>
      </p:grpSp>
      <p:grpSp>
        <p:nvGrpSpPr>
          <p:cNvPr id="653" name="Group 652">
            <a:extLst>
              <a:ext uri="{FF2B5EF4-FFF2-40B4-BE49-F238E27FC236}">
                <a16:creationId xmlns:a16="http://schemas.microsoft.com/office/drawing/2014/main" id="{261CADF5-F49A-496F-A64A-F94CDF36567D}"/>
              </a:ext>
            </a:extLst>
          </p:cNvPr>
          <p:cNvGrpSpPr/>
          <p:nvPr/>
        </p:nvGrpSpPr>
        <p:grpSpPr>
          <a:xfrm>
            <a:off x="4152901" y="1619351"/>
            <a:ext cx="3846046" cy="1518464"/>
            <a:chOff x="219453" y="2580615"/>
            <a:chExt cx="2625263" cy="1036484"/>
          </a:xfrm>
        </p:grpSpPr>
        <p:sp>
          <p:nvSpPr>
            <p:cNvPr id="654" name="Rectangle 5">
              <a:extLst>
                <a:ext uri="{FF2B5EF4-FFF2-40B4-BE49-F238E27FC236}">
                  <a16:creationId xmlns:a16="http://schemas.microsoft.com/office/drawing/2014/main" id="{360D9CFE-9E14-4EB7-9951-0D10E37380DA}"/>
                </a:ext>
              </a:extLst>
            </p:cNvPr>
            <p:cNvSpPr/>
            <p:nvPr/>
          </p:nvSpPr>
          <p:spPr>
            <a:xfrm>
              <a:off x="973343" y="2854561"/>
              <a:ext cx="1123869" cy="762538"/>
            </a:xfrm>
            <a:custGeom>
              <a:avLst/>
              <a:gdLst/>
              <a:ahLst/>
              <a:cxnLst/>
              <a:rect l="l" t="t" r="r" b="b"/>
              <a:pathLst>
                <a:path w="2897024" h="2264776">
                  <a:moveTo>
                    <a:pt x="0" y="0"/>
                  </a:moveTo>
                  <a:lnTo>
                    <a:pt x="2897024" y="0"/>
                  </a:lnTo>
                  <a:lnTo>
                    <a:pt x="2897024" y="1891127"/>
                  </a:lnTo>
                  <a:cubicBezTo>
                    <a:pt x="2802822" y="1872712"/>
                    <a:pt x="2705549" y="1863893"/>
                    <a:pt x="2606215" y="1863893"/>
                  </a:cubicBezTo>
                  <a:cubicBezTo>
                    <a:pt x="2195568" y="1863893"/>
                    <a:pt x="1820122" y="2014603"/>
                    <a:pt x="1533076" y="2264776"/>
                  </a:cubicBezTo>
                  <a:cubicBezTo>
                    <a:pt x="1247202" y="2014157"/>
                    <a:pt x="872259" y="1863893"/>
                    <a:pt x="462219" y="1863893"/>
                  </a:cubicBezTo>
                  <a:cubicBezTo>
                    <a:pt x="301614" y="1863893"/>
                    <a:pt x="146393" y="1886946"/>
                    <a:pt x="0" y="1931001"/>
                  </a:cubicBez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55" name="Rectangle 5">
              <a:extLst>
                <a:ext uri="{FF2B5EF4-FFF2-40B4-BE49-F238E27FC236}">
                  <a16:creationId xmlns:a16="http://schemas.microsoft.com/office/drawing/2014/main" id="{12A19DD4-91F3-4967-A0E3-40FF06D44BF7}"/>
                </a:ext>
              </a:extLst>
            </p:cNvPr>
            <p:cNvSpPr/>
            <p:nvPr/>
          </p:nvSpPr>
          <p:spPr>
            <a:xfrm>
              <a:off x="973343" y="3002891"/>
              <a:ext cx="1123869" cy="367004"/>
            </a:xfrm>
            <a:custGeom>
              <a:avLst/>
              <a:gdLst/>
              <a:ahLst/>
              <a:cxnLst/>
              <a:rect l="l" t="t" r="r" b="b"/>
              <a:pathLst>
                <a:path w="648072" h="243840">
                  <a:moveTo>
                    <a:pt x="0" y="0"/>
                  </a:moveTo>
                  <a:lnTo>
                    <a:pt x="648072" y="0"/>
                  </a:lnTo>
                  <a:lnTo>
                    <a:pt x="648072" y="146327"/>
                  </a:lnTo>
                  <a:lnTo>
                    <a:pt x="359596" y="243840"/>
                  </a:lnTo>
                  <a:lnTo>
                    <a:pt x="0" y="128585"/>
                  </a:lnTo>
                  <a:close/>
                </a:path>
              </a:pathLst>
            </a:cu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56" name="Freeform 22">
              <a:extLst>
                <a:ext uri="{FF2B5EF4-FFF2-40B4-BE49-F238E27FC236}">
                  <a16:creationId xmlns:a16="http://schemas.microsoft.com/office/drawing/2014/main" id="{21A38CF5-298F-40A3-8796-84B6BEC94A81}"/>
                </a:ext>
              </a:extLst>
            </p:cNvPr>
            <p:cNvSpPr/>
            <p:nvPr/>
          </p:nvSpPr>
          <p:spPr>
            <a:xfrm>
              <a:off x="219453" y="2580615"/>
              <a:ext cx="2625263" cy="671316"/>
            </a:xfrm>
            <a:custGeom>
              <a:avLst/>
              <a:gdLst>
                <a:gd name="connsiteX0" fmla="*/ 762000 w 1513840"/>
                <a:gd name="connsiteY0" fmla="*/ 0 h 487680"/>
                <a:gd name="connsiteX1" fmla="*/ 0 w 1513840"/>
                <a:gd name="connsiteY1" fmla="*/ 233680 h 487680"/>
                <a:gd name="connsiteX2" fmla="*/ 792480 w 1513840"/>
                <a:gd name="connsiteY2" fmla="*/ 487680 h 487680"/>
                <a:gd name="connsiteX3" fmla="*/ 1513840 w 1513840"/>
                <a:gd name="connsiteY3" fmla="*/ 243840 h 487680"/>
                <a:gd name="connsiteX4" fmla="*/ 762000 w 1513840"/>
                <a:gd name="connsiteY4" fmla="*/ 0 h 487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13840" h="487680">
                  <a:moveTo>
                    <a:pt x="762000" y="0"/>
                  </a:moveTo>
                  <a:lnTo>
                    <a:pt x="0" y="233680"/>
                  </a:lnTo>
                  <a:lnTo>
                    <a:pt x="792480" y="487680"/>
                  </a:lnTo>
                  <a:lnTo>
                    <a:pt x="1513840" y="243840"/>
                  </a:lnTo>
                  <a:lnTo>
                    <a:pt x="762000" y="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cxnSp>
          <p:nvCxnSpPr>
            <p:cNvPr id="657" name="Straight Connector 656">
              <a:extLst>
                <a:ext uri="{FF2B5EF4-FFF2-40B4-BE49-F238E27FC236}">
                  <a16:creationId xmlns:a16="http://schemas.microsoft.com/office/drawing/2014/main" id="{970F7F3C-DEE5-42DA-B42C-181249A21448}"/>
                </a:ext>
              </a:extLst>
            </p:cNvPr>
            <p:cNvCxnSpPr/>
            <p:nvPr/>
          </p:nvCxnSpPr>
          <p:spPr>
            <a:xfrm>
              <a:off x="1576132" y="2808685"/>
              <a:ext cx="685928" cy="230714"/>
            </a:xfrm>
            <a:prstGeom prst="line">
              <a:avLst/>
            </a:prstGeom>
            <a:solidFill>
              <a:schemeClr val="accent4"/>
            </a:solidFill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8" name="Straight Connector 657">
              <a:extLst>
                <a:ext uri="{FF2B5EF4-FFF2-40B4-BE49-F238E27FC236}">
                  <a16:creationId xmlns:a16="http://schemas.microsoft.com/office/drawing/2014/main" id="{A46607DF-A572-427F-8DB1-EFDC54BF098E}"/>
                </a:ext>
              </a:extLst>
            </p:cNvPr>
            <p:cNvCxnSpPr/>
            <p:nvPr/>
          </p:nvCxnSpPr>
          <p:spPr>
            <a:xfrm>
              <a:off x="2262061" y="3039399"/>
              <a:ext cx="0" cy="379286"/>
            </a:xfrm>
            <a:prstGeom prst="line">
              <a:avLst/>
            </a:prstGeom>
            <a:ln w="1905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9" name="Isosceles Triangle 658">
              <a:extLst>
                <a:ext uri="{FF2B5EF4-FFF2-40B4-BE49-F238E27FC236}">
                  <a16:creationId xmlns:a16="http://schemas.microsoft.com/office/drawing/2014/main" id="{994F45CC-DECF-42B1-986D-72E7BF397BDA}"/>
                </a:ext>
              </a:extLst>
            </p:cNvPr>
            <p:cNvSpPr/>
            <p:nvPr/>
          </p:nvSpPr>
          <p:spPr>
            <a:xfrm>
              <a:off x="2162488" y="3266043"/>
              <a:ext cx="199143" cy="345636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  <p:sp>
          <p:nvSpPr>
            <p:cNvPr id="660" name="Oval 659">
              <a:extLst>
                <a:ext uri="{FF2B5EF4-FFF2-40B4-BE49-F238E27FC236}">
                  <a16:creationId xmlns:a16="http://schemas.microsoft.com/office/drawing/2014/main" id="{AE2FDE8D-4439-41A2-A7FB-FBB6B36C89FA}"/>
                </a:ext>
              </a:extLst>
            </p:cNvPr>
            <p:cNvSpPr/>
            <p:nvPr/>
          </p:nvSpPr>
          <p:spPr>
            <a:xfrm>
              <a:off x="2207175" y="3247601"/>
              <a:ext cx="102082" cy="102082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1"/>
            </a:p>
          </p:txBody>
        </p:sp>
      </p:grpSp>
      <p:sp>
        <p:nvSpPr>
          <p:cNvPr id="661" name="Freeform: Shape 660">
            <a:extLst>
              <a:ext uri="{FF2B5EF4-FFF2-40B4-BE49-F238E27FC236}">
                <a16:creationId xmlns:a16="http://schemas.microsoft.com/office/drawing/2014/main" id="{B84557AA-2A40-4E62-BE98-2A0533CF989C}"/>
              </a:ext>
            </a:extLst>
          </p:cNvPr>
          <p:cNvSpPr/>
          <p:nvPr/>
        </p:nvSpPr>
        <p:spPr>
          <a:xfrm>
            <a:off x="834933" y="2934361"/>
            <a:ext cx="2709253" cy="3301454"/>
          </a:xfrm>
          <a:custGeom>
            <a:avLst/>
            <a:gdLst>
              <a:gd name="connsiteX0" fmla="*/ 504825 w 3600450"/>
              <a:gd name="connsiteY0" fmla="*/ 3324225 h 3324225"/>
              <a:gd name="connsiteX1" fmla="*/ 0 w 3600450"/>
              <a:gd name="connsiteY1" fmla="*/ 2886075 h 3324225"/>
              <a:gd name="connsiteX2" fmla="*/ 1028700 w 3600450"/>
              <a:gd name="connsiteY2" fmla="*/ 1533525 h 3324225"/>
              <a:gd name="connsiteX3" fmla="*/ 2743200 w 3600450"/>
              <a:gd name="connsiteY3" fmla="*/ 1543050 h 3324225"/>
              <a:gd name="connsiteX4" fmla="*/ 3238500 w 3600450"/>
              <a:gd name="connsiteY4" fmla="*/ 257175 h 3324225"/>
              <a:gd name="connsiteX5" fmla="*/ 3600450 w 3600450"/>
              <a:gd name="connsiteY5" fmla="*/ 0 h 3324225"/>
              <a:gd name="connsiteX0" fmla="*/ 504825 w 3600450"/>
              <a:gd name="connsiteY0" fmla="*/ 3324225 h 3324225"/>
              <a:gd name="connsiteX1" fmla="*/ 0 w 3600450"/>
              <a:gd name="connsiteY1" fmla="*/ 2886075 h 3324225"/>
              <a:gd name="connsiteX2" fmla="*/ 638175 w 3600450"/>
              <a:gd name="connsiteY2" fmla="*/ 2114550 h 3324225"/>
              <a:gd name="connsiteX3" fmla="*/ 2743200 w 3600450"/>
              <a:gd name="connsiteY3" fmla="*/ 1543050 h 3324225"/>
              <a:gd name="connsiteX4" fmla="*/ 3238500 w 3600450"/>
              <a:gd name="connsiteY4" fmla="*/ 257175 h 3324225"/>
              <a:gd name="connsiteX5" fmla="*/ 3600450 w 3600450"/>
              <a:gd name="connsiteY5" fmla="*/ 0 h 3324225"/>
              <a:gd name="connsiteX0" fmla="*/ 504825 w 3600450"/>
              <a:gd name="connsiteY0" fmla="*/ 3324225 h 3324225"/>
              <a:gd name="connsiteX1" fmla="*/ 0 w 3600450"/>
              <a:gd name="connsiteY1" fmla="*/ 2886075 h 3324225"/>
              <a:gd name="connsiteX2" fmla="*/ 638175 w 3600450"/>
              <a:gd name="connsiteY2" fmla="*/ 2114550 h 3324225"/>
              <a:gd name="connsiteX3" fmla="*/ 2295525 w 3600450"/>
              <a:gd name="connsiteY3" fmla="*/ 1905000 h 3324225"/>
              <a:gd name="connsiteX4" fmla="*/ 3238500 w 3600450"/>
              <a:gd name="connsiteY4" fmla="*/ 257175 h 3324225"/>
              <a:gd name="connsiteX5" fmla="*/ 3600450 w 3600450"/>
              <a:gd name="connsiteY5" fmla="*/ 0 h 3324225"/>
              <a:gd name="connsiteX0" fmla="*/ 504825 w 3600450"/>
              <a:gd name="connsiteY0" fmla="*/ 3324225 h 3324225"/>
              <a:gd name="connsiteX1" fmla="*/ 0 w 3600450"/>
              <a:gd name="connsiteY1" fmla="*/ 2886075 h 3324225"/>
              <a:gd name="connsiteX2" fmla="*/ 638175 w 3600450"/>
              <a:gd name="connsiteY2" fmla="*/ 2114550 h 3324225"/>
              <a:gd name="connsiteX3" fmla="*/ 1657350 w 3600450"/>
              <a:gd name="connsiteY3" fmla="*/ 1895475 h 3324225"/>
              <a:gd name="connsiteX4" fmla="*/ 3238500 w 3600450"/>
              <a:gd name="connsiteY4" fmla="*/ 257175 h 3324225"/>
              <a:gd name="connsiteX5" fmla="*/ 3600450 w 3600450"/>
              <a:gd name="connsiteY5" fmla="*/ 0 h 3324225"/>
              <a:gd name="connsiteX0" fmla="*/ 1409700 w 4505325"/>
              <a:gd name="connsiteY0" fmla="*/ 3324225 h 3324225"/>
              <a:gd name="connsiteX1" fmla="*/ 0 w 4505325"/>
              <a:gd name="connsiteY1" fmla="*/ 3048000 h 3324225"/>
              <a:gd name="connsiteX2" fmla="*/ 1543050 w 4505325"/>
              <a:gd name="connsiteY2" fmla="*/ 2114550 h 3324225"/>
              <a:gd name="connsiteX3" fmla="*/ 2562225 w 4505325"/>
              <a:gd name="connsiteY3" fmla="*/ 1895475 h 3324225"/>
              <a:gd name="connsiteX4" fmla="*/ 4143375 w 4505325"/>
              <a:gd name="connsiteY4" fmla="*/ 257175 h 3324225"/>
              <a:gd name="connsiteX5" fmla="*/ 4505325 w 4505325"/>
              <a:gd name="connsiteY5" fmla="*/ 0 h 3324225"/>
              <a:gd name="connsiteX0" fmla="*/ 1409700 w 4505325"/>
              <a:gd name="connsiteY0" fmla="*/ 3324225 h 3324225"/>
              <a:gd name="connsiteX1" fmla="*/ 0 w 4505325"/>
              <a:gd name="connsiteY1" fmla="*/ 3048000 h 3324225"/>
              <a:gd name="connsiteX2" fmla="*/ 571500 w 4505325"/>
              <a:gd name="connsiteY2" fmla="*/ 2000250 h 3324225"/>
              <a:gd name="connsiteX3" fmla="*/ 2562225 w 4505325"/>
              <a:gd name="connsiteY3" fmla="*/ 1895475 h 3324225"/>
              <a:gd name="connsiteX4" fmla="*/ 4143375 w 4505325"/>
              <a:gd name="connsiteY4" fmla="*/ 257175 h 3324225"/>
              <a:gd name="connsiteX5" fmla="*/ 4505325 w 4505325"/>
              <a:gd name="connsiteY5" fmla="*/ 0 h 3324225"/>
              <a:gd name="connsiteX0" fmla="*/ 1409700 w 4505325"/>
              <a:gd name="connsiteY0" fmla="*/ 3324225 h 3324225"/>
              <a:gd name="connsiteX1" fmla="*/ 0 w 4505325"/>
              <a:gd name="connsiteY1" fmla="*/ 3048000 h 3324225"/>
              <a:gd name="connsiteX2" fmla="*/ 571500 w 4505325"/>
              <a:gd name="connsiteY2" fmla="*/ 2000250 h 3324225"/>
              <a:gd name="connsiteX3" fmla="*/ 2028825 w 4505325"/>
              <a:gd name="connsiteY3" fmla="*/ 1638300 h 3324225"/>
              <a:gd name="connsiteX4" fmla="*/ 4143375 w 4505325"/>
              <a:gd name="connsiteY4" fmla="*/ 257175 h 3324225"/>
              <a:gd name="connsiteX5" fmla="*/ 4505325 w 4505325"/>
              <a:gd name="connsiteY5" fmla="*/ 0 h 3324225"/>
              <a:gd name="connsiteX0" fmla="*/ 1409700 w 4505325"/>
              <a:gd name="connsiteY0" fmla="*/ 3324225 h 3324225"/>
              <a:gd name="connsiteX1" fmla="*/ 0 w 4505325"/>
              <a:gd name="connsiteY1" fmla="*/ 3048000 h 3324225"/>
              <a:gd name="connsiteX2" fmla="*/ 571500 w 4505325"/>
              <a:gd name="connsiteY2" fmla="*/ 2000250 h 3324225"/>
              <a:gd name="connsiteX3" fmla="*/ 2028825 w 4505325"/>
              <a:gd name="connsiteY3" fmla="*/ 1638300 h 3324225"/>
              <a:gd name="connsiteX4" fmla="*/ 2495550 w 4505325"/>
              <a:gd name="connsiteY4" fmla="*/ 866775 h 3324225"/>
              <a:gd name="connsiteX5" fmla="*/ 4505325 w 4505325"/>
              <a:gd name="connsiteY5" fmla="*/ 0 h 3324225"/>
              <a:gd name="connsiteX0" fmla="*/ 1409700 w 3971925"/>
              <a:gd name="connsiteY0" fmla="*/ 3228975 h 3228975"/>
              <a:gd name="connsiteX1" fmla="*/ 0 w 3971925"/>
              <a:gd name="connsiteY1" fmla="*/ 2952750 h 3228975"/>
              <a:gd name="connsiteX2" fmla="*/ 571500 w 3971925"/>
              <a:gd name="connsiteY2" fmla="*/ 1905000 h 3228975"/>
              <a:gd name="connsiteX3" fmla="*/ 2028825 w 3971925"/>
              <a:gd name="connsiteY3" fmla="*/ 1543050 h 3228975"/>
              <a:gd name="connsiteX4" fmla="*/ 2495550 w 3971925"/>
              <a:gd name="connsiteY4" fmla="*/ 771525 h 3228975"/>
              <a:gd name="connsiteX5" fmla="*/ 3971925 w 3971925"/>
              <a:gd name="connsiteY5" fmla="*/ 0 h 3228975"/>
              <a:gd name="connsiteX0" fmla="*/ 1409700 w 3971925"/>
              <a:gd name="connsiteY0" fmla="*/ 3228975 h 3228975"/>
              <a:gd name="connsiteX1" fmla="*/ 0 w 3971925"/>
              <a:gd name="connsiteY1" fmla="*/ 2952750 h 3228975"/>
              <a:gd name="connsiteX2" fmla="*/ 571500 w 3971925"/>
              <a:gd name="connsiteY2" fmla="*/ 1905000 h 3228975"/>
              <a:gd name="connsiteX3" fmla="*/ 1724025 w 3971925"/>
              <a:gd name="connsiteY3" fmla="*/ 1562100 h 3228975"/>
              <a:gd name="connsiteX4" fmla="*/ 2495550 w 3971925"/>
              <a:gd name="connsiteY4" fmla="*/ 771525 h 3228975"/>
              <a:gd name="connsiteX5" fmla="*/ 3971925 w 3971925"/>
              <a:gd name="connsiteY5" fmla="*/ 0 h 3228975"/>
              <a:gd name="connsiteX0" fmla="*/ 1409700 w 3162300"/>
              <a:gd name="connsiteY0" fmla="*/ 3276600 h 3276600"/>
              <a:gd name="connsiteX1" fmla="*/ 0 w 3162300"/>
              <a:gd name="connsiteY1" fmla="*/ 3000375 h 3276600"/>
              <a:gd name="connsiteX2" fmla="*/ 571500 w 3162300"/>
              <a:gd name="connsiteY2" fmla="*/ 1952625 h 3276600"/>
              <a:gd name="connsiteX3" fmla="*/ 1724025 w 3162300"/>
              <a:gd name="connsiteY3" fmla="*/ 1609725 h 3276600"/>
              <a:gd name="connsiteX4" fmla="*/ 2495550 w 3162300"/>
              <a:gd name="connsiteY4" fmla="*/ 819150 h 3276600"/>
              <a:gd name="connsiteX5" fmla="*/ 3162300 w 3162300"/>
              <a:gd name="connsiteY5" fmla="*/ 0 h 3276600"/>
              <a:gd name="connsiteX0" fmla="*/ 1409700 w 3162300"/>
              <a:gd name="connsiteY0" fmla="*/ 3276600 h 3276600"/>
              <a:gd name="connsiteX1" fmla="*/ 0 w 3162300"/>
              <a:gd name="connsiteY1" fmla="*/ 3000375 h 3276600"/>
              <a:gd name="connsiteX2" fmla="*/ 571500 w 3162300"/>
              <a:gd name="connsiteY2" fmla="*/ 1952625 h 3276600"/>
              <a:gd name="connsiteX3" fmla="*/ 1724025 w 3162300"/>
              <a:gd name="connsiteY3" fmla="*/ 1609725 h 3276600"/>
              <a:gd name="connsiteX4" fmla="*/ 2247900 w 3162300"/>
              <a:gd name="connsiteY4" fmla="*/ 781050 h 3276600"/>
              <a:gd name="connsiteX5" fmla="*/ 3162300 w 3162300"/>
              <a:gd name="connsiteY5" fmla="*/ 0 h 3276600"/>
              <a:gd name="connsiteX0" fmla="*/ 1409700 w 3324225"/>
              <a:gd name="connsiteY0" fmla="*/ 3114675 h 3114675"/>
              <a:gd name="connsiteX1" fmla="*/ 0 w 3324225"/>
              <a:gd name="connsiteY1" fmla="*/ 2838450 h 3114675"/>
              <a:gd name="connsiteX2" fmla="*/ 571500 w 3324225"/>
              <a:gd name="connsiteY2" fmla="*/ 1790700 h 3114675"/>
              <a:gd name="connsiteX3" fmla="*/ 1724025 w 3324225"/>
              <a:gd name="connsiteY3" fmla="*/ 1447800 h 3114675"/>
              <a:gd name="connsiteX4" fmla="*/ 2247900 w 3324225"/>
              <a:gd name="connsiteY4" fmla="*/ 619125 h 3114675"/>
              <a:gd name="connsiteX5" fmla="*/ 3324225 w 3324225"/>
              <a:gd name="connsiteY5" fmla="*/ 0 h 3114675"/>
              <a:gd name="connsiteX0" fmla="*/ 1409700 w 3324225"/>
              <a:gd name="connsiteY0" fmla="*/ 3114675 h 3116337"/>
              <a:gd name="connsiteX1" fmla="*/ 0 w 3324225"/>
              <a:gd name="connsiteY1" fmla="*/ 2838450 h 3116337"/>
              <a:gd name="connsiteX2" fmla="*/ 571500 w 3324225"/>
              <a:gd name="connsiteY2" fmla="*/ 1790700 h 3116337"/>
              <a:gd name="connsiteX3" fmla="*/ 1724025 w 3324225"/>
              <a:gd name="connsiteY3" fmla="*/ 1447800 h 3116337"/>
              <a:gd name="connsiteX4" fmla="*/ 2247900 w 3324225"/>
              <a:gd name="connsiteY4" fmla="*/ 619125 h 3116337"/>
              <a:gd name="connsiteX5" fmla="*/ 3324225 w 3324225"/>
              <a:gd name="connsiteY5" fmla="*/ 0 h 3116337"/>
              <a:gd name="connsiteX0" fmla="*/ 1463442 w 3377967"/>
              <a:gd name="connsiteY0" fmla="*/ 3114675 h 3116337"/>
              <a:gd name="connsiteX1" fmla="*/ 53742 w 3377967"/>
              <a:gd name="connsiteY1" fmla="*/ 2838450 h 3116337"/>
              <a:gd name="connsiteX2" fmla="*/ 625242 w 3377967"/>
              <a:gd name="connsiteY2" fmla="*/ 1790700 h 3116337"/>
              <a:gd name="connsiteX3" fmla="*/ 1777767 w 3377967"/>
              <a:gd name="connsiteY3" fmla="*/ 1447800 h 3116337"/>
              <a:gd name="connsiteX4" fmla="*/ 2301642 w 3377967"/>
              <a:gd name="connsiteY4" fmla="*/ 619125 h 3116337"/>
              <a:gd name="connsiteX5" fmla="*/ 3377967 w 3377967"/>
              <a:gd name="connsiteY5" fmla="*/ 0 h 3116337"/>
              <a:gd name="connsiteX0" fmla="*/ 1463442 w 3377967"/>
              <a:gd name="connsiteY0" fmla="*/ 3114675 h 3118177"/>
              <a:gd name="connsiteX1" fmla="*/ 53742 w 3377967"/>
              <a:gd name="connsiteY1" fmla="*/ 2838450 h 3118177"/>
              <a:gd name="connsiteX2" fmla="*/ 625242 w 3377967"/>
              <a:gd name="connsiteY2" fmla="*/ 1790700 h 3118177"/>
              <a:gd name="connsiteX3" fmla="*/ 1777767 w 3377967"/>
              <a:gd name="connsiteY3" fmla="*/ 1447800 h 3118177"/>
              <a:gd name="connsiteX4" fmla="*/ 2301642 w 3377967"/>
              <a:gd name="connsiteY4" fmla="*/ 619125 h 3118177"/>
              <a:gd name="connsiteX5" fmla="*/ 3377967 w 3377967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35256"/>
              <a:gd name="connsiteY0" fmla="*/ 3187504 h 3191006"/>
              <a:gd name="connsiteX1" fmla="*/ 67675 w 3335256"/>
              <a:gd name="connsiteY1" fmla="*/ 2911279 h 3191006"/>
              <a:gd name="connsiteX2" fmla="*/ 639175 w 3335256"/>
              <a:gd name="connsiteY2" fmla="*/ 1863529 h 3191006"/>
              <a:gd name="connsiteX3" fmla="*/ 1791700 w 3335256"/>
              <a:gd name="connsiteY3" fmla="*/ 1520629 h 3191006"/>
              <a:gd name="connsiteX4" fmla="*/ 2315575 w 3335256"/>
              <a:gd name="connsiteY4" fmla="*/ 691954 h 3191006"/>
              <a:gd name="connsiteX5" fmla="*/ 3335256 w 3335256"/>
              <a:gd name="connsiteY5" fmla="*/ 0 h 3191006"/>
              <a:gd name="connsiteX0" fmla="*/ 1477375 w 3335256"/>
              <a:gd name="connsiteY0" fmla="*/ 3187504 h 3191006"/>
              <a:gd name="connsiteX1" fmla="*/ 67675 w 3335256"/>
              <a:gd name="connsiteY1" fmla="*/ 2911279 h 3191006"/>
              <a:gd name="connsiteX2" fmla="*/ 639175 w 3335256"/>
              <a:gd name="connsiteY2" fmla="*/ 1863529 h 3191006"/>
              <a:gd name="connsiteX3" fmla="*/ 1791700 w 3335256"/>
              <a:gd name="connsiteY3" fmla="*/ 1520629 h 3191006"/>
              <a:gd name="connsiteX4" fmla="*/ 2315575 w 3335256"/>
              <a:gd name="connsiteY4" fmla="*/ 691954 h 3191006"/>
              <a:gd name="connsiteX5" fmla="*/ 3335256 w 3335256"/>
              <a:gd name="connsiteY5" fmla="*/ 0 h 3191006"/>
              <a:gd name="connsiteX0" fmla="*/ 1477375 w 3335256"/>
              <a:gd name="connsiteY0" fmla="*/ 3187504 h 3191006"/>
              <a:gd name="connsiteX1" fmla="*/ 67675 w 3335256"/>
              <a:gd name="connsiteY1" fmla="*/ 2911279 h 3191006"/>
              <a:gd name="connsiteX2" fmla="*/ 639175 w 3335256"/>
              <a:gd name="connsiteY2" fmla="*/ 1863529 h 3191006"/>
              <a:gd name="connsiteX3" fmla="*/ 1791700 w 3335256"/>
              <a:gd name="connsiteY3" fmla="*/ 1520629 h 3191006"/>
              <a:gd name="connsiteX4" fmla="*/ 2315575 w 3335256"/>
              <a:gd name="connsiteY4" fmla="*/ 691954 h 3191006"/>
              <a:gd name="connsiteX5" fmla="*/ 3335256 w 3335256"/>
              <a:gd name="connsiteY5" fmla="*/ 0 h 3191006"/>
              <a:gd name="connsiteX0" fmla="*/ 1477375 w 3335256"/>
              <a:gd name="connsiteY0" fmla="*/ 3187504 h 3191006"/>
              <a:gd name="connsiteX1" fmla="*/ 67675 w 3335256"/>
              <a:gd name="connsiteY1" fmla="*/ 2911279 h 3191006"/>
              <a:gd name="connsiteX2" fmla="*/ 639175 w 3335256"/>
              <a:gd name="connsiteY2" fmla="*/ 1863529 h 3191006"/>
              <a:gd name="connsiteX3" fmla="*/ 1791700 w 3335256"/>
              <a:gd name="connsiteY3" fmla="*/ 1520629 h 3191006"/>
              <a:gd name="connsiteX4" fmla="*/ 2315575 w 3335256"/>
              <a:gd name="connsiteY4" fmla="*/ 691954 h 3191006"/>
              <a:gd name="connsiteX5" fmla="*/ 3335256 w 3335256"/>
              <a:gd name="connsiteY5" fmla="*/ 0 h 3191006"/>
              <a:gd name="connsiteX0" fmla="*/ 1477375 w 3335256"/>
              <a:gd name="connsiteY0" fmla="*/ 3187504 h 3191006"/>
              <a:gd name="connsiteX1" fmla="*/ 67675 w 3335256"/>
              <a:gd name="connsiteY1" fmla="*/ 2911279 h 3191006"/>
              <a:gd name="connsiteX2" fmla="*/ 639175 w 3335256"/>
              <a:gd name="connsiteY2" fmla="*/ 1863529 h 3191006"/>
              <a:gd name="connsiteX3" fmla="*/ 1791700 w 3335256"/>
              <a:gd name="connsiteY3" fmla="*/ 1520629 h 3191006"/>
              <a:gd name="connsiteX4" fmla="*/ 2315575 w 3335256"/>
              <a:gd name="connsiteY4" fmla="*/ 691954 h 3191006"/>
              <a:gd name="connsiteX5" fmla="*/ 3335256 w 3335256"/>
              <a:gd name="connsiteY5" fmla="*/ 0 h 3191006"/>
              <a:gd name="connsiteX0" fmla="*/ 1477375 w 3335256"/>
              <a:gd name="connsiteY0" fmla="*/ 3187504 h 3191006"/>
              <a:gd name="connsiteX1" fmla="*/ 67675 w 3335256"/>
              <a:gd name="connsiteY1" fmla="*/ 2911279 h 3191006"/>
              <a:gd name="connsiteX2" fmla="*/ 639175 w 3335256"/>
              <a:gd name="connsiteY2" fmla="*/ 1863529 h 3191006"/>
              <a:gd name="connsiteX3" fmla="*/ 1791700 w 3335256"/>
              <a:gd name="connsiteY3" fmla="*/ 1520629 h 3191006"/>
              <a:gd name="connsiteX4" fmla="*/ 2315575 w 3335256"/>
              <a:gd name="connsiteY4" fmla="*/ 691954 h 3191006"/>
              <a:gd name="connsiteX5" fmla="*/ 3335256 w 3335256"/>
              <a:gd name="connsiteY5" fmla="*/ 0 h 3191006"/>
              <a:gd name="connsiteX0" fmla="*/ 1838604 w 3335256"/>
              <a:gd name="connsiteY0" fmla="*/ 3213292 h 3216143"/>
              <a:gd name="connsiteX1" fmla="*/ 67675 w 3335256"/>
              <a:gd name="connsiteY1" fmla="*/ 2911279 h 3216143"/>
              <a:gd name="connsiteX2" fmla="*/ 639175 w 3335256"/>
              <a:gd name="connsiteY2" fmla="*/ 1863529 h 3216143"/>
              <a:gd name="connsiteX3" fmla="*/ 1791700 w 3335256"/>
              <a:gd name="connsiteY3" fmla="*/ 1520629 h 3216143"/>
              <a:gd name="connsiteX4" fmla="*/ 2315575 w 3335256"/>
              <a:gd name="connsiteY4" fmla="*/ 691954 h 3216143"/>
              <a:gd name="connsiteX5" fmla="*/ 3335256 w 3335256"/>
              <a:gd name="connsiteY5" fmla="*/ 0 h 3216143"/>
              <a:gd name="connsiteX0" fmla="*/ 1838604 w 3335256"/>
              <a:gd name="connsiteY0" fmla="*/ 3213292 h 3218057"/>
              <a:gd name="connsiteX1" fmla="*/ 67675 w 3335256"/>
              <a:gd name="connsiteY1" fmla="*/ 2911279 h 3218057"/>
              <a:gd name="connsiteX2" fmla="*/ 639175 w 3335256"/>
              <a:gd name="connsiteY2" fmla="*/ 1863529 h 3218057"/>
              <a:gd name="connsiteX3" fmla="*/ 1791700 w 3335256"/>
              <a:gd name="connsiteY3" fmla="*/ 1520629 h 3218057"/>
              <a:gd name="connsiteX4" fmla="*/ 2315575 w 3335256"/>
              <a:gd name="connsiteY4" fmla="*/ 691954 h 3218057"/>
              <a:gd name="connsiteX5" fmla="*/ 3335256 w 3335256"/>
              <a:gd name="connsiteY5" fmla="*/ 0 h 3218057"/>
              <a:gd name="connsiteX0" fmla="*/ 1850218 w 3346870"/>
              <a:gd name="connsiteY0" fmla="*/ 3213292 h 3218057"/>
              <a:gd name="connsiteX1" fmla="*/ 79289 w 3346870"/>
              <a:gd name="connsiteY1" fmla="*/ 2911279 h 3218057"/>
              <a:gd name="connsiteX2" fmla="*/ 650789 w 3346870"/>
              <a:gd name="connsiteY2" fmla="*/ 1863529 h 3218057"/>
              <a:gd name="connsiteX3" fmla="*/ 1803314 w 3346870"/>
              <a:gd name="connsiteY3" fmla="*/ 1520629 h 3218057"/>
              <a:gd name="connsiteX4" fmla="*/ 2327189 w 3346870"/>
              <a:gd name="connsiteY4" fmla="*/ 691954 h 3218057"/>
              <a:gd name="connsiteX5" fmla="*/ 3346870 w 3346870"/>
              <a:gd name="connsiteY5" fmla="*/ 0 h 3218057"/>
              <a:gd name="connsiteX0" fmla="*/ 1850218 w 3346870"/>
              <a:gd name="connsiteY0" fmla="*/ 3213292 h 3218057"/>
              <a:gd name="connsiteX1" fmla="*/ 79289 w 3346870"/>
              <a:gd name="connsiteY1" fmla="*/ 2911279 h 3218057"/>
              <a:gd name="connsiteX2" fmla="*/ 650789 w 3346870"/>
              <a:gd name="connsiteY2" fmla="*/ 1863529 h 3218057"/>
              <a:gd name="connsiteX3" fmla="*/ 1803314 w 3346870"/>
              <a:gd name="connsiteY3" fmla="*/ 1520629 h 3218057"/>
              <a:gd name="connsiteX4" fmla="*/ 2327189 w 3346870"/>
              <a:gd name="connsiteY4" fmla="*/ 691954 h 3218057"/>
              <a:gd name="connsiteX5" fmla="*/ 3346870 w 3346870"/>
              <a:gd name="connsiteY5" fmla="*/ 0 h 3218057"/>
              <a:gd name="connsiteX0" fmla="*/ 1862820 w 3359472"/>
              <a:gd name="connsiteY0" fmla="*/ 3213292 h 3218057"/>
              <a:gd name="connsiteX1" fmla="*/ 91891 w 3359472"/>
              <a:gd name="connsiteY1" fmla="*/ 2911279 h 3218057"/>
              <a:gd name="connsiteX2" fmla="*/ 663391 w 3359472"/>
              <a:gd name="connsiteY2" fmla="*/ 1863529 h 3218057"/>
              <a:gd name="connsiteX3" fmla="*/ 1815916 w 3359472"/>
              <a:gd name="connsiteY3" fmla="*/ 1520629 h 3218057"/>
              <a:gd name="connsiteX4" fmla="*/ 2339791 w 3359472"/>
              <a:gd name="connsiteY4" fmla="*/ 691954 h 3218057"/>
              <a:gd name="connsiteX5" fmla="*/ 3359472 w 3359472"/>
              <a:gd name="connsiteY5" fmla="*/ 0 h 3218057"/>
              <a:gd name="connsiteX0" fmla="*/ 1862820 w 3359472"/>
              <a:gd name="connsiteY0" fmla="*/ 3213292 h 3218057"/>
              <a:gd name="connsiteX1" fmla="*/ 91891 w 3359472"/>
              <a:gd name="connsiteY1" fmla="*/ 2911279 h 3218057"/>
              <a:gd name="connsiteX2" fmla="*/ 663391 w 3359472"/>
              <a:gd name="connsiteY2" fmla="*/ 1863529 h 3218057"/>
              <a:gd name="connsiteX3" fmla="*/ 1815916 w 3359472"/>
              <a:gd name="connsiteY3" fmla="*/ 1520629 h 3218057"/>
              <a:gd name="connsiteX4" fmla="*/ 2339791 w 3359472"/>
              <a:gd name="connsiteY4" fmla="*/ 691954 h 3218057"/>
              <a:gd name="connsiteX5" fmla="*/ 3359472 w 3359472"/>
              <a:gd name="connsiteY5" fmla="*/ 0 h 3218057"/>
              <a:gd name="connsiteX0" fmla="*/ 1862820 w 3359472"/>
              <a:gd name="connsiteY0" fmla="*/ 3213292 h 3218057"/>
              <a:gd name="connsiteX1" fmla="*/ 91891 w 3359472"/>
              <a:gd name="connsiteY1" fmla="*/ 2911279 h 3218057"/>
              <a:gd name="connsiteX2" fmla="*/ 663391 w 3359472"/>
              <a:gd name="connsiteY2" fmla="*/ 1863529 h 3218057"/>
              <a:gd name="connsiteX3" fmla="*/ 1815916 w 3359472"/>
              <a:gd name="connsiteY3" fmla="*/ 1520629 h 3218057"/>
              <a:gd name="connsiteX4" fmla="*/ 2339791 w 3359472"/>
              <a:gd name="connsiteY4" fmla="*/ 691954 h 3218057"/>
              <a:gd name="connsiteX5" fmla="*/ 3359472 w 3359472"/>
              <a:gd name="connsiteY5" fmla="*/ 0 h 3218057"/>
              <a:gd name="connsiteX0" fmla="*/ 1862820 w 3359472"/>
              <a:gd name="connsiteY0" fmla="*/ 3213292 h 3218057"/>
              <a:gd name="connsiteX1" fmla="*/ 91891 w 3359472"/>
              <a:gd name="connsiteY1" fmla="*/ 2911279 h 3218057"/>
              <a:gd name="connsiteX2" fmla="*/ 663391 w 3359472"/>
              <a:gd name="connsiteY2" fmla="*/ 1863529 h 3218057"/>
              <a:gd name="connsiteX3" fmla="*/ 1815916 w 3359472"/>
              <a:gd name="connsiteY3" fmla="*/ 1520629 h 3218057"/>
              <a:gd name="connsiteX4" fmla="*/ 2339791 w 3359472"/>
              <a:gd name="connsiteY4" fmla="*/ 691954 h 3218057"/>
              <a:gd name="connsiteX5" fmla="*/ 3359472 w 3359472"/>
              <a:gd name="connsiteY5" fmla="*/ 0 h 3218057"/>
              <a:gd name="connsiteX0" fmla="*/ 1862820 w 3359472"/>
              <a:gd name="connsiteY0" fmla="*/ 3213292 h 3218057"/>
              <a:gd name="connsiteX1" fmla="*/ 91891 w 3359472"/>
              <a:gd name="connsiteY1" fmla="*/ 2911279 h 3218057"/>
              <a:gd name="connsiteX2" fmla="*/ 663391 w 3359472"/>
              <a:gd name="connsiteY2" fmla="*/ 1863529 h 3218057"/>
              <a:gd name="connsiteX3" fmla="*/ 1815916 w 3359472"/>
              <a:gd name="connsiteY3" fmla="*/ 1520629 h 3218057"/>
              <a:gd name="connsiteX4" fmla="*/ 2339791 w 3359472"/>
              <a:gd name="connsiteY4" fmla="*/ 691954 h 3218057"/>
              <a:gd name="connsiteX5" fmla="*/ 3359472 w 3359472"/>
              <a:gd name="connsiteY5" fmla="*/ 0 h 3218057"/>
              <a:gd name="connsiteX0" fmla="*/ 1862820 w 3359472"/>
              <a:gd name="connsiteY0" fmla="*/ 3213292 h 3218057"/>
              <a:gd name="connsiteX1" fmla="*/ 91891 w 3359472"/>
              <a:gd name="connsiteY1" fmla="*/ 2911279 h 3218057"/>
              <a:gd name="connsiteX2" fmla="*/ 663391 w 3359472"/>
              <a:gd name="connsiteY2" fmla="*/ 1863529 h 3218057"/>
              <a:gd name="connsiteX3" fmla="*/ 1815916 w 3359472"/>
              <a:gd name="connsiteY3" fmla="*/ 1520629 h 3218057"/>
              <a:gd name="connsiteX4" fmla="*/ 2339791 w 3359472"/>
              <a:gd name="connsiteY4" fmla="*/ 691954 h 3218057"/>
              <a:gd name="connsiteX5" fmla="*/ 3359472 w 3359472"/>
              <a:gd name="connsiteY5" fmla="*/ 0 h 3218057"/>
              <a:gd name="connsiteX0" fmla="*/ 1626600 w 3359472"/>
              <a:gd name="connsiteY0" fmla="*/ 3987254 h 3987696"/>
              <a:gd name="connsiteX1" fmla="*/ 91891 w 3359472"/>
              <a:gd name="connsiteY1" fmla="*/ 2911279 h 3987696"/>
              <a:gd name="connsiteX2" fmla="*/ 663391 w 3359472"/>
              <a:gd name="connsiteY2" fmla="*/ 1863529 h 3987696"/>
              <a:gd name="connsiteX3" fmla="*/ 1815916 w 3359472"/>
              <a:gd name="connsiteY3" fmla="*/ 1520629 h 3987696"/>
              <a:gd name="connsiteX4" fmla="*/ 2339791 w 3359472"/>
              <a:gd name="connsiteY4" fmla="*/ 691954 h 3987696"/>
              <a:gd name="connsiteX5" fmla="*/ 3359472 w 3359472"/>
              <a:gd name="connsiteY5" fmla="*/ 0 h 3987696"/>
              <a:gd name="connsiteX0" fmla="*/ 1626600 w 3359472"/>
              <a:gd name="connsiteY0" fmla="*/ 3987254 h 3987254"/>
              <a:gd name="connsiteX1" fmla="*/ 91891 w 3359472"/>
              <a:gd name="connsiteY1" fmla="*/ 2911279 h 3987254"/>
              <a:gd name="connsiteX2" fmla="*/ 663391 w 3359472"/>
              <a:gd name="connsiteY2" fmla="*/ 1863529 h 3987254"/>
              <a:gd name="connsiteX3" fmla="*/ 1815916 w 3359472"/>
              <a:gd name="connsiteY3" fmla="*/ 1520629 h 3987254"/>
              <a:gd name="connsiteX4" fmla="*/ 2339791 w 3359472"/>
              <a:gd name="connsiteY4" fmla="*/ 691954 h 3987254"/>
              <a:gd name="connsiteX5" fmla="*/ 3359472 w 3359472"/>
              <a:gd name="connsiteY5" fmla="*/ 0 h 39872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59472" h="3987254">
                <a:moveTo>
                  <a:pt x="1626600" y="3987254"/>
                </a:moveTo>
                <a:cubicBezTo>
                  <a:pt x="1154033" y="3864361"/>
                  <a:pt x="346280" y="3187352"/>
                  <a:pt x="91891" y="2911279"/>
                </a:cubicBezTo>
                <a:cubicBezTo>
                  <a:pt x="-176337" y="2557148"/>
                  <a:pt x="181541" y="2144247"/>
                  <a:pt x="663391" y="1863529"/>
                </a:cubicBezTo>
                <a:cubicBezTo>
                  <a:pt x="973908" y="1698101"/>
                  <a:pt x="1568147" y="1689986"/>
                  <a:pt x="1815916" y="1520629"/>
                </a:cubicBezTo>
                <a:cubicBezTo>
                  <a:pt x="2173553" y="1291100"/>
                  <a:pt x="2050358" y="987229"/>
                  <a:pt x="2339791" y="691954"/>
                </a:cubicBezTo>
                <a:cubicBezTo>
                  <a:pt x="2545835" y="490883"/>
                  <a:pt x="3165825" y="478638"/>
                  <a:pt x="3359472" y="0"/>
                </a:cubicBez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62" name="Freeform: Shape 661">
            <a:extLst>
              <a:ext uri="{FF2B5EF4-FFF2-40B4-BE49-F238E27FC236}">
                <a16:creationId xmlns:a16="http://schemas.microsoft.com/office/drawing/2014/main" id="{68C6C5D8-EA8A-416C-B12A-B595004EEF84}"/>
              </a:ext>
            </a:extLst>
          </p:cNvPr>
          <p:cNvSpPr/>
          <p:nvPr/>
        </p:nvSpPr>
        <p:spPr>
          <a:xfrm flipH="1">
            <a:off x="8756700" y="2819257"/>
            <a:ext cx="2853714" cy="3411895"/>
          </a:xfrm>
          <a:custGeom>
            <a:avLst/>
            <a:gdLst>
              <a:gd name="connsiteX0" fmla="*/ 504825 w 3600450"/>
              <a:gd name="connsiteY0" fmla="*/ 3324225 h 3324225"/>
              <a:gd name="connsiteX1" fmla="*/ 0 w 3600450"/>
              <a:gd name="connsiteY1" fmla="*/ 2886075 h 3324225"/>
              <a:gd name="connsiteX2" fmla="*/ 1028700 w 3600450"/>
              <a:gd name="connsiteY2" fmla="*/ 1533525 h 3324225"/>
              <a:gd name="connsiteX3" fmla="*/ 2743200 w 3600450"/>
              <a:gd name="connsiteY3" fmla="*/ 1543050 h 3324225"/>
              <a:gd name="connsiteX4" fmla="*/ 3238500 w 3600450"/>
              <a:gd name="connsiteY4" fmla="*/ 257175 h 3324225"/>
              <a:gd name="connsiteX5" fmla="*/ 3600450 w 3600450"/>
              <a:gd name="connsiteY5" fmla="*/ 0 h 3324225"/>
              <a:gd name="connsiteX0" fmla="*/ 504825 w 3600450"/>
              <a:gd name="connsiteY0" fmla="*/ 3324225 h 3324225"/>
              <a:gd name="connsiteX1" fmla="*/ 0 w 3600450"/>
              <a:gd name="connsiteY1" fmla="*/ 2886075 h 3324225"/>
              <a:gd name="connsiteX2" fmla="*/ 638175 w 3600450"/>
              <a:gd name="connsiteY2" fmla="*/ 2114550 h 3324225"/>
              <a:gd name="connsiteX3" fmla="*/ 2743200 w 3600450"/>
              <a:gd name="connsiteY3" fmla="*/ 1543050 h 3324225"/>
              <a:gd name="connsiteX4" fmla="*/ 3238500 w 3600450"/>
              <a:gd name="connsiteY4" fmla="*/ 257175 h 3324225"/>
              <a:gd name="connsiteX5" fmla="*/ 3600450 w 3600450"/>
              <a:gd name="connsiteY5" fmla="*/ 0 h 3324225"/>
              <a:gd name="connsiteX0" fmla="*/ 504825 w 3600450"/>
              <a:gd name="connsiteY0" fmla="*/ 3324225 h 3324225"/>
              <a:gd name="connsiteX1" fmla="*/ 0 w 3600450"/>
              <a:gd name="connsiteY1" fmla="*/ 2886075 h 3324225"/>
              <a:gd name="connsiteX2" fmla="*/ 638175 w 3600450"/>
              <a:gd name="connsiteY2" fmla="*/ 2114550 h 3324225"/>
              <a:gd name="connsiteX3" fmla="*/ 2295525 w 3600450"/>
              <a:gd name="connsiteY3" fmla="*/ 1905000 h 3324225"/>
              <a:gd name="connsiteX4" fmla="*/ 3238500 w 3600450"/>
              <a:gd name="connsiteY4" fmla="*/ 257175 h 3324225"/>
              <a:gd name="connsiteX5" fmla="*/ 3600450 w 3600450"/>
              <a:gd name="connsiteY5" fmla="*/ 0 h 3324225"/>
              <a:gd name="connsiteX0" fmla="*/ 504825 w 3600450"/>
              <a:gd name="connsiteY0" fmla="*/ 3324225 h 3324225"/>
              <a:gd name="connsiteX1" fmla="*/ 0 w 3600450"/>
              <a:gd name="connsiteY1" fmla="*/ 2886075 h 3324225"/>
              <a:gd name="connsiteX2" fmla="*/ 638175 w 3600450"/>
              <a:gd name="connsiteY2" fmla="*/ 2114550 h 3324225"/>
              <a:gd name="connsiteX3" fmla="*/ 1657350 w 3600450"/>
              <a:gd name="connsiteY3" fmla="*/ 1895475 h 3324225"/>
              <a:gd name="connsiteX4" fmla="*/ 3238500 w 3600450"/>
              <a:gd name="connsiteY4" fmla="*/ 257175 h 3324225"/>
              <a:gd name="connsiteX5" fmla="*/ 3600450 w 3600450"/>
              <a:gd name="connsiteY5" fmla="*/ 0 h 3324225"/>
              <a:gd name="connsiteX0" fmla="*/ 1409700 w 4505325"/>
              <a:gd name="connsiteY0" fmla="*/ 3324225 h 3324225"/>
              <a:gd name="connsiteX1" fmla="*/ 0 w 4505325"/>
              <a:gd name="connsiteY1" fmla="*/ 3048000 h 3324225"/>
              <a:gd name="connsiteX2" fmla="*/ 1543050 w 4505325"/>
              <a:gd name="connsiteY2" fmla="*/ 2114550 h 3324225"/>
              <a:gd name="connsiteX3" fmla="*/ 2562225 w 4505325"/>
              <a:gd name="connsiteY3" fmla="*/ 1895475 h 3324225"/>
              <a:gd name="connsiteX4" fmla="*/ 4143375 w 4505325"/>
              <a:gd name="connsiteY4" fmla="*/ 257175 h 3324225"/>
              <a:gd name="connsiteX5" fmla="*/ 4505325 w 4505325"/>
              <a:gd name="connsiteY5" fmla="*/ 0 h 3324225"/>
              <a:gd name="connsiteX0" fmla="*/ 1409700 w 4505325"/>
              <a:gd name="connsiteY0" fmla="*/ 3324225 h 3324225"/>
              <a:gd name="connsiteX1" fmla="*/ 0 w 4505325"/>
              <a:gd name="connsiteY1" fmla="*/ 3048000 h 3324225"/>
              <a:gd name="connsiteX2" fmla="*/ 571500 w 4505325"/>
              <a:gd name="connsiteY2" fmla="*/ 2000250 h 3324225"/>
              <a:gd name="connsiteX3" fmla="*/ 2562225 w 4505325"/>
              <a:gd name="connsiteY3" fmla="*/ 1895475 h 3324225"/>
              <a:gd name="connsiteX4" fmla="*/ 4143375 w 4505325"/>
              <a:gd name="connsiteY4" fmla="*/ 257175 h 3324225"/>
              <a:gd name="connsiteX5" fmla="*/ 4505325 w 4505325"/>
              <a:gd name="connsiteY5" fmla="*/ 0 h 3324225"/>
              <a:gd name="connsiteX0" fmla="*/ 1409700 w 4505325"/>
              <a:gd name="connsiteY0" fmla="*/ 3324225 h 3324225"/>
              <a:gd name="connsiteX1" fmla="*/ 0 w 4505325"/>
              <a:gd name="connsiteY1" fmla="*/ 3048000 h 3324225"/>
              <a:gd name="connsiteX2" fmla="*/ 571500 w 4505325"/>
              <a:gd name="connsiteY2" fmla="*/ 2000250 h 3324225"/>
              <a:gd name="connsiteX3" fmla="*/ 2028825 w 4505325"/>
              <a:gd name="connsiteY3" fmla="*/ 1638300 h 3324225"/>
              <a:gd name="connsiteX4" fmla="*/ 4143375 w 4505325"/>
              <a:gd name="connsiteY4" fmla="*/ 257175 h 3324225"/>
              <a:gd name="connsiteX5" fmla="*/ 4505325 w 4505325"/>
              <a:gd name="connsiteY5" fmla="*/ 0 h 3324225"/>
              <a:gd name="connsiteX0" fmla="*/ 1409700 w 4505325"/>
              <a:gd name="connsiteY0" fmla="*/ 3324225 h 3324225"/>
              <a:gd name="connsiteX1" fmla="*/ 0 w 4505325"/>
              <a:gd name="connsiteY1" fmla="*/ 3048000 h 3324225"/>
              <a:gd name="connsiteX2" fmla="*/ 571500 w 4505325"/>
              <a:gd name="connsiteY2" fmla="*/ 2000250 h 3324225"/>
              <a:gd name="connsiteX3" fmla="*/ 2028825 w 4505325"/>
              <a:gd name="connsiteY3" fmla="*/ 1638300 h 3324225"/>
              <a:gd name="connsiteX4" fmla="*/ 2495550 w 4505325"/>
              <a:gd name="connsiteY4" fmla="*/ 866775 h 3324225"/>
              <a:gd name="connsiteX5" fmla="*/ 4505325 w 4505325"/>
              <a:gd name="connsiteY5" fmla="*/ 0 h 3324225"/>
              <a:gd name="connsiteX0" fmla="*/ 1409700 w 3971925"/>
              <a:gd name="connsiteY0" fmla="*/ 3228975 h 3228975"/>
              <a:gd name="connsiteX1" fmla="*/ 0 w 3971925"/>
              <a:gd name="connsiteY1" fmla="*/ 2952750 h 3228975"/>
              <a:gd name="connsiteX2" fmla="*/ 571500 w 3971925"/>
              <a:gd name="connsiteY2" fmla="*/ 1905000 h 3228975"/>
              <a:gd name="connsiteX3" fmla="*/ 2028825 w 3971925"/>
              <a:gd name="connsiteY3" fmla="*/ 1543050 h 3228975"/>
              <a:gd name="connsiteX4" fmla="*/ 2495550 w 3971925"/>
              <a:gd name="connsiteY4" fmla="*/ 771525 h 3228975"/>
              <a:gd name="connsiteX5" fmla="*/ 3971925 w 3971925"/>
              <a:gd name="connsiteY5" fmla="*/ 0 h 3228975"/>
              <a:gd name="connsiteX0" fmla="*/ 1409700 w 3971925"/>
              <a:gd name="connsiteY0" fmla="*/ 3228975 h 3228975"/>
              <a:gd name="connsiteX1" fmla="*/ 0 w 3971925"/>
              <a:gd name="connsiteY1" fmla="*/ 2952750 h 3228975"/>
              <a:gd name="connsiteX2" fmla="*/ 571500 w 3971925"/>
              <a:gd name="connsiteY2" fmla="*/ 1905000 h 3228975"/>
              <a:gd name="connsiteX3" fmla="*/ 1724025 w 3971925"/>
              <a:gd name="connsiteY3" fmla="*/ 1562100 h 3228975"/>
              <a:gd name="connsiteX4" fmla="*/ 2495550 w 3971925"/>
              <a:gd name="connsiteY4" fmla="*/ 771525 h 3228975"/>
              <a:gd name="connsiteX5" fmla="*/ 3971925 w 3971925"/>
              <a:gd name="connsiteY5" fmla="*/ 0 h 3228975"/>
              <a:gd name="connsiteX0" fmla="*/ 1409700 w 3162300"/>
              <a:gd name="connsiteY0" fmla="*/ 3276600 h 3276600"/>
              <a:gd name="connsiteX1" fmla="*/ 0 w 3162300"/>
              <a:gd name="connsiteY1" fmla="*/ 3000375 h 3276600"/>
              <a:gd name="connsiteX2" fmla="*/ 571500 w 3162300"/>
              <a:gd name="connsiteY2" fmla="*/ 1952625 h 3276600"/>
              <a:gd name="connsiteX3" fmla="*/ 1724025 w 3162300"/>
              <a:gd name="connsiteY3" fmla="*/ 1609725 h 3276600"/>
              <a:gd name="connsiteX4" fmla="*/ 2495550 w 3162300"/>
              <a:gd name="connsiteY4" fmla="*/ 819150 h 3276600"/>
              <a:gd name="connsiteX5" fmla="*/ 3162300 w 3162300"/>
              <a:gd name="connsiteY5" fmla="*/ 0 h 3276600"/>
              <a:gd name="connsiteX0" fmla="*/ 1409700 w 3162300"/>
              <a:gd name="connsiteY0" fmla="*/ 3276600 h 3276600"/>
              <a:gd name="connsiteX1" fmla="*/ 0 w 3162300"/>
              <a:gd name="connsiteY1" fmla="*/ 3000375 h 3276600"/>
              <a:gd name="connsiteX2" fmla="*/ 571500 w 3162300"/>
              <a:gd name="connsiteY2" fmla="*/ 1952625 h 3276600"/>
              <a:gd name="connsiteX3" fmla="*/ 1724025 w 3162300"/>
              <a:gd name="connsiteY3" fmla="*/ 1609725 h 3276600"/>
              <a:gd name="connsiteX4" fmla="*/ 2247900 w 3162300"/>
              <a:gd name="connsiteY4" fmla="*/ 781050 h 3276600"/>
              <a:gd name="connsiteX5" fmla="*/ 3162300 w 3162300"/>
              <a:gd name="connsiteY5" fmla="*/ 0 h 3276600"/>
              <a:gd name="connsiteX0" fmla="*/ 1409700 w 3324225"/>
              <a:gd name="connsiteY0" fmla="*/ 3114675 h 3114675"/>
              <a:gd name="connsiteX1" fmla="*/ 0 w 3324225"/>
              <a:gd name="connsiteY1" fmla="*/ 2838450 h 3114675"/>
              <a:gd name="connsiteX2" fmla="*/ 571500 w 3324225"/>
              <a:gd name="connsiteY2" fmla="*/ 1790700 h 3114675"/>
              <a:gd name="connsiteX3" fmla="*/ 1724025 w 3324225"/>
              <a:gd name="connsiteY3" fmla="*/ 1447800 h 3114675"/>
              <a:gd name="connsiteX4" fmla="*/ 2247900 w 3324225"/>
              <a:gd name="connsiteY4" fmla="*/ 619125 h 3114675"/>
              <a:gd name="connsiteX5" fmla="*/ 3324225 w 3324225"/>
              <a:gd name="connsiteY5" fmla="*/ 0 h 3114675"/>
              <a:gd name="connsiteX0" fmla="*/ 1409700 w 3324225"/>
              <a:gd name="connsiteY0" fmla="*/ 3114675 h 3116337"/>
              <a:gd name="connsiteX1" fmla="*/ 0 w 3324225"/>
              <a:gd name="connsiteY1" fmla="*/ 2838450 h 3116337"/>
              <a:gd name="connsiteX2" fmla="*/ 571500 w 3324225"/>
              <a:gd name="connsiteY2" fmla="*/ 1790700 h 3116337"/>
              <a:gd name="connsiteX3" fmla="*/ 1724025 w 3324225"/>
              <a:gd name="connsiteY3" fmla="*/ 1447800 h 3116337"/>
              <a:gd name="connsiteX4" fmla="*/ 2247900 w 3324225"/>
              <a:gd name="connsiteY4" fmla="*/ 619125 h 3116337"/>
              <a:gd name="connsiteX5" fmla="*/ 3324225 w 3324225"/>
              <a:gd name="connsiteY5" fmla="*/ 0 h 3116337"/>
              <a:gd name="connsiteX0" fmla="*/ 1463442 w 3377967"/>
              <a:gd name="connsiteY0" fmla="*/ 3114675 h 3116337"/>
              <a:gd name="connsiteX1" fmla="*/ 53742 w 3377967"/>
              <a:gd name="connsiteY1" fmla="*/ 2838450 h 3116337"/>
              <a:gd name="connsiteX2" fmla="*/ 625242 w 3377967"/>
              <a:gd name="connsiteY2" fmla="*/ 1790700 h 3116337"/>
              <a:gd name="connsiteX3" fmla="*/ 1777767 w 3377967"/>
              <a:gd name="connsiteY3" fmla="*/ 1447800 h 3116337"/>
              <a:gd name="connsiteX4" fmla="*/ 2301642 w 3377967"/>
              <a:gd name="connsiteY4" fmla="*/ 619125 h 3116337"/>
              <a:gd name="connsiteX5" fmla="*/ 3377967 w 3377967"/>
              <a:gd name="connsiteY5" fmla="*/ 0 h 3116337"/>
              <a:gd name="connsiteX0" fmla="*/ 1463442 w 3377967"/>
              <a:gd name="connsiteY0" fmla="*/ 3114675 h 3118177"/>
              <a:gd name="connsiteX1" fmla="*/ 53742 w 3377967"/>
              <a:gd name="connsiteY1" fmla="*/ 2838450 h 3118177"/>
              <a:gd name="connsiteX2" fmla="*/ 625242 w 3377967"/>
              <a:gd name="connsiteY2" fmla="*/ 1790700 h 3118177"/>
              <a:gd name="connsiteX3" fmla="*/ 1777767 w 3377967"/>
              <a:gd name="connsiteY3" fmla="*/ 1447800 h 3118177"/>
              <a:gd name="connsiteX4" fmla="*/ 2301642 w 3377967"/>
              <a:gd name="connsiteY4" fmla="*/ 619125 h 3118177"/>
              <a:gd name="connsiteX5" fmla="*/ 3377967 w 3377967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477375 w 3391900"/>
              <a:gd name="connsiteY0" fmla="*/ 3114675 h 3118177"/>
              <a:gd name="connsiteX1" fmla="*/ 67675 w 3391900"/>
              <a:gd name="connsiteY1" fmla="*/ 2838450 h 3118177"/>
              <a:gd name="connsiteX2" fmla="*/ 639175 w 3391900"/>
              <a:gd name="connsiteY2" fmla="*/ 1790700 h 3118177"/>
              <a:gd name="connsiteX3" fmla="*/ 1791700 w 3391900"/>
              <a:gd name="connsiteY3" fmla="*/ 1447800 h 3118177"/>
              <a:gd name="connsiteX4" fmla="*/ 2315575 w 3391900"/>
              <a:gd name="connsiteY4" fmla="*/ 619125 h 3118177"/>
              <a:gd name="connsiteX5" fmla="*/ 3391900 w 3391900"/>
              <a:gd name="connsiteY5" fmla="*/ 0 h 3118177"/>
              <a:gd name="connsiteX0" fmla="*/ 1652654 w 3567179"/>
              <a:gd name="connsiteY0" fmla="*/ 3114675 h 3115660"/>
              <a:gd name="connsiteX1" fmla="*/ 52454 w 3567179"/>
              <a:gd name="connsiteY1" fmla="*/ 2562225 h 3115660"/>
              <a:gd name="connsiteX2" fmla="*/ 814454 w 3567179"/>
              <a:gd name="connsiteY2" fmla="*/ 1790700 h 3115660"/>
              <a:gd name="connsiteX3" fmla="*/ 1966979 w 3567179"/>
              <a:gd name="connsiteY3" fmla="*/ 1447800 h 3115660"/>
              <a:gd name="connsiteX4" fmla="*/ 2490854 w 3567179"/>
              <a:gd name="connsiteY4" fmla="*/ 619125 h 3115660"/>
              <a:gd name="connsiteX5" fmla="*/ 3567179 w 3567179"/>
              <a:gd name="connsiteY5" fmla="*/ 0 h 3115660"/>
              <a:gd name="connsiteX0" fmla="*/ 1637924 w 3552449"/>
              <a:gd name="connsiteY0" fmla="*/ 3114675 h 3115660"/>
              <a:gd name="connsiteX1" fmla="*/ 37724 w 3552449"/>
              <a:gd name="connsiteY1" fmla="*/ 2562225 h 3115660"/>
              <a:gd name="connsiteX2" fmla="*/ 1123574 w 3552449"/>
              <a:gd name="connsiteY2" fmla="*/ 2028825 h 3115660"/>
              <a:gd name="connsiteX3" fmla="*/ 1952249 w 3552449"/>
              <a:gd name="connsiteY3" fmla="*/ 1447800 h 3115660"/>
              <a:gd name="connsiteX4" fmla="*/ 2476124 w 3552449"/>
              <a:gd name="connsiteY4" fmla="*/ 619125 h 3115660"/>
              <a:gd name="connsiteX5" fmla="*/ 3552449 w 3552449"/>
              <a:gd name="connsiteY5" fmla="*/ 0 h 3115660"/>
              <a:gd name="connsiteX0" fmla="*/ 1637924 w 3552449"/>
              <a:gd name="connsiteY0" fmla="*/ 3114675 h 3115660"/>
              <a:gd name="connsiteX1" fmla="*/ 37724 w 3552449"/>
              <a:gd name="connsiteY1" fmla="*/ 2562225 h 3115660"/>
              <a:gd name="connsiteX2" fmla="*/ 1123574 w 3552449"/>
              <a:gd name="connsiteY2" fmla="*/ 2028825 h 3115660"/>
              <a:gd name="connsiteX3" fmla="*/ 1418849 w 3552449"/>
              <a:gd name="connsiteY3" fmla="*/ 1104900 h 3115660"/>
              <a:gd name="connsiteX4" fmla="*/ 2476124 w 3552449"/>
              <a:gd name="connsiteY4" fmla="*/ 619125 h 3115660"/>
              <a:gd name="connsiteX5" fmla="*/ 3552449 w 3552449"/>
              <a:gd name="connsiteY5" fmla="*/ 0 h 3115660"/>
              <a:gd name="connsiteX0" fmla="*/ 1637924 w 3552449"/>
              <a:gd name="connsiteY0" fmla="*/ 3114675 h 3115660"/>
              <a:gd name="connsiteX1" fmla="*/ 37724 w 3552449"/>
              <a:gd name="connsiteY1" fmla="*/ 2562225 h 3115660"/>
              <a:gd name="connsiteX2" fmla="*/ 1123574 w 3552449"/>
              <a:gd name="connsiteY2" fmla="*/ 2028825 h 3115660"/>
              <a:gd name="connsiteX3" fmla="*/ 1418849 w 3552449"/>
              <a:gd name="connsiteY3" fmla="*/ 1104900 h 3115660"/>
              <a:gd name="connsiteX4" fmla="*/ 2476124 w 3552449"/>
              <a:gd name="connsiteY4" fmla="*/ 619125 h 3115660"/>
              <a:gd name="connsiteX5" fmla="*/ 3552449 w 3552449"/>
              <a:gd name="connsiteY5" fmla="*/ 0 h 3115660"/>
              <a:gd name="connsiteX0" fmla="*/ 1637924 w 3552449"/>
              <a:gd name="connsiteY0" fmla="*/ 3114675 h 3115660"/>
              <a:gd name="connsiteX1" fmla="*/ 37724 w 3552449"/>
              <a:gd name="connsiteY1" fmla="*/ 2562225 h 3115660"/>
              <a:gd name="connsiteX2" fmla="*/ 1123574 w 3552449"/>
              <a:gd name="connsiteY2" fmla="*/ 2028825 h 3115660"/>
              <a:gd name="connsiteX3" fmla="*/ 1418849 w 3552449"/>
              <a:gd name="connsiteY3" fmla="*/ 1104900 h 3115660"/>
              <a:gd name="connsiteX4" fmla="*/ 2476124 w 3552449"/>
              <a:gd name="connsiteY4" fmla="*/ 619125 h 3115660"/>
              <a:gd name="connsiteX5" fmla="*/ 3552449 w 3552449"/>
              <a:gd name="connsiteY5" fmla="*/ 0 h 3115660"/>
              <a:gd name="connsiteX0" fmla="*/ 1688711 w 3603236"/>
              <a:gd name="connsiteY0" fmla="*/ 3114675 h 3115660"/>
              <a:gd name="connsiteX1" fmla="*/ 88511 w 3603236"/>
              <a:gd name="connsiteY1" fmla="*/ 2562225 h 3115660"/>
              <a:gd name="connsiteX2" fmla="*/ 1174361 w 3603236"/>
              <a:gd name="connsiteY2" fmla="*/ 2028825 h 3115660"/>
              <a:gd name="connsiteX3" fmla="*/ 1469636 w 3603236"/>
              <a:gd name="connsiteY3" fmla="*/ 1104900 h 3115660"/>
              <a:gd name="connsiteX4" fmla="*/ 2526911 w 3603236"/>
              <a:gd name="connsiteY4" fmla="*/ 619125 h 3115660"/>
              <a:gd name="connsiteX5" fmla="*/ 3603236 w 3603236"/>
              <a:gd name="connsiteY5" fmla="*/ 0 h 3115660"/>
              <a:gd name="connsiteX0" fmla="*/ 1688711 w 3603236"/>
              <a:gd name="connsiteY0" fmla="*/ 3114675 h 3115660"/>
              <a:gd name="connsiteX1" fmla="*/ 88511 w 3603236"/>
              <a:gd name="connsiteY1" fmla="*/ 2562225 h 3115660"/>
              <a:gd name="connsiteX2" fmla="*/ 1174361 w 3603236"/>
              <a:gd name="connsiteY2" fmla="*/ 2028825 h 3115660"/>
              <a:gd name="connsiteX3" fmla="*/ 1088636 w 3603236"/>
              <a:gd name="connsiteY3" fmla="*/ 942975 h 3115660"/>
              <a:gd name="connsiteX4" fmla="*/ 2526911 w 3603236"/>
              <a:gd name="connsiteY4" fmla="*/ 619125 h 3115660"/>
              <a:gd name="connsiteX5" fmla="*/ 3603236 w 3603236"/>
              <a:gd name="connsiteY5" fmla="*/ 0 h 3115660"/>
              <a:gd name="connsiteX0" fmla="*/ 1688711 w 3603236"/>
              <a:gd name="connsiteY0" fmla="*/ 3114675 h 3115660"/>
              <a:gd name="connsiteX1" fmla="*/ 88511 w 3603236"/>
              <a:gd name="connsiteY1" fmla="*/ 2562225 h 3115660"/>
              <a:gd name="connsiteX2" fmla="*/ 1174361 w 3603236"/>
              <a:gd name="connsiteY2" fmla="*/ 2028825 h 3115660"/>
              <a:gd name="connsiteX3" fmla="*/ 1088636 w 3603236"/>
              <a:gd name="connsiteY3" fmla="*/ 942975 h 3115660"/>
              <a:gd name="connsiteX4" fmla="*/ 2098286 w 3603236"/>
              <a:gd name="connsiteY4" fmla="*/ 695325 h 3115660"/>
              <a:gd name="connsiteX5" fmla="*/ 3603236 w 3603236"/>
              <a:gd name="connsiteY5" fmla="*/ 0 h 3115660"/>
              <a:gd name="connsiteX0" fmla="*/ 1688711 w 2946011"/>
              <a:gd name="connsiteY0" fmla="*/ 3000375 h 3001360"/>
              <a:gd name="connsiteX1" fmla="*/ 88511 w 2946011"/>
              <a:gd name="connsiteY1" fmla="*/ 2447925 h 3001360"/>
              <a:gd name="connsiteX2" fmla="*/ 1174361 w 2946011"/>
              <a:gd name="connsiteY2" fmla="*/ 1914525 h 3001360"/>
              <a:gd name="connsiteX3" fmla="*/ 1088636 w 2946011"/>
              <a:gd name="connsiteY3" fmla="*/ 828675 h 3001360"/>
              <a:gd name="connsiteX4" fmla="*/ 2098286 w 2946011"/>
              <a:gd name="connsiteY4" fmla="*/ 581025 h 3001360"/>
              <a:gd name="connsiteX5" fmla="*/ 2946011 w 2946011"/>
              <a:gd name="connsiteY5" fmla="*/ 0 h 3001360"/>
              <a:gd name="connsiteX0" fmla="*/ 1688711 w 2946011"/>
              <a:gd name="connsiteY0" fmla="*/ 3000375 h 3001360"/>
              <a:gd name="connsiteX1" fmla="*/ 88511 w 2946011"/>
              <a:gd name="connsiteY1" fmla="*/ 2447925 h 3001360"/>
              <a:gd name="connsiteX2" fmla="*/ 1174361 w 2946011"/>
              <a:gd name="connsiteY2" fmla="*/ 1914525 h 3001360"/>
              <a:gd name="connsiteX3" fmla="*/ 1088636 w 2946011"/>
              <a:gd name="connsiteY3" fmla="*/ 828675 h 3001360"/>
              <a:gd name="connsiteX4" fmla="*/ 2098286 w 2946011"/>
              <a:gd name="connsiteY4" fmla="*/ 581025 h 3001360"/>
              <a:gd name="connsiteX5" fmla="*/ 2946011 w 2946011"/>
              <a:gd name="connsiteY5" fmla="*/ 0 h 3001360"/>
              <a:gd name="connsiteX0" fmla="*/ 1688711 w 2946011"/>
              <a:gd name="connsiteY0" fmla="*/ 3000375 h 3001360"/>
              <a:gd name="connsiteX1" fmla="*/ 88511 w 2946011"/>
              <a:gd name="connsiteY1" fmla="*/ 2447925 h 3001360"/>
              <a:gd name="connsiteX2" fmla="*/ 1174361 w 2946011"/>
              <a:gd name="connsiteY2" fmla="*/ 1914525 h 3001360"/>
              <a:gd name="connsiteX3" fmla="*/ 1088636 w 2946011"/>
              <a:gd name="connsiteY3" fmla="*/ 828675 h 3001360"/>
              <a:gd name="connsiteX4" fmla="*/ 2098286 w 2946011"/>
              <a:gd name="connsiteY4" fmla="*/ 581025 h 3001360"/>
              <a:gd name="connsiteX5" fmla="*/ 2946011 w 2946011"/>
              <a:gd name="connsiteY5" fmla="*/ 0 h 3001360"/>
              <a:gd name="connsiteX0" fmla="*/ 1688711 w 2946011"/>
              <a:gd name="connsiteY0" fmla="*/ 3000375 h 3001360"/>
              <a:gd name="connsiteX1" fmla="*/ 88511 w 2946011"/>
              <a:gd name="connsiteY1" fmla="*/ 2447925 h 3001360"/>
              <a:gd name="connsiteX2" fmla="*/ 1174361 w 2946011"/>
              <a:gd name="connsiteY2" fmla="*/ 1914525 h 3001360"/>
              <a:gd name="connsiteX3" fmla="*/ 1088636 w 2946011"/>
              <a:gd name="connsiteY3" fmla="*/ 828675 h 3001360"/>
              <a:gd name="connsiteX4" fmla="*/ 2098286 w 2946011"/>
              <a:gd name="connsiteY4" fmla="*/ 581025 h 3001360"/>
              <a:gd name="connsiteX5" fmla="*/ 2946011 w 2946011"/>
              <a:gd name="connsiteY5" fmla="*/ 0 h 3001360"/>
              <a:gd name="connsiteX0" fmla="*/ 1688711 w 2946011"/>
              <a:gd name="connsiteY0" fmla="*/ 3000375 h 3001360"/>
              <a:gd name="connsiteX1" fmla="*/ 88511 w 2946011"/>
              <a:gd name="connsiteY1" fmla="*/ 2447925 h 3001360"/>
              <a:gd name="connsiteX2" fmla="*/ 1174361 w 2946011"/>
              <a:gd name="connsiteY2" fmla="*/ 1914525 h 3001360"/>
              <a:gd name="connsiteX3" fmla="*/ 1088636 w 2946011"/>
              <a:gd name="connsiteY3" fmla="*/ 828675 h 3001360"/>
              <a:gd name="connsiteX4" fmla="*/ 2098286 w 2946011"/>
              <a:gd name="connsiteY4" fmla="*/ 581025 h 3001360"/>
              <a:gd name="connsiteX5" fmla="*/ 2946011 w 2946011"/>
              <a:gd name="connsiteY5" fmla="*/ 0 h 3001360"/>
              <a:gd name="connsiteX0" fmla="*/ 1688711 w 2946011"/>
              <a:gd name="connsiteY0" fmla="*/ 3000375 h 3001360"/>
              <a:gd name="connsiteX1" fmla="*/ 88511 w 2946011"/>
              <a:gd name="connsiteY1" fmla="*/ 2447925 h 3001360"/>
              <a:gd name="connsiteX2" fmla="*/ 1174361 w 2946011"/>
              <a:gd name="connsiteY2" fmla="*/ 1914525 h 3001360"/>
              <a:gd name="connsiteX3" fmla="*/ 1088636 w 2946011"/>
              <a:gd name="connsiteY3" fmla="*/ 828675 h 3001360"/>
              <a:gd name="connsiteX4" fmla="*/ 2098286 w 2946011"/>
              <a:gd name="connsiteY4" fmla="*/ 581025 h 3001360"/>
              <a:gd name="connsiteX5" fmla="*/ 2946011 w 2946011"/>
              <a:gd name="connsiteY5" fmla="*/ 0 h 3001360"/>
              <a:gd name="connsiteX0" fmla="*/ 1688711 w 2946011"/>
              <a:gd name="connsiteY0" fmla="*/ 3000375 h 3001360"/>
              <a:gd name="connsiteX1" fmla="*/ 88511 w 2946011"/>
              <a:gd name="connsiteY1" fmla="*/ 2447925 h 3001360"/>
              <a:gd name="connsiteX2" fmla="*/ 1174361 w 2946011"/>
              <a:gd name="connsiteY2" fmla="*/ 1914525 h 3001360"/>
              <a:gd name="connsiteX3" fmla="*/ 1088636 w 2946011"/>
              <a:gd name="connsiteY3" fmla="*/ 828675 h 3001360"/>
              <a:gd name="connsiteX4" fmla="*/ 2098286 w 2946011"/>
              <a:gd name="connsiteY4" fmla="*/ 581025 h 3001360"/>
              <a:gd name="connsiteX5" fmla="*/ 2946011 w 2946011"/>
              <a:gd name="connsiteY5" fmla="*/ 0 h 3001360"/>
              <a:gd name="connsiteX0" fmla="*/ 1688711 w 2707886"/>
              <a:gd name="connsiteY0" fmla="*/ 2927451 h 2928436"/>
              <a:gd name="connsiteX1" fmla="*/ 88511 w 2707886"/>
              <a:gd name="connsiteY1" fmla="*/ 2375001 h 2928436"/>
              <a:gd name="connsiteX2" fmla="*/ 1174361 w 2707886"/>
              <a:gd name="connsiteY2" fmla="*/ 1841601 h 2928436"/>
              <a:gd name="connsiteX3" fmla="*/ 1088636 w 2707886"/>
              <a:gd name="connsiteY3" fmla="*/ 755751 h 2928436"/>
              <a:gd name="connsiteX4" fmla="*/ 2098286 w 2707886"/>
              <a:gd name="connsiteY4" fmla="*/ 508101 h 2928436"/>
              <a:gd name="connsiteX5" fmla="*/ 2707886 w 2707886"/>
              <a:gd name="connsiteY5" fmla="*/ 0 h 2928436"/>
              <a:gd name="connsiteX0" fmla="*/ 1688711 w 2707886"/>
              <a:gd name="connsiteY0" fmla="*/ 2927451 h 2928436"/>
              <a:gd name="connsiteX1" fmla="*/ 88511 w 2707886"/>
              <a:gd name="connsiteY1" fmla="*/ 2375001 h 2928436"/>
              <a:gd name="connsiteX2" fmla="*/ 1174361 w 2707886"/>
              <a:gd name="connsiteY2" fmla="*/ 1841601 h 2928436"/>
              <a:gd name="connsiteX3" fmla="*/ 1088636 w 2707886"/>
              <a:gd name="connsiteY3" fmla="*/ 755751 h 2928436"/>
              <a:gd name="connsiteX4" fmla="*/ 1879211 w 2707886"/>
              <a:gd name="connsiteY4" fmla="*/ 508101 h 2928436"/>
              <a:gd name="connsiteX5" fmla="*/ 2707886 w 2707886"/>
              <a:gd name="connsiteY5" fmla="*/ 0 h 2928436"/>
              <a:gd name="connsiteX0" fmla="*/ 1688711 w 2707886"/>
              <a:gd name="connsiteY0" fmla="*/ 2927451 h 2928436"/>
              <a:gd name="connsiteX1" fmla="*/ 88511 w 2707886"/>
              <a:gd name="connsiteY1" fmla="*/ 2375001 h 2928436"/>
              <a:gd name="connsiteX2" fmla="*/ 1174361 w 2707886"/>
              <a:gd name="connsiteY2" fmla="*/ 1841601 h 2928436"/>
              <a:gd name="connsiteX3" fmla="*/ 1088636 w 2707886"/>
              <a:gd name="connsiteY3" fmla="*/ 755751 h 2928436"/>
              <a:gd name="connsiteX4" fmla="*/ 1879211 w 2707886"/>
              <a:gd name="connsiteY4" fmla="*/ 508101 h 2928436"/>
              <a:gd name="connsiteX5" fmla="*/ 2707886 w 2707886"/>
              <a:gd name="connsiteY5" fmla="*/ 0 h 2928436"/>
              <a:gd name="connsiteX0" fmla="*/ 1688711 w 2707886"/>
              <a:gd name="connsiteY0" fmla="*/ 2927451 h 2928436"/>
              <a:gd name="connsiteX1" fmla="*/ 88511 w 2707886"/>
              <a:gd name="connsiteY1" fmla="*/ 2375001 h 2928436"/>
              <a:gd name="connsiteX2" fmla="*/ 1174361 w 2707886"/>
              <a:gd name="connsiteY2" fmla="*/ 1841601 h 2928436"/>
              <a:gd name="connsiteX3" fmla="*/ 1088636 w 2707886"/>
              <a:gd name="connsiteY3" fmla="*/ 755751 h 2928436"/>
              <a:gd name="connsiteX4" fmla="*/ 1879211 w 2707886"/>
              <a:gd name="connsiteY4" fmla="*/ 508101 h 2928436"/>
              <a:gd name="connsiteX5" fmla="*/ 2707886 w 2707886"/>
              <a:gd name="connsiteY5" fmla="*/ 0 h 2928436"/>
              <a:gd name="connsiteX0" fmla="*/ 1479161 w 2707886"/>
              <a:gd name="connsiteY0" fmla="*/ 4242268 h 4242487"/>
              <a:gd name="connsiteX1" fmla="*/ 88511 w 2707886"/>
              <a:gd name="connsiteY1" fmla="*/ 2375001 h 4242487"/>
              <a:gd name="connsiteX2" fmla="*/ 1174361 w 2707886"/>
              <a:gd name="connsiteY2" fmla="*/ 1841601 h 4242487"/>
              <a:gd name="connsiteX3" fmla="*/ 1088636 w 2707886"/>
              <a:gd name="connsiteY3" fmla="*/ 755751 h 4242487"/>
              <a:gd name="connsiteX4" fmla="*/ 1879211 w 2707886"/>
              <a:gd name="connsiteY4" fmla="*/ 508101 h 4242487"/>
              <a:gd name="connsiteX5" fmla="*/ 2707886 w 2707886"/>
              <a:gd name="connsiteY5" fmla="*/ 0 h 4242487"/>
              <a:gd name="connsiteX0" fmla="*/ 1659357 w 2888082"/>
              <a:gd name="connsiteY0" fmla="*/ 4242268 h 4242528"/>
              <a:gd name="connsiteX1" fmla="*/ 78207 w 2888082"/>
              <a:gd name="connsiteY1" fmla="*/ 2643941 h 4242528"/>
              <a:gd name="connsiteX2" fmla="*/ 1354557 w 2888082"/>
              <a:gd name="connsiteY2" fmla="*/ 1841601 h 4242528"/>
              <a:gd name="connsiteX3" fmla="*/ 1268832 w 2888082"/>
              <a:gd name="connsiteY3" fmla="*/ 755751 h 4242528"/>
              <a:gd name="connsiteX4" fmla="*/ 2059407 w 2888082"/>
              <a:gd name="connsiteY4" fmla="*/ 508101 h 4242528"/>
              <a:gd name="connsiteX5" fmla="*/ 2888082 w 2888082"/>
              <a:gd name="connsiteY5" fmla="*/ 0 h 4242528"/>
              <a:gd name="connsiteX0" fmla="*/ 1624989 w 2853714"/>
              <a:gd name="connsiteY0" fmla="*/ 4242268 h 4242528"/>
              <a:gd name="connsiteX1" fmla="*/ 43839 w 2853714"/>
              <a:gd name="connsiteY1" fmla="*/ 2643941 h 4242528"/>
              <a:gd name="connsiteX2" fmla="*/ 1320189 w 2853714"/>
              <a:gd name="connsiteY2" fmla="*/ 1841601 h 4242528"/>
              <a:gd name="connsiteX3" fmla="*/ 1234464 w 2853714"/>
              <a:gd name="connsiteY3" fmla="*/ 755751 h 4242528"/>
              <a:gd name="connsiteX4" fmla="*/ 2025039 w 2853714"/>
              <a:gd name="connsiteY4" fmla="*/ 508101 h 4242528"/>
              <a:gd name="connsiteX5" fmla="*/ 2853714 w 2853714"/>
              <a:gd name="connsiteY5" fmla="*/ 0 h 4242528"/>
              <a:gd name="connsiteX0" fmla="*/ 1624989 w 2853714"/>
              <a:gd name="connsiteY0" fmla="*/ 4242268 h 4242546"/>
              <a:gd name="connsiteX1" fmla="*/ 43839 w 2853714"/>
              <a:gd name="connsiteY1" fmla="*/ 2643941 h 4242546"/>
              <a:gd name="connsiteX2" fmla="*/ 1320189 w 2853714"/>
              <a:gd name="connsiteY2" fmla="*/ 1841601 h 4242546"/>
              <a:gd name="connsiteX3" fmla="*/ 1234464 w 2853714"/>
              <a:gd name="connsiteY3" fmla="*/ 755751 h 4242546"/>
              <a:gd name="connsiteX4" fmla="*/ 2025039 w 2853714"/>
              <a:gd name="connsiteY4" fmla="*/ 508101 h 4242546"/>
              <a:gd name="connsiteX5" fmla="*/ 2853714 w 2853714"/>
              <a:gd name="connsiteY5" fmla="*/ 0 h 4242546"/>
              <a:gd name="connsiteX0" fmla="*/ 1644039 w 2853714"/>
              <a:gd name="connsiteY0" fmla="*/ 4242268 h 4242546"/>
              <a:gd name="connsiteX1" fmla="*/ 43839 w 2853714"/>
              <a:gd name="connsiteY1" fmla="*/ 2643941 h 4242546"/>
              <a:gd name="connsiteX2" fmla="*/ 1320189 w 2853714"/>
              <a:gd name="connsiteY2" fmla="*/ 1841601 h 4242546"/>
              <a:gd name="connsiteX3" fmla="*/ 1234464 w 2853714"/>
              <a:gd name="connsiteY3" fmla="*/ 755751 h 4242546"/>
              <a:gd name="connsiteX4" fmla="*/ 2025039 w 2853714"/>
              <a:gd name="connsiteY4" fmla="*/ 508101 h 4242546"/>
              <a:gd name="connsiteX5" fmla="*/ 2853714 w 2853714"/>
              <a:gd name="connsiteY5" fmla="*/ 0 h 4242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853714" h="4242546">
                <a:moveTo>
                  <a:pt x="1644039" y="4242268"/>
                </a:moveTo>
                <a:cubicBezTo>
                  <a:pt x="1136039" y="4264493"/>
                  <a:pt x="218464" y="2949488"/>
                  <a:pt x="43839" y="2643941"/>
                </a:cubicBezTo>
                <a:cubicBezTo>
                  <a:pt x="-241911" y="2068644"/>
                  <a:pt x="948714" y="2105126"/>
                  <a:pt x="1320189" y="1841601"/>
                </a:cubicBezTo>
                <a:cubicBezTo>
                  <a:pt x="1675789" y="1546326"/>
                  <a:pt x="907439" y="993876"/>
                  <a:pt x="1234464" y="755751"/>
                </a:cubicBezTo>
                <a:cubicBezTo>
                  <a:pt x="1437664" y="622401"/>
                  <a:pt x="1650389" y="539060"/>
                  <a:pt x="2025039" y="508101"/>
                </a:cubicBezTo>
                <a:cubicBezTo>
                  <a:pt x="2345714" y="466329"/>
                  <a:pt x="2599714" y="549275"/>
                  <a:pt x="2853714" y="0"/>
                </a:cubicBez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63" name="Group 662">
            <a:extLst>
              <a:ext uri="{FF2B5EF4-FFF2-40B4-BE49-F238E27FC236}">
                <a16:creationId xmlns:a16="http://schemas.microsoft.com/office/drawing/2014/main" id="{B30C6D64-FEFF-429F-9DB1-2A2CC0E56AB9}"/>
              </a:ext>
            </a:extLst>
          </p:cNvPr>
          <p:cNvGrpSpPr/>
          <p:nvPr/>
        </p:nvGrpSpPr>
        <p:grpSpPr>
          <a:xfrm rot="19591271">
            <a:off x="8185093" y="2000106"/>
            <a:ext cx="614009" cy="1057220"/>
            <a:chOff x="6231659" y="1257727"/>
            <a:chExt cx="1207366" cy="2078880"/>
          </a:xfrm>
        </p:grpSpPr>
        <p:sp>
          <p:nvSpPr>
            <p:cNvPr id="664" name="Chord 663">
              <a:extLst>
                <a:ext uri="{FF2B5EF4-FFF2-40B4-BE49-F238E27FC236}">
                  <a16:creationId xmlns:a16="http://schemas.microsoft.com/office/drawing/2014/main" id="{B6E610A6-97FF-47B0-96A3-41BE120C9EF6}"/>
                </a:ext>
              </a:extLst>
            </p:cNvPr>
            <p:cNvSpPr/>
            <p:nvPr/>
          </p:nvSpPr>
          <p:spPr>
            <a:xfrm rot="14400000">
              <a:off x="6524625" y="1638300"/>
              <a:ext cx="914400" cy="914400"/>
            </a:xfrm>
            <a:prstGeom prst="chor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5" name="Rectangle: Rounded Corners 664">
              <a:extLst>
                <a:ext uri="{FF2B5EF4-FFF2-40B4-BE49-F238E27FC236}">
                  <a16:creationId xmlns:a16="http://schemas.microsoft.com/office/drawing/2014/main" id="{AB17630F-BB71-44E7-98D2-C5DE9D2097E0}"/>
                </a:ext>
              </a:extLst>
            </p:cNvPr>
            <p:cNvSpPr/>
            <p:nvPr/>
          </p:nvSpPr>
          <p:spPr>
            <a:xfrm rot="1072930">
              <a:off x="6905486" y="2083358"/>
              <a:ext cx="341803" cy="1253249"/>
            </a:xfrm>
            <a:prstGeom prst="roundRect">
              <a:avLst>
                <a:gd name="adj" fmla="val 29903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6" name="Rectangle: Rounded Corners 665">
              <a:extLst>
                <a:ext uri="{FF2B5EF4-FFF2-40B4-BE49-F238E27FC236}">
                  <a16:creationId xmlns:a16="http://schemas.microsoft.com/office/drawing/2014/main" id="{37843775-CE76-4524-A697-07C750D9DFD9}"/>
                </a:ext>
              </a:extLst>
            </p:cNvPr>
            <p:cNvSpPr/>
            <p:nvPr/>
          </p:nvSpPr>
          <p:spPr>
            <a:xfrm rot="2245720">
              <a:off x="6719738" y="1466521"/>
              <a:ext cx="91440" cy="9144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7" name="Freeform: Shape 666">
              <a:extLst>
                <a:ext uri="{FF2B5EF4-FFF2-40B4-BE49-F238E27FC236}">
                  <a16:creationId xmlns:a16="http://schemas.microsoft.com/office/drawing/2014/main" id="{64D0BF48-38B7-4174-A334-DF05BA48AA87}"/>
                </a:ext>
              </a:extLst>
            </p:cNvPr>
            <p:cNvSpPr/>
            <p:nvPr/>
          </p:nvSpPr>
          <p:spPr>
            <a:xfrm rot="18420000">
              <a:off x="6037697" y="1451689"/>
              <a:ext cx="892749" cy="504825"/>
            </a:xfrm>
            <a:custGeom>
              <a:avLst/>
              <a:gdLst>
                <a:gd name="connsiteX0" fmla="*/ 211695 w 890175"/>
                <a:gd name="connsiteY0" fmla="*/ 0 h 504825"/>
                <a:gd name="connsiteX1" fmla="*/ 677901 w 890175"/>
                <a:gd name="connsiteY1" fmla="*/ 0 h 504825"/>
                <a:gd name="connsiteX2" fmla="*/ 743029 w 890175"/>
                <a:gd name="connsiteY2" fmla="*/ 13149 h 504825"/>
                <a:gd name="connsiteX3" fmla="*/ 832077 w 890175"/>
                <a:gd name="connsiteY3" fmla="*/ 102198 h 504825"/>
                <a:gd name="connsiteX4" fmla="*/ 845226 w 890175"/>
                <a:gd name="connsiteY4" fmla="*/ 167325 h 504825"/>
                <a:gd name="connsiteX5" fmla="*/ 845226 w 890175"/>
                <a:gd name="connsiteY5" fmla="*/ 155726 h 504825"/>
                <a:gd name="connsiteX6" fmla="*/ 890175 w 890175"/>
                <a:gd name="connsiteY6" fmla="*/ 430285 h 504825"/>
                <a:gd name="connsiteX7" fmla="*/ 815634 w 890175"/>
                <a:gd name="connsiteY7" fmla="*/ 504825 h 504825"/>
                <a:gd name="connsiteX8" fmla="*/ 73435 w 890175"/>
                <a:gd name="connsiteY8" fmla="*/ 504825 h 504825"/>
                <a:gd name="connsiteX9" fmla="*/ 0 w 890175"/>
                <a:gd name="connsiteY9" fmla="*/ 431389 h 504825"/>
                <a:gd name="connsiteX10" fmla="*/ 44370 w 890175"/>
                <a:gd name="connsiteY10" fmla="*/ 160357 h 504825"/>
                <a:gd name="connsiteX11" fmla="*/ 44370 w 890175"/>
                <a:gd name="connsiteY11" fmla="*/ 167325 h 504825"/>
                <a:gd name="connsiteX12" fmla="*/ 57519 w 890175"/>
                <a:gd name="connsiteY12" fmla="*/ 102197 h 504825"/>
                <a:gd name="connsiteX13" fmla="*/ 146568 w 890175"/>
                <a:gd name="connsiteY13" fmla="*/ 13149 h 504825"/>
                <a:gd name="connsiteX0" fmla="*/ 211695 w 890175"/>
                <a:gd name="connsiteY0" fmla="*/ 0 h 504825"/>
                <a:gd name="connsiteX1" fmla="*/ 677901 w 890175"/>
                <a:gd name="connsiteY1" fmla="*/ 0 h 504825"/>
                <a:gd name="connsiteX2" fmla="*/ 743029 w 890175"/>
                <a:gd name="connsiteY2" fmla="*/ 13149 h 504825"/>
                <a:gd name="connsiteX3" fmla="*/ 832077 w 890175"/>
                <a:gd name="connsiteY3" fmla="*/ 102198 h 504825"/>
                <a:gd name="connsiteX4" fmla="*/ 845226 w 890175"/>
                <a:gd name="connsiteY4" fmla="*/ 167325 h 504825"/>
                <a:gd name="connsiteX5" fmla="*/ 845226 w 890175"/>
                <a:gd name="connsiteY5" fmla="*/ 155726 h 504825"/>
                <a:gd name="connsiteX6" fmla="*/ 890175 w 890175"/>
                <a:gd name="connsiteY6" fmla="*/ 430285 h 504825"/>
                <a:gd name="connsiteX7" fmla="*/ 815634 w 890175"/>
                <a:gd name="connsiteY7" fmla="*/ 504825 h 504825"/>
                <a:gd name="connsiteX8" fmla="*/ 73435 w 890175"/>
                <a:gd name="connsiteY8" fmla="*/ 504825 h 504825"/>
                <a:gd name="connsiteX9" fmla="*/ 0 w 890175"/>
                <a:gd name="connsiteY9" fmla="*/ 431389 h 504825"/>
                <a:gd name="connsiteX10" fmla="*/ 44370 w 890175"/>
                <a:gd name="connsiteY10" fmla="*/ 160357 h 504825"/>
                <a:gd name="connsiteX11" fmla="*/ 44370 w 890175"/>
                <a:gd name="connsiteY11" fmla="*/ 167325 h 504825"/>
                <a:gd name="connsiteX12" fmla="*/ 57519 w 890175"/>
                <a:gd name="connsiteY12" fmla="*/ 102197 h 504825"/>
                <a:gd name="connsiteX13" fmla="*/ 146568 w 890175"/>
                <a:gd name="connsiteY13" fmla="*/ 13149 h 504825"/>
                <a:gd name="connsiteX14" fmla="*/ 211695 w 890175"/>
                <a:gd name="connsiteY14" fmla="*/ 0 h 504825"/>
                <a:gd name="connsiteX0" fmla="*/ 212374 w 890854"/>
                <a:gd name="connsiteY0" fmla="*/ 0 h 504825"/>
                <a:gd name="connsiteX1" fmla="*/ 678580 w 890854"/>
                <a:gd name="connsiteY1" fmla="*/ 0 h 504825"/>
                <a:gd name="connsiteX2" fmla="*/ 743708 w 890854"/>
                <a:gd name="connsiteY2" fmla="*/ 13149 h 504825"/>
                <a:gd name="connsiteX3" fmla="*/ 832756 w 890854"/>
                <a:gd name="connsiteY3" fmla="*/ 102198 h 504825"/>
                <a:gd name="connsiteX4" fmla="*/ 845905 w 890854"/>
                <a:gd name="connsiteY4" fmla="*/ 167325 h 504825"/>
                <a:gd name="connsiteX5" fmla="*/ 845905 w 890854"/>
                <a:gd name="connsiteY5" fmla="*/ 155726 h 504825"/>
                <a:gd name="connsiteX6" fmla="*/ 890854 w 890854"/>
                <a:gd name="connsiteY6" fmla="*/ 430285 h 504825"/>
                <a:gd name="connsiteX7" fmla="*/ 816313 w 890854"/>
                <a:gd name="connsiteY7" fmla="*/ 504825 h 504825"/>
                <a:gd name="connsiteX8" fmla="*/ 74114 w 890854"/>
                <a:gd name="connsiteY8" fmla="*/ 504825 h 504825"/>
                <a:gd name="connsiteX9" fmla="*/ 679 w 890854"/>
                <a:gd name="connsiteY9" fmla="*/ 431389 h 504825"/>
                <a:gd name="connsiteX10" fmla="*/ 45049 w 890854"/>
                <a:gd name="connsiteY10" fmla="*/ 160357 h 504825"/>
                <a:gd name="connsiteX11" fmla="*/ 45049 w 890854"/>
                <a:gd name="connsiteY11" fmla="*/ 167325 h 504825"/>
                <a:gd name="connsiteX12" fmla="*/ 58198 w 890854"/>
                <a:gd name="connsiteY12" fmla="*/ 102197 h 504825"/>
                <a:gd name="connsiteX13" fmla="*/ 147247 w 890854"/>
                <a:gd name="connsiteY13" fmla="*/ 13149 h 504825"/>
                <a:gd name="connsiteX14" fmla="*/ 212374 w 890854"/>
                <a:gd name="connsiteY14" fmla="*/ 0 h 504825"/>
                <a:gd name="connsiteX0" fmla="*/ 212374 w 890854"/>
                <a:gd name="connsiteY0" fmla="*/ 0 h 504825"/>
                <a:gd name="connsiteX1" fmla="*/ 678580 w 890854"/>
                <a:gd name="connsiteY1" fmla="*/ 0 h 504825"/>
                <a:gd name="connsiteX2" fmla="*/ 743708 w 890854"/>
                <a:gd name="connsiteY2" fmla="*/ 13149 h 504825"/>
                <a:gd name="connsiteX3" fmla="*/ 832756 w 890854"/>
                <a:gd name="connsiteY3" fmla="*/ 102198 h 504825"/>
                <a:gd name="connsiteX4" fmla="*/ 845905 w 890854"/>
                <a:gd name="connsiteY4" fmla="*/ 167325 h 504825"/>
                <a:gd name="connsiteX5" fmla="*/ 845905 w 890854"/>
                <a:gd name="connsiteY5" fmla="*/ 155726 h 504825"/>
                <a:gd name="connsiteX6" fmla="*/ 890854 w 890854"/>
                <a:gd name="connsiteY6" fmla="*/ 430285 h 504825"/>
                <a:gd name="connsiteX7" fmla="*/ 816313 w 890854"/>
                <a:gd name="connsiteY7" fmla="*/ 504825 h 504825"/>
                <a:gd name="connsiteX8" fmla="*/ 74114 w 890854"/>
                <a:gd name="connsiteY8" fmla="*/ 504825 h 504825"/>
                <a:gd name="connsiteX9" fmla="*/ 679 w 890854"/>
                <a:gd name="connsiteY9" fmla="*/ 431389 h 504825"/>
                <a:gd name="connsiteX10" fmla="*/ 45049 w 890854"/>
                <a:gd name="connsiteY10" fmla="*/ 160357 h 504825"/>
                <a:gd name="connsiteX11" fmla="*/ 45049 w 890854"/>
                <a:gd name="connsiteY11" fmla="*/ 167325 h 504825"/>
                <a:gd name="connsiteX12" fmla="*/ 58198 w 890854"/>
                <a:gd name="connsiteY12" fmla="*/ 102197 h 504825"/>
                <a:gd name="connsiteX13" fmla="*/ 147247 w 890854"/>
                <a:gd name="connsiteY13" fmla="*/ 13149 h 504825"/>
                <a:gd name="connsiteX14" fmla="*/ 212374 w 890854"/>
                <a:gd name="connsiteY14" fmla="*/ 0 h 504825"/>
                <a:gd name="connsiteX0" fmla="*/ 212374 w 892750"/>
                <a:gd name="connsiteY0" fmla="*/ 0 h 504825"/>
                <a:gd name="connsiteX1" fmla="*/ 678580 w 892750"/>
                <a:gd name="connsiteY1" fmla="*/ 0 h 504825"/>
                <a:gd name="connsiteX2" fmla="*/ 743708 w 892750"/>
                <a:gd name="connsiteY2" fmla="*/ 13149 h 504825"/>
                <a:gd name="connsiteX3" fmla="*/ 832756 w 892750"/>
                <a:gd name="connsiteY3" fmla="*/ 102198 h 504825"/>
                <a:gd name="connsiteX4" fmla="*/ 845905 w 892750"/>
                <a:gd name="connsiteY4" fmla="*/ 167325 h 504825"/>
                <a:gd name="connsiteX5" fmla="*/ 845905 w 892750"/>
                <a:gd name="connsiteY5" fmla="*/ 155726 h 504825"/>
                <a:gd name="connsiteX6" fmla="*/ 890854 w 892750"/>
                <a:gd name="connsiteY6" fmla="*/ 430285 h 504825"/>
                <a:gd name="connsiteX7" fmla="*/ 816313 w 892750"/>
                <a:gd name="connsiteY7" fmla="*/ 504825 h 504825"/>
                <a:gd name="connsiteX8" fmla="*/ 74114 w 892750"/>
                <a:gd name="connsiteY8" fmla="*/ 504825 h 504825"/>
                <a:gd name="connsiteX9" fmla="*/ 679 w 892750"/>
                <a:gd name="connsiteY9" fmla="*/ 431389 h 504825"/>
                <a:gd name="connsiteX10" fmla="*/ 45049 w 892750"/>
                <a:gd name="connsiteY10" fmla="*/ 160357 h 504825"/>
                <a:gd name="connsiteX11" fmla="*/ 45049 w 892750"/>
                <a:gd name="connsiteY11" fmla="*/ 167325 h 504825"/>
                <a:gd name="connsiteX12" fmla="*/ 58198 w 892750"/>
                <a:gd name="connsiteY12" fmla="*/ 102197 h 504825"/>
                <a:gd name="connsiteX13" fmla="*/ 147247 w 892750"/>
                <a:gd name="connsiteY13" fmla="*/ 13149 h 504825"/>
                <a:gd name="connsiteX14" fmla="*/ 212374 w 892750"/>
                <a:gd name="connsiteY14" fmla="*/ 0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92750" h="504825">
                  <a:moveTo>
                    <a:pt x="212374" y="0"/>
                  </a:moveTo>
                  <a:lnTo>
                    <a:pt x="678580" y="0"/>
                  </a:lnTo>
                  <a:lnTo>
                    <a:pt x="743708" y="13149"/>
                  </a:lnTo>
                  <a:cubicBezTo>
                    <a:pt x="783746" y="30084"/>
                    <a:pt x="815821" y="62159"/>
                    <a:pt x="832756" y="102198"/>
                  </a:cubicBezTo>
                  <a:lnTo>
                    <a:pt x="845905" y="167325"/>
                  </a:lnTo>
                  <a:lnTo>
                    <a:pt x="845905" y="155726"/>
                  </a:lnTo>
                  <a:lnTo>
                    <a:pt x="890854" y="430285"/>
                  </a:lnTo>
                  <a:cubicBezTo>
                    <a:pt x="902688" y="468233"/>
                    <a:pt x="856881" y="503559"/>
                    <a:pt x="816313" y="504825"/>
                  </a:cubicBezTo>
                  <a:lnTo>
                    <a:pt x="74114" y="504825"/>
                  </a:lnTo>
                  <a:cubicBezTo>
                    <a:pt x="41776" y="501307"/>
                    <a:pt x="-6283" y="461108"/>
                    <a:pt x="679" y="431389"/>
                  </a:cubicBezTo>
                  <a:lnTo>
                    <a:pt x="45049" y="160357"/>
                  </a:lnTo>
                  <a:lnTo>
                    <a:pt x="45049" y="167325"/>
                  </a:lnTo>
                  <a:lnTo>
                    <a:pt x="58198" y="102197"/>
                  </a:lnTo>
                  <a:cubicBezTo>
                    <a:pt x="75133" y="62159"/>
                    <a:pt x="107208" y="30084"/>
                    <a:pt x="147247" y="13149"/>
                  </a:cubicBezTo>
                  <a:lnTo>
                    <a:pt x="21237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68" name="Group 667">
            <a:extLst>
              <a:ext uri="{FF2B5EF4-FFF2-40B4-BE49-F238E27FC236}">
                <a16:creationId xmlns:a16="http://schemas.microsoft.com/office/drawing/2014/main" id="{81D995C4-FD26-40A9-822E-5B6C74928026}"/>
              </a:ext>
            </a:extLst>
          </p:cNvPr>
          <p:cNvGrpSpPr/>
          <p:nvPr/>
        </p:nvGrpSpPr>
        <p:grpSpPr>
          <a:xfrm rot="1441980" flipH="1">
            <a:off x="3479349" y="2002993"/>
            <a:ext cx="611355" cy="1063441"/>
            <a:chOff x="6236878" y="1245493"/>
            <a:chExt cx="1202147" cy="2091114"/>
          </a:xfrm>
        </p:grpSpPr>
        <p:sp>
          <p:nvSpPr>
            <p:cNvPr id="669" name="Chord 668">
              <a:extLst>
                <a:ext uri="{FF2B5EF4-FFF2-40B4-BE49-F238E27FC236}">
                  <a16:creationId xmlns:a16="http://schemas.microsoft.com/office/drawing/2014/main" id="{7423225E-E9F8-41AD-ABF5-33E36DF055CB}"/>
                </a:ext>
              </a:extLst>
            </p:cNvPr>
            <p:cNvSpPr/>
            <p:nvPr/>
          </p:nvSpPr>
          <p:spPr>
            <a:xfrm rot="14400000">
              <a:off x="6524625" y="1638300"/>
              <a:ext cx="914400" cy="914400"/>
            </a:xfrm>
            <a:prstGeom prst="chord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0" name="Rectangle: Rounded Corners 669">
              <a:extLst>
                <a:ext uri="{FF2B5EF4-FFF2-40B4-BE49-F238E27FC236}">
                  <a16:creationId xmlns:a16="http://schemas.microsoft.com/office/drawing/2014/main" id="{92381050-5225-405E-876B-A501705DD64F}"/>
                </a:ext>
              </a:extLst>
            </p:cNvPr>
            <p:cNvSpPr/>
            <p:nvPr/>
          </p:nvSpPr>
          <p:spPr>
            <a:xfrm rot="1072930">
              <a:off x="6905486" y="2083358"/>
              <a:ext cx="341803" cy="1253249"/>
            </a:xfrm>
            <a:prstGeom prst="roundRect">
              <a:avLst>
                <a:gd name="adj" fmla="val 29903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1" name="Rectangle: Rounded Corners 670">
              <a:extLst>
                <a:ext uri="{FF2B5EF4-FFF2-40B4-BE49-F238E27FC236}">
                  <a16:creationId xmlns:a16="http://schemas.microsoft.com/office/drawing/2014/main" id="{ED0E4DB3-30BC-4B20-A002-788250230810}"/>
                </a:ext>
              </a:extLst>
            </p:cNvPr>
            <p:cNvSpPr/>
            <p:nvPr/>
          </p:nvSpPr>
          <p:spPr>
            <a:xfrm rot="2245720">
              <a:off x="6719738" y="1466521"/>
              <a:ext cx="91440" cy="9144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2" name="Freeform: Shape 671">
              <a:extLst>
                <a:ext uri="{FF2B5EF4-FFF2-40B4-BE49-F238E27FC236}">
                  <a16:creationId xmlns:a16="http://schemas.microsoft.com/office/drawing/2014/main" id="{D7F5A35E-599F-4F14-9E68-680338037523}"/>
                </a:ext>
              </a:extLst>
            </p:cNvPr>
            <p:cNvSpPr/>
            <p:nvPr/>
          </p:nvSpPr>
          <p:spPr>
            <a:xfrm rot="18420000">
              <a:off x="6042916" y="1439455"/>
              <a:ext cx="892749" cy="504825"/>
            </a:xfrm>
            <a:custGeom>
              <a:avLst/>
              <a:gdLst>
                <a:gd name="connsiteX0" fmla="*/ 211695 w 890175"/>
                <a:gd name="connsiteY0" fmla="*/ 0 h 504825"/>
                <a:gd name="connsiteX1" fmla="*/ 677901 w 890175"/>
                <a:gd name="connsiteY1" fmla="*/ 0 h 504825"/>
                <a:gd name="connsiteX2" fmla="*/ 743029 w 890175"/>
                <a:gd name="connsiteY2" fmla="*/ 13149 h 504825"/>
                <a:gd name="connsiteX3" fmla="*/ 832077 w 890175"/>
                <a:gd name="connsiteY3" fmla="*/ 102198 h 504825"/>
                <a:gd name="connsiteX4" fmla="*/ 845226 w 890175"/>
                <a:gd name="connsiteY4" fmla="*/ 167325 h 504825"/>
                <a:gd name="connsiteX5" fmla="*/ 845226 w 890175"/>
                <a:gd name="connsiteY5" fmla="*/ 155726 h 504825"/>
                <a:gd name="connsiteX6" fmla="*/ 890175 w 890175"/>
                <a:gd name="connsiteY6" fmla="*/ 430285 h 504825"/>
                <a:gd name="connsiteX7" fmla="*/ 815634 w 890175"/>
                <a:gd name="connsiteY7" fmla="*/ 504825 h 504825"/>
                <a:gd name="connsiteX8" fmla="*/ 73435 w 890175"/>
                <a:gd name="connsiteY8" fmla="*/ 504825 h 504825"/>
                <a:gd name="connsiteX9" fmla="*/ 0 w 890175"/>
                <a:gd name="connsiteY9" fmla="*/ 431389 h 504825"/>
                <a:gd name="connsiteX10" fmla="*/ 44370 w 890175"/>
                <a:gd name="connsiteY10" fmla="*/ 160357 h 504825"/>
                <a:gd name="connsiteX11" fmla="*/ 44370 w 890175"/>
                <a:gd name="connsiteY11" fmla="*/ 167325 h 504825"/>
                <a:gd name="connsiteX12" fmla="*/ 57519 w 890175"/>
                <a:gd name="connsiteY12" fmla="*/ 102197 h 504825"/>
                <a:gd name="connsiteX13" fmla="*/ 146568 w 890175"/>
                <a:gd name="connsiteY13" fmla="*/ 13149 h 504825"/>
                <a:gd name="connsiteX0" fmla="*/ 211695 w 890175"/>
                <a:gd name="connsiteY0" fmla="*/ 0 h 504825"/>
                <a:gd name="connsiteX1" fmla="*/ 677901 w 890175"/>
                <a:gd name="connsiteY1" fmla="*/ 0 h 504825"/>
                <a:gd name="connsiteX2" fmla="*/ 743029 w 890175"/>
                <a:gd name="connsiteY2" fmla="*/ 13149 h 504825"/>
                <a:gd name="connsiteX3" fmla="*/ 832077 w 890175"/>
                <a:gd name="connsiteY3" fmla="*/ 102198 h 504825"/>
                <a:gd name="connsiteX4" fmla="*/ 845226 w 890175"/>
                <a:gd name="connsiteY4" fmla="*/ 167325 h 504825"/>
                <a:gd name="connsiteX5" fmla="*/ 845226 w 890175"/>
                <a:gd name="connsiteY5" fmla="*/ 155726 h 504825"/>
                <a:gd name="connsiteX6" fmla="*/ 890175 w 890175"/>
                <a:gd name="connsiteY6" fmla="*/ 430285 h 504825"/>
                <a:gd name="connsiteX7" fmla="*/ 815634 w 890175"/>
                <a:gd name="connsiteY7" fmla="*/ 504825 h 504825"/>
                <a:gd name="connsiteX8" fmla="*/ 73435 w 890175"/>
                <a:gd name="connsiteY8" fmla="*/ 504825 h 504825"/>
                <a:gd name="connsiteX9" fmla="*/ 0 w 890175"/>
                <a:gd name="connsiteY9" fmla="*/ 431389 h 504825"/>
                <a:gd name="connsiteX10" fmla="*/ 44370 w 890175"/>
                <a:gd name="connsiteY10" fmla="*/ 160357 h 504825"/>
                <a:gd name="connsiteX11" fmla="*/ 44370 w 890175"/>
                <a:gd name="connsiteY11" fmla="*/ 167325 h 504825"/>
                <a:gd name="connsiteX12" fmla="*/ 57519 w 890175"/>
                <a:gd name="connsiteY12" fmla="*/ 102197 h 504825"/>
                <a:gd name="connsiteX13" fmla="*/ 146568 w 890175"/>
                <a:gd name="connsiteY13" fmla="*/ 13149 h 504825"/>
                <a:gd name="connsiteX14" fmla="*/ 211695 w 890175"/>
                <a:gd name="connsiteY14" fmla="*/ 0 h 504825"/>
                <a:gd name="connsiteX0" fmla="*/ 212374 w 890854"/>
                <a:gd name="connsiteY0" fmla="*/ 0 h 504825"/>
                <a:gd name="connsiteX1" fmla="*/ 678580 w 890854"/>
                <a:gd name="connsiteY1" fmla="*/ 0 h 504825"/>
                <a:gd name="connsiteX2" fmla="*/ 743708 w 890854"/>
                <a:gd name="connsiteY2" fmla="*/ 13149 h 504825"/>
                <a:gd name="connsiteX3" fmla="*/ 832756 w 890854"/>
                <a:gd name="connsiteY3" fmla="*/ 102198 h 504825"/>
                <a:gd name="connsiteX4" fmla="*/ 845905 w 890854"/>
                <a:gd name="connsiteY4" fmla="*/ 167325 h 504825"/>
                <a:gd name="connsiteX5" fmla="*/ 845905 w 890854"/>
                <a:gd name="connsiteY5" fmla="*/ 155726 h 504825"/>
                <a:gd name="connsiteX6" fmla="*/ 890854 w 890854"/>
                <a:gd name="connsiteY6" fmla="*/ 430285 h 504825"/>
                <a:gd name="connsiteX7" fmla="*/ 816313 w 890854"/>
                <a:gd name="connsiteY7" fmla="*/ 504825 h 504825"/>
                <a:gd name="connsiteX8" fmla="*/ 74114 w 890854"/>
                <a:gd name="connsiteY8" fmla="*/ 504825 h 504825"/>
                <a:gd name="connsiteX9" fmla="*/ 679 w 890854"/>
                <a:gd name="connsiteY9" fmla="*/ 431389 h 504825"/>
                <a:gd name="connsiteX10" fmla="*/ 45049 w 890854"/>
                <a:gd name="connsiteY10" fmla="*/ 160357 h 504825"/>
                <a:gd name="connsiteX11" fmla="*/ 45049 w 890854"/>
                <a:gd name="connsiteY11" fmla="*/ 167325 h 504825"/>
                <a:gd name="connsiteX12" fmla="*/ 58198 w 890854"/>
                <a:gd name="connsiteY12" fmla="*/ 102197 h 504825"/>
                <a:gd name="connsiteX13" fmla="*/ 147247 w 890854"/>
                <a:gd name="connsiteY13" fmla="*/ 13149 h 504825"/>
                <a:gd name="connsiteX14" fmla="*/ 212374 w 890854"/>
                <a:gd name="connsiteY14" fmla="*/ 0 h 504825"/>
                <a:gd name="connsiteX0" fmla="*/ 212374 w 890854"/>
                <a:gd name="connsiteY0" fmla="*/ 0 h 504825"/>
                <a:gd name="connsiteX1" fmla="*/ 678580 w 890854"/>
                <a:gd name="connsiteY1" fmla="*/ 0 h 504825"/>
                <a:gd name="connsiteX2" fmla="*/ 743708 w 890854"/>
                <a:gd name="connsiteY2" fmla="*/ 13149 h 504825"/>
                <a:gd name="connsiteX3" fmla="*/ 832756 w 890854"/>
                <a:gd name="connsiteY3" fmla="*/ 102198 h 504825"/>
                <a:gd name="connsiteX4" fmla="*/ 845905 w 890854"/>
                <a:gd name="connsiteY4" fmla="*/ 167325 h 504825"/>
                <a:gd name="connsiteX5" fmla="*/ 845905 w 890854"/>
                <a:gd name="connsiteY5" fmla="*/ 155726 h 504825"/>
                <a:gd name="connsiteX6" fmla="*/ 890854 w 890854"/>
                <a:gd name="connsiteY6" fmla="*/ 430285 h 504825"/>
                <a:gd name="connsiteX7" fmla="*/ 816313 w 890854"/>
                <a:gd name="connsiteY7" fmla="*/ 504825 h 504825"/>
                <a:gd name="connsiteX8" fmla="*/ 74114 w 890854"/>
                <a:gd name="connsiteY8" fmla="*/ 504825 h 504825"/>
                <a:gd name="connsiteX9" fmla="*/ 679 w 890854"/>
                <a:gd name="connsiteY9" fmla="*/ 431389 h 504825"/>
                <a:gd name="connsiteX10" fmla="*/ 45049 w 890854"/>
                <a:gd name="connsiteY10" fmla="*/ 160357 h 504825"/>
                <a:gd name="connsiteX11" fmla="*/ 45049 w 890854"/>
                <a:gd name="connsiteY11" fmla="*/ 167325 h 504825"/>
                <a:gd name="connsiteX12" fmla="*/ 58198 w 890854"/>
                <a:gd name="connsiteY12" fmla="*/ 102197 h 504825"/>
                <a:gd name="connsiteX13" fmla="*/ 147247 w 890854"/>
                <a:gd name="connsiteY13" fmla="*/ 13149 h 504825"/>
                <a:gd name="connsiteX14" fmla="*/ 212374 w 890854"/>
                <a:gd name="connsiteY14" fmla="*/ 0 h 504825"/>
                <a:gd name="connsiteX0" fmla="*/ 212374 w 892750"/>
                <a:gd name="connsiteY0" fmla="*/ 0 h 504825"/>
                <a:gd name="connsiteX1" fmla="*/ 678580 w 892750"/>
                <a:gd name="connsiteY1" fmla="*/ 0 h 504825"/>
                <a:gd name="connsiteX2" fmla="*/ 743708 w 892750"/>
                <a:gd name="connsiteY2" fmla="*/ 13149 h 504825"/>
                <a:gd name="connsiteX3" fmla="*/ 832756 w 892750"/>
                <a:gd name="connsiteY3" fmla="*/ 102198 h 504825"/>
                <a:gd name="connsiteX4" fmla="*/ 845905 w 892750"/>
                <a:gd name="connsiteY4" fmla="*/ 167325 h 504825"/>
                <a:gd name="connsiteX5" fmla="*/ 845905 w 892750"/>
                <a:gd name="connsiteY5" fmla="*/ 155726 h 504825"/>
                <a:gd name="connsiteX6" fmla="*/ 890854 w 892750"/>
                <a:gd name="connsiteY6" fmla="*/ 430285 h 504825"/>
                <a:gd name="connsiteX7" fmla="*/ 816313 w 892750"/>
                <a:gd name="connsiteY7" fmla="*/ 504825 h 504825"/>
                <a:gd name="connsiteX8" fmla="*/ 74114 w 892750"/>
                <a:gd name="connsiteY8" fmla="*/ 504825 h 504825"/>
                <a:gd name="connsiteX9" fmla="*/ 679 w 892750"/>
                <a:gd name="connsiteY9" fmla="*/ 431389 h 504825"/>
                <a:gd name="connsiteX10" fmla="*/ 45049 w 892750"/>
                <a:gd name="connsiteY10" fmla="*/ 160357 h 504825"/>
                <a:gd name="connsiteX11" fmla="*/ 45049 w 892750"/>
                <a:gd name="connsiteY11" fmla="*/ 167325 h 504825"/>
                <a:gd name="connsiteX12" fmla="*/ 58198 w 892750"/>
                <a:gd name="connsiteY12" fmla="*/ 102197 h 504825"/>
                <a:gd name="connsiteX13" fmla="*/ 147247 w 892750"/>
                <a:gd name="connsiteY13" fmla="*/ 13149 h 504825"/>
                <a:gd name="connsiteX14" fmla="*/ 212374 w 892750"/>
                <a:gd name="connsiteY14" fmla="*/ 0 h 504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92750" h="504825">
                  <a:moveTo>
                    <a:pt x="212374" y="0"/>
                  </a:moveTo>
                  <a:lnTo>
                    <a:pt x="678580" y="0"/>
                  </a:lnTo>
                  <a:lnTo>
                    <a:pt x="743708" y="13149"/>
                  </a:lnTo>
                  <a:cubicBezTo>
                    <a:pt x="783746" y="30084"/>
                    <a:pt x="815821" y="62159"/>
                    <a:pt x="832756" y="102198"/>
                  </a:cubicBezTo>
                  <a:lnTo>
                    <a:pt x="845905" y="167325"/>
                  </a:lnTo>
                  <a:lnTo>
                    <a:pt x="845905" y="155726"/>
                  </a:lnTo>
                  <a:lnTo>
                    <a:pt x="890854" y="430285"/>
                  </a:lnTo>
                  <a:cubicBezTo>
                    <a:pt x="902688" y="468233"/>
                    <a:pt x="856881" y="503559"/>
                    <a:pt x="816313" y="504825"/>
                  </a:cubicBezTo>
                  <a:lnTo>
                    <a:pt x="74114" y="504825"/>
                  </a:lnTo>
                  <a:cubicBezTo>
                    <a:pt x="41776" y="501307"/>
                    <a:pt x="-6283" y="461108"/>
                    <a:pt x="679" y="431389"/>
                  </a:cubicBezTo>
                  <a:lnTo>
                    <a:pt x="45049" y="160357"/>
                  </a:lnTo>
                  <a:lnTo>
                    <a:pt x="45049" y="167325"/>
                  </a:lnTo>
                  <a:lnTo>
                    <a:pt x="58198" y="102197"/>
                  </a:lnTo>
                  <a:cubicBezTo>
                    <a:pt x="75133" y="62159"/>
                    <a:pt x="107208" y="30084"/>
                    <a:pt x="147247" y="13149"/>
                  </a:cubicBezTo>
                  <a:lnTo>
                    <a:pt x="21237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3" name="TextBox 672">
            <a:extLst>
              <a:ext uri="{FF2B5EF4-FFF2-40B4-BE49-F238E27FC236}">
                <a16:creationId xmlns:a16="http://schemas.microsoft.com/office/drawing/2014/main" id="{82B610C4-2DF0-452C-BE18-2FA6F25B06BC}"/>
              </a:ext>
            </a:extLst>
          </p:cNvPr>
          <p:cNvSpPr txBox="1"/>
          <p:nvPr/>
        </p:nvSpPr>
        <p:spPr>
          <a:xfrm>
            <a:off x="3110972" y="3436795"/>
            <a:ext cx="2241327" cy="163121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0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Layout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</a:t>
            </a:r>
          </a:p>
          <a:p>
            <a:pPr algn="r"/>
            <a:r>
              <a:rPr lang="en-GB" altLang="ko-KR" sz="20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Presentation</a:t>
            </a:r>
            <a:endParaRPr lang="ko-KR" altLang="en-US" sz="20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674" name="TextBox 673">
            <a:extLst>
              <a:ext uri="{FF2B5EF4-FFF2-40B4-BE49-F238E27FC236}">
                <a16:creationId xmlns:a16="http://schemas.microsoft.com/office/drawing/2014/main" id="{01F3518B-080D-4514-832F-D75AF1D28DCA}"/>
              </a:ext>
            </a:extLst>
          </p:cNvPr>
          <p:cNvSpPr txBox="1"/>
          <p:nvPr/>
        </p:nvSpPr>
        <p:spPr>
          <a:xfrm>
            <a:off x="5769048" y="3236741"/>
            <a:ext cx="304434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  <a:p>
            <a:endParaRPr lang="en-US" altLang="ko-KR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11226</TotalTime>
  <Words>71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27</cp:revision>
  <dcterms:created xsi:type="dcterms:W3CDTF">2018-02-18T19:39:47Z</dcterms:created>
  <dcterms:modified xsi:type="dcterms:W3CDTF">2021-04-16T07:33:37Z</dcterms:modified>
</cp:coreProperties>
</file>