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>
              <a:solidFill>
                <a:schemeClr val="accent5"/>
              </a:solidFill>
            </a:ln>
          </c:spPr>
          <c:marker>
            <c:symbol val="circle"/>
            <c:size val="5"/>
            <c:spPr>
              <a:solidFill>
                <a:schemeClr val="accent5"/>
              </a:solidFill>
              <a:ln>
                <a:solidFill>
                  <a:schemeClr val="accent5"/>
                </a:solidFill>
              </a:ln>
            </c:spPr>
          </c:marker>
          <c:cat>
            <c:strRef>
              <c:f>Sheet1!$A$2:$A$10</c:f>
              <c:strCache>
                <c:ptCount val="9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  <c:pt idx="7">
                  <c:v>Item 8</c:v>
                </c:pt>
                <c:pt idx="8">
                  <c:v>Item 9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10</c:v>
                </c:pt>
                <c:pt idx="1">
                  <c:v>85</c:v>
                </c:pt>
                <c:pt idx="2">
                  <c:v>40</c:v>
                </c:pt>
                <c:pt idx="3">
                  <c:v>60</c:v>
                </c:pt>
                <c:pt idx="4">
                  <c:v>25</c:v>
                </c:pt>
                <c:pt idx="5">
                  <c:v>75</c:v>
                </c:pt>
                <c:pt idx="6">
                  <c:v>15</c:v>
                </c:pt>
                <c:pt idx="7">
                  <c:v>45</c:v>
                </c:pt>
                <c:pt idx="8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32-4226-B61D-DB0AD15E5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712064"/>
        <c:axId val="60713984"/>
      </c:lineChart>
      <c:catAx>
        <c:axId val="60712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60713984"/>
        <c:crosses val="autoZero"/>
        <c:auto val="1"/>
        <c:lblAlgn val="ctr"/>
        <c:lblOffset val="100"/>
        <c:noMultiLvlLbl val="0"/>
      </c:catAx>
      <c:valAx>
        <c:axId val="60713984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60712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72" name="Chart 71">
            <a:extLst>
              <a:ext uri="{FF2B5EF4-FFF2-40B4-BE49-F238E27FC236}">
                <a16:creationId xmlns:a16="http://schemas.microsoft.com/office/drawing/2014/main" id="{41453F4F-2BF0-4A64-BD13-361B5B5F3D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324743"/>
              </p:ext>
            </p:extLst>
          </p:nvPr>
        </p:nvGraphicFramePr>
        <p:xfrm>
          <a:off x="724633" y="3068747"/>
          <a:ext cx="1065774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3" name="Group 72">
            <a:extLst>
              <a:ext uri="{FF2B5EF4-FFF2-40B4-BE49-F238E27FC236}">
                <a16:creationId xmlns:a16="http://schemas.microsoft.com/office/drawing/2014/main" id="{BA33C3FD-D7FE-4F79-8FBD-A4F9E1302D6A}"/>
              </a:ext>
            </a:extLst>
          </p:cNvPr>
          <p:cNvGrpSpPr/>
          <p:nvPr/>
        </p:nvGrpSpPr>
        <p:grpSpPr>
          <a:xfrm>
            <a:off x="1567021" y="3150393"/>
            <a:ext cx="1300004" cy="665618"/>
            <a:chOff x="4050791" y="2204864"/>
            <a:chExt cx="1192098" cy="610369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B1AD1341-F84A-4197-8DFD-38260D214FDD}"/>
                </a:ext>
              </a:extLst>
            </p:cNvPr>
            <p:cNvSpPr/>
            <p:nvPr/>
          </p:nvSpPr>
          <p:spPr>
            <a:xfrm>
              <a:off x="4050791" y="2204864"/>
              <a:ext cx="610369" cy="61036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7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</a:t>
              </a:r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9428E229-730F-49A4-903E-DBB81FC6D4DD}"/>
                </a:ext>
              </a:extLst>
            </p:cNvPr>
            <p:cNvCxnSpPr>
              <a:cxnSpLocks/>
            </p:cNvCxnSpPr>
            <p:nvPr/>
          </p:nvCxnSpPr>
          <p:spPr>
            <a:xfrm>
              <a:off x="4661160" y="2508079"/>
              <a:ext cx="581729" cy="143826"/>
            </a:xfrm>
            <a:prstGeom prst="line">
              <a:avLst/>
            </a:prstGeom>
            <a:ln w="19050">
              <a:solidFill>
                <a:schemeClr val="accent6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72BB6782-E2DE-4ECA-B8E3-F2C3FFA125D2}"/>
              </a:ext>
            </a:extLst>
          </p:cNvPr>
          <p:cNvGrpSpPr/>
          <p:nvPr/>
        </p:nvGrpSpPr>
        <p:grpSpPr>
          <a:xfrm>
            <a:off x="3971929" y="4814838"/>
            <a:ext cx="1115955" cy="836939"/>
            <a:chOff x="3637833" y="1981147"/>
            <a:chExt cx="1023326" cy="767468"/>
          </a:xfrm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42BB40A0-41FC-415B-AE40-4A90512A55F8}"/>
                </a:ext>
              </a:extLst>
            </p:cNvPr>
            <p:cNvSpPr/>
            <p:nvPr/>
          </p:nvSpPr>
          <p:spPr>
            <a:xfrm>
              <a:off x="4050790" y="2138246"/>
              <a:ext cx="610369" cy="61036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7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</a:t>
              </a:r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0470093E-0C46-4EB6-BF62-920C72F9023E}"/>
                </a:ext>
              </a:extLst>
            </p:cNvPr>
            <p:cNvCxnSpPr>
              <a:cxnSpLocks/>
              <a:stCxn id="77" idx="1"/>
            </p:cNvCxnSpPr>
            <p:nvPr/>
          </p:nvCxnSpPr>
          <p:spPr>
            <a:xfrm flipH="1" flipV="1">
              <a:off x="3637833" y="1981147"/>
              <a:ext cx="502343" cy="246486"/>
            </a:xfrm>
            <a:prstGeom prst="line">
              <a:avLst/>
            </a:prstGeom>
            <a:ln w="19050">
              <a:solidFill>
                <a:schemeClr val="accent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0DBD6521-F562-4EB7-B844-ACB4FCEA31C1}"/>
              </a:ext>
            </a:extLst>
          </p:cNvPr>
          <p:cNvGrpSpPr/>
          <p:nvPr/>
        </p:nvGrpSpPr>
        <p:grpSpPr>
          <a:xfrm>
            <a:off x="6974437" y="4814838"/>
            <a:ext cx="1474239" cy="665619"/>
            <a:chOff x="4050791" y="2380418"/>
            <a:chExt cx="1351870" cy="610369"/>
          </a:xfrm>
        </p:grpSpPr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772CC338-CEB0-4B65-8710-C2C2B1F307CC}"/>
                </a:ext>
              </a:extLst>
            </p:cNvPr>
            <p:cNvSpPr/>
            <p:nvPr/>
          </p:nvSpPr>
          <p:spPr>
            <a:xfrm>
              <a:off x="4050791" y="2380418"/>
              <a:ext cx="610369" cy="61036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7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</a:t>
              </a:r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2D6FA3D6-B94A-4FE7-BFEE-47B9FFDF4FBC}"/>
                </a:ext>
              </a:extLst>
            </p:cNvPr>
            <p:cNvCxnSpPr>
              <a:cxnSpLocks/>
              <a:stCxn id="80" idx="6"/>
            </p:cNvCxnSpPr>
            <p:nvPr/>
          </p:nvCxnSpPr>
          <p:spPr>
            <a:xfrm>
              <a:off x="4661160" y="2685603"/>
              <a:ext cx="741501" cy="305184"/>
            </a:xfrm>
            <a:prstGeom prst="line">
              <a:avLst/>
            </a:prstGeom>
            <a:ln w="1905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BA15C24-3911-4D26-8611-661B37BD4C25}"/>
              </a:ext>
            </a:extLst>
          </p:cNvPr>
          <p:cNvGrpSpPr/>
          <p:nvPr/>
        </p:nvGrpSpPr>
        <p:grpSpPr>
          <a:xfrm>
            <a:off x="6143565" y="3305088"/>
            <a:ext cx="1190684" cy="665619"/>
            <a:chOff x="3889136" y="2168875"/>
            <a:chExt cx="1091852" cy="610369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7760A885-AA98-44DA-B254-9A3856A6BAC3}"/>
                </a:ext>
              </a:extLst>
            </p:cNvPr>
            <p:cNvSpPr/>
            <p:nvPr/>
          </p:nvSpPr>
          <p:spPr>
            <a:xfrm>
              <a:off x="3889136" y="2168875"/>
              <a:ext cx="610369" cy="61036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7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</a:t>
              </a:r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A47B17D5-096E-46D6-9A42-D2350407362A}"/>
                </a:ext>
              </a:extLst>
            </p:cNvPr>
            <p:cNvCxnSpPr>
              <a:cxnSpLocks/>
              <a:stCxn id="83" idx="6"/>
            </p:cNvCxnSpPr>
            <p:nvPr/>
          </p:nvCxnSpPr>
          <p:spPr>
            <a:xfrm>
              <a:off x="4499505" y="2474060"/>
              <a:ext cx="481483" cy="243907"/>
            </a:xfrm>
            <a:prstGeom prst="line">
              <a:avLst/>
            </a:prstGeom>
            <a:ln w="19050">
              <a:solidFill>
                <a:schemeClr val="accent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3E0C936B-2A99-4248-A503-33A99E4B7557}"/>
              </a:ext>
            </a:extLst>
          </p:cNvPr>
          <p:cNvGrpSpPr/>
          <p:nvPr/>
        </p:nvGrpSpPr>
        <p:grpSpPr>
          <a:xfrm>
            <a:off x="9962757" y="3987302"/>
            <a:ext cx="733818" cy="1373907"/>
            <a:chOff x="4050791" y="2380418"/>
            <a:chExt cx="610370" cy="1216621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4D5F8EC8-385D-43A7-9215-9BFA2BDD8751}"/>
                </a:ext>
              </a:extLst>
            </p:cNvPr>
            <p:cNvSpPr/>
            <p:nvPr/>
          </p:nvSpPr>
          <p:spPr>
            <a:xfrm>
              <a:off x="4050791" y="2380418"/>
              <a:ext cx="610369" cy="61036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7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</a:t>
              </a:r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272A9878-8BA2-4516-91BD-B39217599A29}"/>
                </a:ext>
              </a:extLst>
            </p:cNvPr>
            <p:cNvCxnSpPr>
              <a:cxnSpLocks/>
              <a:stCxn id="86" idx="4"/>
            </p:cNvCxnSpPr>
            <p:nvPr/>
          </p:nvCxnSpPr>
          <p:spPr>
            <a:xfrm>
              <a:off x="4355976" y="2990787"/>
              <a:ext cx="305185" cy="606252"/>
            </a:xfrm>
            <a:prstGeom prst="line">
              <a:avLst/>
            </a:prstGeom>
            <a:ln w="19050">
              <a:solidFill>
                <a:schemeClr val="accent4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D7884B1-32C7-46BC-A9F2-6C1304AFD99C}"/>
              </a:ext>
            </a:extLst>
          </p:cNvPr>
          <p:cNvGrpSpPr/>
          <p:nvPr/>
        </p:nvGrpSpPr>
        <p:grpSpPr>
          <a:xfrm>
            <a:off x="1012430" y="1748067"/>
            <a:ext cx="2045095" cy="1200329"/>
            <a:chOff x="955280" y="2218007"/>
            <a:chExt cx="2045095" cy="1200329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D689503E-7927-4B3E-BDFB-0F06912B24EE}"/>
                </a:ext>
              </a:extLst>
            </p:cNvPr>
            <p:cNvSpPr/>
            <p:nvPr/>
          </p:nvSpPr>
          <p:spPr>
            <a:xfrm>
              <a:off x="955280" y="2290363"/>
              <a:ext cx="288032" cy="14401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75077BB-860E-490C-B323-A9DB5544C442}"/>
                </a:ext>
              </a:extLst>
            </p:cNvPr>
            <p:cNvSpPr txBox="1"/>
            <p:nvPr/>
          </p:nvSpPr>
          <p:spPr>
            <a:xfrm>
              <a:off x="1239120" y="2218007"/>
              <a:ext cx="1761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Option A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CBA5708-0C79-4CE0-88F0-ED5BE4FFF8F7}"/>
              </a:ext>
            </a:extLst>
          </p:cNvPr>
          <p:cNvGrpSpPr/>
          <p:nvPr/>
        </p:nvGrpSpPr>
        <p:grpSpPr>
          <a:xfrm>
            <a:off x="3093643" y="1748067"/>
            <a:ext cx="2045095" cy="1200329"/>
            <a:chOff x="955280" y="2218007"/>
            <a:chExt cx="2045095" cy="1200329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DE0D44FC-2D17-44DA-AE7A-24812E460331}"/>
                </a:ext>
              </a:extLst>
            </p:cNvPr>
            <p:cNvSpPr/>
            <p:nvPr/>
          </p:nvSpPr>
          <p:spPr>
            <a:xfrm>
              <a:off x="955280" y="2290363"/>
              <a:ext cx="288032" cy="144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B8D18E6E-D293-44BD-93B3-F5E740E25E22}"/>
                </a:ext>
              </a:extLst>
            </p:cNvPr>
            <p:cNvSpPr txBox="1"/>
            <p:nvPr/>
          </p:nvSpPr>
          <p:spPr>
            <a:xfrm>
              <a:off x="1239120" y="2218007"/>
              <a:ext cx="1761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Option B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27DCA5B-1EE7-4E72-8114-02C979C5F28B}"/>
              </a:ext>
            </a:extLst>
          </p:cNvPr>
          <p:cNvGrpSpPr/>
          <p:nvPr/>
        </p:nvGrpSpPr>
        <p:grpSpPr>
          <a:xfrm>
            <a:off x="5174856" y="1748067"/>
            <a:ext cx="2045095" cy="1200329"/>
            <a:chOff x="955280" y="2218007"/>
            <a:chExt cx="2045095" cy="1200329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9A006F48-81C5-4CBD-8349-FCA2D882FF53}"/>
                </a:ext>
              </a:extLst>
            </p:cNvPr>
            <p:cNvSpPr/>
            <p:nvPr/>
          </p:nvSpPr>
          <p:spPr>
            <a:xfrm>
              <a:off x="955280" y="2290363"/>
              <a:ext cx="288032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C643C9CD-FA49-4888-BB8E-BD7404AA1879}"/>
                </a:ext>
              </a:extLst>
            </p:cNvPr>
            <p:cNvSpPr txBox="1"/>
            <p:nvPr/>
          </p:nvSpPr>
          <p:spPr>
            <a:xfrm>
              <a:off x="1239120" y="2218007"/>
              <a:ext cx="1761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Option C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67E70FA2-83F4-47EA-9723-1594224E6EB6}"/>
              </a:ext>
            </a:extLst>
          </p:cNvPr>
          <p:cNvGrpSpPr/>
          <p:nvPr/>
        </p:nvGrpSpPr>
        <p:grpSpPr>
          <a:xfrm>
            <a:off x="7256069" y="1748067"/>
            <a:ext cx="2045095" cy="1200329"/>
            <a:chOff x="955280" y="2218007"/>
            <a:chExt cx="2045095" cy="1200329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AFA51607-628C-4943-B4B1-D4F0673C061B}"/>
                </a:ext>
              </a:extLst>
            </p:cNvPr>
            <p:cNvSpPr/>
            <p:nvPr/>
          </p:nvSpPr>
          <p:spPr>
            <a:xfrm>
              <a:off x="955280" y="2290363"/>
              <a:ext cx="288032" cy="1440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D89C4F16-AF1E-4148-ABA3-F701C82C0884}"/>
                </a:ext>
              </a:extLst>
            </p:cNvPr>
            <p:cNvSpPr txBox="1"/>
            <p:nvPr/>
          </p:nvSpPr>
          <p:spPr>
            <a:xfrm>
              <a:off x="1239120" y="2218007"/>
              <a:ext cx="1761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Option D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7724CB0-7764-4500-8127-0ECDACBB85E3}"/>
              </a:ext>
            </a:extLst>
          </p:cNvPr>
          <p:cNvGrpSpPr/>
          <p:nvPr/>
        </p:nvGrpSpPr>
        <p:grpSpPr>
          <a:xfrm>
            <a:off x="9337280" y="1748067"/>
            <a:ext cx="2045095" cy="1200329"/>
            <a:chOff x="955280" y="2218007"/>
            <a:chExt cx="2045095" cy="1200329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7D69A8FA-ED26-4B08-82DB-B481689DA6CC}"/>
                </a:ext>
              </a:extLst>
            </p:cNvPr>
            <p:cNvSpPr/>
            <p:nvPr/>
          </p:nvSpPr>
          <p:spPr>
            <a:xfrm>
              <a:off x="955280" y="2290363"/>
              <a:ext cx="288032" cy="1440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CC0FB64C-70DE-4FFA-BF74-B78617EF6AA4}"/>
                </a:ext>
              </a:extLst>
            </p:cNvPr>
            <p:cNvSpPr txBox="1"/>
            <p:nvPr/>
          </p:nvSpPr>
          <p:spPr>
            <a:xfrm>
              <a:off x="1239120" y="2218007"/>
              <a:ext cx="1761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Option E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2021-04-16T05:02:28Z</dcterms:modified>
</cp:coreProperties>
</file>