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82" name="Arrow: Right 981">
            <a:extLst>
              <a:ext uri="{FF2B5EF4-FFF2-40B4-BE49-F238E27FC236}">
                <a16:creationId xmlns:a16="http://schemas.microsoft.com/office/drawing/2014/main" id="{31FF1CE3-9EB6-41DD-BB23-E39CD1678E93}"/>
              </a:ext>
            </a:extLst>
          </p:cNvPr>
          <p:cNvSpPr/>
          <p:nvPr/>
        </p:nvSpPr>
        <p:spPr>
          <a:xfrm>
            <a:off x="490538" y="3446076"/>
            <a:ext cx="11210925" cy="620459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83" name="Elbow Connector 14">
            <a:extLst>
              <a:ext uri="{FF2B5EF4-FFF2-40B4-BE49-F238E27FC236}">
                <a16:creationId xmlns:a16="http://schemas.microsoft.com/office/drawing/2014/main" id="{2254FE7B-DE08-49A7-AB9A-C02BB2C2B006}"/>
              </a:ext>
            </a:extLst>
          </p:cNvPr>
          <p:cNvCxnSpPr>
            <a:cxnSpLocks/>
          </p:cNvCxnSpPr>
          <p:nvPr/>
        </p:nvCxnSpPr>
        <p:spPr>
          <a:xfrm flipV="1">
            <a:off x="1370417" y="4946524"/>
            <a:ext cx="1529081" cy="520902"/>
          </a:xfrm>
          <a:prstGeom prst="bentConnector3">
            <a:avLst>
              <a:gd name="adj1" fmla="val -21013"/>
            </a:avLst>
          </a:prstGeom>
          <a:ln w="25400">
            <a:solidFill>
              <a:schemeClr val="accent1">
                <a:alpha val="7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84" name="Group 983">
            <a:extLst>
              <a:ext uri="{FF2B5EF4-FFF2-40B4-BE49-F238E27FC236}">
                <a16:creationId xmlns:a16="http://schemas.microsoft.com/office/drawing/2014/main" id="{9C245975-B2B7-438B-9E5F-8846C4D96594}"/>
              </a:ext>
            </a:extLst>
          </p:cNvPr>
          <p:cNvGrpSpPr/>
          <p:nvPr/>
        </p:nvGrpSpPr>
        <p:grpSpPr>
          <a:xfrm>
            <a:off x="1544238" y="5313538"/>
            <a:ext cx="2045528" cy="911398"/>
            <a:chOff x="1418442" y="3789040"/>
            <a:chExt cx="2045528" cy="911398"/>
          </a:xfrm>
        </p:grpSpPr>
        <p:sp>
          <p:nvSpPr>
            <p:cNvPr id="985" name="TextBox 984">
              <a:extLst>
                <a:ext uri="{FF2B5EF4-FFF2-40B4-BE49-F238E27FC236}">
                  <a16:creationId xmlns:a16="http://schemas.microsoft.com/office/drawing/2014/main" id="{738C863C-46FB-47D0-BAE9-4446B43EDCB4}"/>
                </a:ext>
              </a:extLst>
            </p:cNvPr>
            <p:cNvSpPr txBox="1"/>
            <p:nvPr/>
          </p:nvSpPr>
          <p:spPr>
            <a:xfrm>
              <a:off x="1418442" y="3789040"/>
              <a:ext cx="2038788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986" name="TextBox 985">
              <a:extLst>
                <a:ext uri="{FF2B5EF4-FFF2-40B4-BE49-F238E27FC236}">
                  <a16:creationId xmlns:a16="http://schemas.microsoft.com/office/drawing/2014/main" id="{4BDD1C98-EC11-40B9-9712-775F879F1483}"/>
                </a:ext>
              </a:extLst>
            </p:cNvPr>
            <p:cNvSpPr txBox="1"/>
            <p:nvPr/>
          </p:nvSpPr>
          <p:spPr>
            <a:xfrm>
              <a:off x="1419255" y="4054107"/>
              <a:ext cx="2044715" cy="64633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87" name="Group 986">
            <a:extLst>
              <a:ext uri="{FF2B5EF4-FFF2-40B4-BE49-F238E27FC236}">
                <a16:creationId xmlns:a16="http://schemas.microsoft.com/office/drawing/2014/main" id="{21D25683-2C00-4433-9B13-DA85207D31E4}"/>
              </a:ext>
            </a:extLst>
          </p:cNvPr>
          <p:cNvGrpSpPr/>
          <p:nvPr/>
        </p:nvGrpSpPr>
        <p:grpSpPr>
          <a:xfrm>
            <a:off x="5010112" y="5313538"/>
            <a:ext cx="2045528" cy="911398"/>
            <a:chOff x="1418442" y="3789040"/>
            <a:chExt cx="2045528" cy="911398"/>
          </a:xfrm>
        </p:grpSpPr>
        <p:sp>
          <p:nvSpPr>
            <p:cNvPr id="988" name="TextBox 987">
              <a:extLst>
                <a:ext uri="{FF2B5EF4-FFF2-40B4-BE49-F238E27FC236}">
                  <a16:creationId xmlns:a16="http://schemas.microsoft.com/office/drawing/2014/main" id="{891AC9D1-4B45-47D5-8A04-9B9713DE5283}"/>
                </a:ext>
              </a:extLst>
            </p:cNvPr>
            <p:cNvSpPr txBox="1"/>
            <p:nvPr/>
          </p:nvSpPr>
          <p:spPr>
            <a:xfrm>
              <a:off x="1418442" y="3789040"/>
              <a:ext cx="2038788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989" name="TextBox 988">
              <a:extLst>
                <a:ext uri="{FF2B5EF4-FFF2-40B4-BE49-F238E27FC236}">
                  <a16:creationId xmlns:a16="http://schemas.microsoft.com/office/drawing/2014/main" id="{8C066A67-BC86-46BE-AD20-24F24FF87506}"/>
                </a:ext>
              </a:extLst>
            </p:cNvPr>
            <p:cNvSpPr txBox="1"/>
            <p:nvPr/>
          </p:nvSpPr>
          <p:spPr>
            <a:xfrm>
              <a:off x="1419255" y="4054107"/>
              <a:ext cx="2044715" cy="64633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90" name="Group 989">
            <a:extLst>
              <a:ext uri="{FF2B5EF4-FFF2-40B4-BE49-F238E27FC236}">
                <a16:creationId xmlns:a16="http://schemas.microsoft.com/office/drawing/2014/main" id="{F4731337-3D93-49A0-80A6-0214D554FD72}"/>
              </a:ext>
            </a:extLst>
          </p:cNvPr>
          <p:cNvGrpSpPr/>
          <p:nvPr/>
        </p:nvGrpSpPr>
        <p:grpSpPr>
          <a:xfrm>
            <a:off x="8623108" y="5313538"/>
            <a:ext cx="2045528" cy="911398"/>
            <a:chOff x="1418442" y="3789040"/>
            <a:chExt cx="2045528" cy="911398"/>
          </a:xfrm>
        </p:grpSpPr>
        <p:sp>
          <p:nvSpPr>
            <p:cNvPr id="991" name="TextBox 990">
              <a:extLst>
                <a:ext uri="{FF2B5EF4-FFF2-40B4-BE49-F238E27FC236}">
                  <a16:creationId xmlns:a16="http://schemas.microsoft.com/office/drawing/2014/main" id="{4BF2D84E-03D9-4E23-BBB8-4E946A0D49DC}"/>
                </a:ext>
              </a:extLst>
            </p:cNvPr>
            <p:cNvSpPr txBox="1"/>
            <p:nvPr/>
          </p:nvSpPr>
          <p:spPr>
            <a:xfrm>
              <a:off x="1418442" y="3789040"/>
              <a:ext cx="2038788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992" name="TextBox 991">
              <a:extLst>
                <a:ext uri="{FF2B5EF4-FFF2-40B4-BE49-F238E27FC236}">
                  <a16:creationId xmlns:a16="http://schemas.microsoft.com/office/drawing/2014/main" id="{A0CC7554-C593-4740-8E3B-7FB3B94B2E06}"/>
                </a:ext>
              </a:extLst>
            </p:cNvPr>
            <p:cNvSpPr txBox="1"/>
            <p:nvPr/>
          </p:nvSpPr>
          <p:spPr>
            <a:xfrm>
              <a:off x="1419255" y="4054107"/>
              <a:ext cx="2044715" cy="64633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993" name="Elbow Connector 30">
            <a:extLst>
              <a:ext uri="{FF2B5EF4-FFF2-40B4-BE49-F238E27FC236}">
                <a16:creationId xmlns:a16="http://schemas.microsoft.com/office/drawing/2014/main" id="{7486F28C-A721-46F2-83B2-862002FA5EA9}"/>
              </a:ext>
            </a:extLst>
          </p:cNvPr>
          <p:cNvCxnSpPr>
            <a:cxnSpLocks/>
          </p:cNvCxnSpPr>
          <p:nvPr/>
        </p:nvCxnSpPr>
        <p:spPr>
          <a:xfrm flipV="1">
            <a:off x="4815954" y="4908980"/>
            <a:ext cx="1431262" cy="558446"/>
          </a:xfrm>
          <a:prstGeom prst="bentConnector3">
            <a:avLst>
              <a:gd name="adj1" fmla="val -15731"/>
            </a:avLst>
          </a:prstGeom>
          <a:ln w="25400">
            <a:solidFill>
              <a:schemeClr val="accent3">
                <a:alpha val="7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4" name="Elbow Connector 33">
            <a:extLst>
              <a:ext uri="{FF2B5EF4-FFF2-40B4-BE49-F238E27FC236}">
                <a16:creationId xmlns:a16="http://schemas.microsoft.com/office/drawing/2014/main" id="{A8246A41-155B-4673-BDB6-7D1BB43F66CE}"/>
              </a:ext>
            </a:extLst>
          </p:cNvPr>
          <p:cNvCxnSpPr>
            <a:cxnSpLocks/>
          </p:cNvCxnSpPr>
          <p:nvPr/>
        </p:nvCxnSpPr>
        <p:spPr>
          <a:xfrm rot="10800000">
            <a:off x="8782795" y="4946526"/>
            <a:ext cx="2038788" cy="520900"/>
          </a:xfrm>
          <a:prstGeom prst="bentConnector3">
            <a:avLst>
              <a:gd name="adj1" fmla="val -19611"/>
            </a:avLst>
          </a:prstGeom>
          <a:ln w="25400">
            <a:solidFill>
              <a:schemeClr val="accent5">
                <a:alpha val="7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95" name="Group 994">
            <a:extLst>
              <a:ext uri="{FF2B5EF4-FFF2-40B4-BE49-F238E27FC236}">
                <a16:creationId xmlns:a16="http://schemas.microsoft.com/office/drawing/2014/main" id="{9DE94F2A-3EB9-41F8-B7D5-BE4E43D00AD8}"/>
              </a:ext>
            </a:extLst>
          </p:cNvPr>
          <p:cNvGrpSpPr/>
          <p:nvPr/>
        </p:nvGrpSpPr>
        <p:grpSpPr>
          <a:xfrm>
            <a:off x="2416222" y="1644629"/>
            <a:ext cx="2045528" cy="911398"/>
            <a:chOff x="1418442" y="3789040"/>
            <a:chExt cx="2045528" cy="911398"/>
          </a:xfrm>
        </p:grpSpPr>
        <p:sp>
          <p:nvSpPr>
            <p:cNvPr id="996" name="TextBox 995">
              <a:extLst>
                <a:ext uri="{FF2B5EF4-FFF2-40B4-BE49-F238E27FC236}">
                  <a16:creationId xmlns:a16="http://schemas.microsoft.com/office/drawing/2014/main" id="{5FA9CF76-E629-4225-9A1C-35DCC76427E2}"/>
                </a:ext>
              </a:extLst>
            </p:cNvPr>
            <p:cNvSpPr txBox="1"/>
            <p:nvPr/>
          </p:nvSpPr>
          <p:spPr>
            <a:xfrm>
              <a:off x="1418442" y="3789040"/>
              <a:ext cx="2038788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997" name="TextBox 996">
              <a:extLst>
                <a:ext uri="{FF2B5EF4-FFF2-40B4-BE49-F238E27FC236}">
                  <a16:creationId xmlns:a16="http://schemas.microsoft.com/office/drawing/2014/main" id="{94C47DEE-EBF9-49BA-BC7C-29D404E7F169}"/>
                </a:ext>
              </a:extLst>
            </p:cNvPr>
            <p:cNvSpPr txBox="1"/>
            <p:nvPr/>
          </p:nvSpPr>
          <p:spPr>
            <a:xfrm>
              <a:off x="1419255" y="4054107"/>
              <a:ext cx="2044715" cy="64633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998" name="Elbow Connector 43">
            <a:extLst>
              <a:ext uri="{FF2B5EF4-FFF2-40B4-BE49-F238E27FC236}">
                <a16:creationId xmlns:a16="http://schemas.microsoft.com/office/drawing/2014/main" id="{BB021A6A-8C42-4ACF-9A4E-888DC98FD512}"/>
              </a:ext>
            </a:extLst>
          </p:cNvPr>
          <p:cNvCxnSpPr/>
          <p:nvPr/>
        </p:nvCxnSpPr>
        <p:spPr>
          <a:xfrm>
            <a:off x="2228690" y="1798518"/>
            <a:ext cx="2542346" cy="854225"/>
          </a:xfrm>
          <a:prstGeom prst="bentConnector3">
            <a:avLst>
              <a:gd name="adj1" fmla="val -6919"/>
            </a:avLst>
          </a:prstGeom>
          <a:ln w="25400">
            <a:solidFill>
              <a:schemeClr val="accent2">
                <a:alpha val="7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99" name="Group 998">
            <a:extLst>
              <a:ext uri="{FF2B5EF4-FFF2-40B4-BE49-F238E27FC236}">
                <a16:creationId xmlns:a16="http://schemas.microsoft.com/office/drawing/2014/main" id="{6B3ED889-0374-4B23-921F-4E92C6A0A401}"/>
              </a:ext>
            </a:extLst>
          </p:cNvPr>
          <p:cNvGrpSpPr/>
          <p:nvPr/>
        </p:nvGrpSpPr>
        <p:grpSpPr>
          <a:xfrm>
            <a:off x="8125642" y="1572244"/>
            <a:ext cx="2045528" cy="911398"/>
            <a:chOff x="1418442" y="3789040"/>
            <a:chExt cx="2045528" cy="911398"/>
          </a:xfrm>
        </p:grpSpPr>
        <p:sp>
          <p:nvSpPr>
            <p:cNvPr id="1000" name="TextBox 999">
              <a:extLst>
                <a:ext uri="{FF2B5EF4-FFF2-40B4-BE49-F238E27FC236}">
                  <a16:creationId xmlns:a16="http://schemas.microsoft.com/office/drawing/2014/main" id="{FB7ABBF5-A12A-4A54-BCF5-18481CE592AA}"/>
                </a:ext>
              </a:extLst>
            </p:cNvPr>
            <p:cNvSpPr txBox="1"/>
            <p:nvPr/>
          </p:nvSpPr>
          <p:spPr>
            <a:xfrm>
              <a:off x="1418442" y="3789040"/>
              <a:ext cx="2038788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001" name="TextBox 1000">
              <a:extLst>
                <a:ext uri="{FF2B5EF4-FFF2-40B4-BE49-F238E27FC236}">
                  <a16:creationId xmlns:a16="http://schemas.microsoft.com/office/drawing/2014/main" id="{4E0DCDFE-6718-47F5-978D-3B9DFFD6E751}"/>
                </a:ext>
              </a:extLst>
            </p:cNvPr>
            <p:cNvSpPr txBox="1"/>
            <p:nvPr/>
          </p:nvSpPr>
          <p:spPr>
            <a:xfrm>
              <a:off x="1419255" y="4054107"/>
              <a:ext cx="2044715" cy="64633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1002" name="Elbow Connector 55">
            <a:extLst>
              <a:ext uri="{FF2B5EF4-FFF2-40B4-BE49-F238E27FC236}">
                <a16:creationId xmlns:a16="http://schemas.microsoft.com/office/drawing/2014/main" id="{906D7290-5D36-4BBE-BA56-1F4AF60E73EC}"/>
              </a:ext>
            </a:extLst>
          </p:cNvPr>
          <p:cNvCxnSpPr/>
          <p:nvPr/>
        </p:nvCxnSpPr>
        <p:spPr>
          <a:xfrm flipV="1">
            <a:off x="7509998" y="1726133"/>
            <a:ext cx="2755744" cy="926235"/>
          </a:xfrm>
          <a:prstGeom prst="bentConnector3">
            <a:avLst>
              <a:gd name="adj1" fmla="val 117007"/>
            </a:avLst>
          </a:prstGeom>
          <a:ln w="25400">
            <a:solidFill>
              <a:schemeClr val="accent4">
                <a:alpha val="7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3" name="Rounded Rectangle 2">
            <a:extLst>
              <a:ext uri="{FF2B5EF4-FFF2-40B4-BE49-F238E27FC236}">
                <a16:creationId xmlns:a16="http://schemas.microsoft.com/office/drawing/2014/main" id="{F261CDD7-39B9-420F-AA71-22C86DD6DC2A}"/>
              </a:ext>
            </a:extLst>
          </p:cNvPr>
          <p:cNvSpPr/>
          <p:nvPr/>
        </p:nvSpPr>
        <p:spPr>
          <a:xfrm>
            <a:off x="3355577" y="3312246"/>
            <a:ext cx="1384777" cy="872792"/>
          </a:xfrm>
          <a:prstGeom prst="roundRect">
            <a:avLst/>
          </a:prstGeom>
          <a:solidFill>
            <a:schemeClr val="bg1"/>
          </a:solidFill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04" name="Rounded Rectangle 3">
            <a:extLst>
              <a:ext uri="{FF2B5EF4-FFF2-40B4-BE49-F238E27FC236}">
                <a16:creationId xmlns:a16="http://schemas.microsoft.com/office/drawing/2014/main" id="{1C0DBAE4-EF5D-4055-92C3-B3DFD540BD3A}"/>
              </a:ext>
            </a:extLst>
          </p:cNvPr>
          <p:cNvSpPr/>
          <p:nvPr/>
        </p:nvSpPr>
        <p:spPr>
          <a:xfrm>
            <a:off x="5413118" y="3312246"/>
            <a:ext cx="1384777" cy="872792"/>
          </a:xfrm>
          <a:prstGeom prst="roundRect">
            <a:avLst/>
          </a:prstGeom>
          <a:solidFill>
            <a:schemeClr val="bg1"/>
          </a:solidFill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05" name="Rounded Rectangle 4">
            <a:extLst>
              <a:ext uri="{FF2B5EF4-FFF2-40B4-BE49-F238E27FC236}">
                <a16:creationId xmlns:a16="http://schemas.microsoft.com/office/drawing/2014/main" id="{5823211F-A08C-4262-B20C-8072A16FF0EB}"/>
              </a:ext>
            </a:extLst>
          </p:cNvPr>
          <p:cNvSpPr/>
          <p:nvPr/>
        </p:nvSpPr>
        <p:spPr>
          <a:xfrm>
            <a:off x="7470659" y="3312246"/>
            <a:ext cx="1384777" cy="872792"/>
          </a:xfrm>
          <a:prstGeom prst="roundRect">
            <a:avLst/>
          </a:prstGeom>
          <a:solidFill>
            <a:schemeClr val="bg1"/>
          </a:solidFill>
          <a:ln w="508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06" name="Rounded Rectangle 5">
            <a:extLst>
              <a:ext uri="{FF2B5EF4-FFF2-40B4-BE49-F238E27FC236}">
                <a16:creationId xmlns:a16="http://schemas.microsoft.com/office/drawing/2014/main" id="{318003DB-6D0E-4782-AA38-D0DB3F9C3232}"/>
              </a:ext>
            </a:extLst>
          </p:cNvPr>
          <p:cNvSpPr/>
          <p:nvPr/>
        </p:nvSpPr>
        <p:spPr>
          <a:xfrm>
            <a:off x="1298036" y="3312246"/>
            <a:ext cx="1384777" cy="872792"/>
          </a:xfrm>
          <a:prstGeom prst="roundRect">
            <a:avLst/>
          </a:prstGeom>
          <a:solidFill>
            <a:schemeClr val="bg1"/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07" name="Rounded Rectangle 4">
            <a:extLst>
              <a:ext uri="{FF2B5EF4-FFF2-40B4-BE49-F238E27FC236}">
                <a16:creationId xmlns:a16="http://schemas.microsoft.com/office/drawing/2014/main" id="{44F264D1-AA06-419A-9F08-31602666FDFB}"/>
              </a:ext>
            </a:extLst>
          </p:cNvPr>
          <p:cNvSpPr/>
          <p:nvPr/>
        </p:nvSpPr>
        <p:spPr>
          <a:xfrm>
            <a:off x="9528202" y="3312246"/>
            <a:ext cx="1384777" cy="872792"/>
          </a:xfrm>
          <a:prstGeom prst="roundRect">
            <a:avLst/>
          </a:prstGeom>
          <a:solidFill>
            <a:schemeClr val="bg1"/>
          </a:solidFill>
          <a:ln w="508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08" name="TextBox 1007">
            <a:extLst>
              <a:ext uri="{FF2B5EF4-FFF2-40B4-BE49-F238E27FC236}">
                <a16:creationId xmlns:a16="http://schemas.microsoft.com/office/drawing/2014/main" id="{7375F652-8DFB-42D4-A517-AD192F33F17D}"/>
              </a:ext>
            </a:extLst>
          </p:cNvPr>
          <p:cNvSpPr txBox="1"/>
          <p:nvPr/>
        </p:nvSpPr>
        <p:spPr>
          <a:xfrm>
            <a:off x="1350504" y="3425476"/>
            <a:ext cx="1279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09" name="TextBox 1008">
            <a:extLst>
              <a:ext uri="{FF2B5EF4-FFF2-40B4-BE49-F238E27FC236}">
                <a16:creationId xmlns:a16="http://schemas.microsoft.com/office/drawing/2014/main" id="{A670ECE8-9725-47EC-B548-DEF88CC39B33}"/>
              </a:ext>
            </a:extLst>
          </p:cNvPr>
          <p:cNvSpPr txBox="1"/>
          <p:nvPr/>
        </p:nvSpPr>
        <p:spPr>
          <a:xfrm>
            <a:off x="3408046" y="3425476"/>
            <a:ext cx="1279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10" name="TextBox 1009">
            <a:extLst>
              <a:ext uri="{FF2B5EF4-FFF2-40B4-BE49-F238E27FC236}">
                <a16:creationId xmlns:a16="http://schemas.microsoft.com/office/drawing/2014/main" id="{1DCFEE7D-2624-4D03-9371-8004DF7A6E82}"/>
              </a:ext>
            </a:extLst>
          </p:cNvPr>
          <p:cNvSpPr txBox="1"/>
          <p:nvPr/>
        </p:nvSpPr>
        <p:spPr>
          <a:xfrm>
            <a:off x="5465588" y="3425476"/>
            <a:ext cx="1279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11" name="TextBox 1010">
            <a:extLst>
              <a:ext uri="{FF2B5EF4-FFF2-40B4-BE49-F238E27FC236}">
                <a16:creationId xmlns:a16="http://schemas.microsoft.com/office/drawing/2014/main" id="{75A992C7-D17E-4E50-BCD4-2C32A592FD51}"/>
              </a:ext>
            </a:extLst>
          </p:cNvPr>
          <p:cNvSpPr txBox="1"/>
          <p:nvPr/>
        </p:nvSpPr>
        <p:spPr>
          <a:xfrm>
            <a:off x="7523130" y="3425476"/>
            <a:ext cx="1279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12" name="TextBox 1011">
            <a:extLst>
              <a:ext uri="{FF2B5EF4-FFF2-40B4-BE49-F238E27FC236}">
                <a16:creationId xmlns:a16="http://schemas.microsoft.com/office/drawing/2014/main" id="{60730F84-72EF-4039-BDC0-505DA853E719}"/>
              </a:ext>
            </a:extLst>
          </p:cNvPr>
          <p:cNvSpPr txBox="1"/>
          <p:nvPr/>
        </p:nvSpPr>
        <p:spPr>
          <a:xfrm>
            <a:off x="9580670" y="3425476"/>
            <a:ext cx="1279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11432</TotalTime>
  <Words>90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95</cp:revision>
  <dcterms:created xsi:type="dcterms:W3CDTF">2018-02-18T19:39:47Z</dcterms:created>
  <dcterms:modified xsi:type="dcterms:W3CDTF">2021-04-14T07:56:44Z</dcterms:modified>
</cp:coreProperties>
</file>