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26" name="Group 725">
            <a:extLst>
              <a:ext uri="{FF2B5EF4-FFF2-40B4-BE49-F238E27FC236}">
                <a16:creationId xmlns:a16="http://schemas.microsoft.com/office/drawing/2014/main" id="{8A6AFF34-2EAE-441D-B07B-E69B70629AFE}"/>
              </a:ext>
            </a:extLst>
          </p:cNvPr>
          <p:cNvGrpSpPr/>
          <p:nvPr/>
        </p:nvGrpSpPr>
        <p:grpSpPr>
          <a:xfrm>
            <a:off x="1052523" y="2789290"/>
            <a:ext cx="2058427" cy="1586525"/>
            <a:chOff x="7632225" y="4971946"/>
            <a:chExt cx="1574850" cy="1213810"/>
          </a:xfrm>
        </p:grpSpPr>
        <p:sp>
          <p:nvSpPr>
            <p:cNvPr id="727" name="Freeform: Shape 726">
              <a:extLst>
                <a:ext uri="{FF2B5EF4-FFF2-40B4-BE49-F238E27FC236}">
                  <a16:creationId xmlns:a16="http://schemas.microsoft.com/office/drawing/2014/main" id="{9131C442-2295-442D-98E4-1CE636F55047}"/>
                </a:ext>
              </a:extLst>
            </p:cNvPr>
            <p:cNvSpPr/>
            <p:nvPr/>
          </p:nvSpPr>
          <p:spPr>
            <a:xfrm>
              <a:off x="7632225" y="4971946"/>
              <a:ext cx="1574850" cy="1213810"/>
            </a:xfrm>
            <a:custGeom>
              <a:avLst/>
              <a:gdLst>
                <a:gd name="connsiteX0" fmla="*/ 1192244 w 1208627"/>
                <a:gd name="connsiteY0" fmla="*/ 240792 h 931545"/>
                <a:gd name="connsiteX1" fmla="*/ 1065466 w 1208627"/>
                <a:gd name="connsiteY1" fmla="*/ 189643 h 931545"/>
                <a:gd name="connsiteX2" fmla="*/ 1053369 w 1208627"/>
                <a:gd name="connsiteY2" fmla="*/ 188024 h 931545"/>
                <a:gd name="connsiteX3" fmla="*/ 1052608 w 1208627"/>
                <a:gd name="connsiteY3" fmla="*/ 160210 h 931545"/>
                <a:gd name="connsiteX4" fmla="*/ 1054418 w 1208627"/>
                <a:gd name="connsiteY4" fmla="*/ 156782 h 931545"/>
                <a:gd name="connsiteX5" fmla="*/ 1045464 w 1208627"/>
                <a:gd name="connsiteY5" fmla="*/ 138684 h 931545"/>
                <a:gd name="connsiteX6" fmla="*/ 1022604 w 1208627"/>
                <a:gd name="connsiteY6" fmla="*/ 129254 h 931545"/>
                <a:gd name="connsiteX7" fmla="*/ 898207 w 1208627"/>
                <a:gd name="connsiteY7" fmla="*/ 116681 h 931545"/>
                <a:gd name="connsiteX8" fmla="*/ 877252 w 1208627"/>
                <a:gd name="connsiteY8" fmla="*/ 112967 h 931545"/>
                <a:gd name="connsiteX9" fmla="*/ 779907 w 1208627"/>
                <a:gd name="connsiteY9" fmla="*/ 73628 h 931545"/>
                <a:gd name="connsiteX10" fmla="*/ 769144 w 1208627"/>
                <a:gd name="connsiteY10" fmla="*/ 71247 h 931545"/>
                <a:gd name="connsiteX11" fmla="*/ 768858 w 1208627"/>
                <a:gd name="connsiteY11" fmla="*/ 38672 h 931545"/>
                <a:gd name="connsiteX12" fmla="*/ 757809 w 1208627"/>
                <a:gd name="connsiteY12" fmla="*/ 20002 h 931545"/>
                <a:gd name="connsiteX13" fmla="*/ 723995 w 1208627"/>
                <a:gd name="connsiteY13" fmla="*/ 8668 h 931545"/>
                <a:gd name="connsiteX14" fmla="*/ 563403 w 1208627"/>
                <a:gd name="connsiteY14" fmla="*/ 4763 h 931545"/>
                <a:gd name="connsiteX15" fmla="*/ 507206 w 1208627"/>
                <a:gd name="connsiteY15" fmla="*/ 20002 h 931545"/>
                <a:gd name="connsiteX16" fmla="*/ 497491 w 1208627"/>
                <a:gd name="connsiteY16" fmla="*/ 40481 h 931545"/>
                <a:gd name="connsiteX17" fmla="*/ 497491 w 1208627"/>
                <a:gd name="connsiteY17" fmla="*/ 40481 h 931545"/>
                <a:gd name="connsiteX18" fmla="*/ 495681 w 1208627"/>
                <a:gd name="connsiteY18" fmla="*/ 50482 h 931545"/>
                <a:gd name="connsiteX19" fmla="*/ 495109 w 1208627"/>
                <a:gd name="connsiteY19" fmla="*/ 84106 h 931545"/>
                <a:gd name="connsiteX20" fmla="*/ 482822 w 1208627"/>
                <a:gd name="connsiteY20" fmla="*/ 85439 h 931545"/>
                <a:gd name="connsiteX21" fmla="*/ 419291 w 1208627"/>
                <a:gd name="connsiteY21" fmla="*/ 104108 h 931545"/>
                <a:gd name="connsiteX22" fmla="*/ 397002 w 1208627"/>
                <a:gd name="connsiteY22" fmla="*/ 104680 h 931545"/>
                <a:gd name="connsiteX23" fmla="*/ 328517 w 1208627"/>
                <a:gd name="connsiteY23" fmla="*/ 94964 h 931545"/>
                <a:gd name="connsiteX24" fmla="*/ 199168 w 1208627"/>
                <a:gd name="connsiteY24" fmla="*/ 103632 h 931545"/>
                <a:gd name="connsiteX25" fmla="*/ 183166 w 1208627"/>
                <a:gd name="connsiteY25" fmla="*/ 110966 h 931545"/>
                <a:gd name="connsiteX26" fmla="*/ 171069 w 1208627"/>
                <a:gd name="connsiteY26" fmla="*/ 117253 h 931545"/>
                <a:gd name="connsiteX27" fmla="*/ 161639 w 1208627"/>
                <a:gd name="connsiteY27" fmla="*/ 136969 h 931545"/>
                <a:gd name="connsiteX28" fmla="*/ 159829 w 1208627"/>
                <a:gd name="connsiteY28" fmla="*/ 146971 h 931545"/>
                <a:gd name="connsiteX29" fmla="*/ 159068 w 1208627"/>
                <a:gd name="connsiteY29" fmla="*/ 184499 h 931545"/>
                <a:gd name="connsiteX30" fmla="*/ 137255 w 1208627"/>
                <a:gd name="connsiteY30" fmla="*/ 190500 h 931545"/>
                <a:gd name="connsiteX31" fmla="*/ 2381 w 1208627"/>
                <a:gd name="connsiteY31" fmla="*/ 228028 h 931545"/>
                <a:gd name="connsiteX32" fmla="*/ 571 w 1208627"/>
                <a:gd name="connsiteY32" fmla="*/ 232219 h 931545"/>
                <a:gd name="connsiteX33" fmla="*/ 285 w 1208627"/>
                <a:gd name="connsiteY33" fmla="*/ 234315 h 931545"/>
                <a:gd name="connsiteX34" fmla="*/ 0 w 1208627"/>
                <a:gd name="connsiteY34" fmla="*/ 702374 h 931545"/>
                <a:gd name="connsiteX35" fmla="*/ 7906 w 1208627"/>
                <a:gd name="connsiteY35" fmla="*/ 712851 h 931545"/>
                <a:gd name="connsiteX36" fmla="*/ 538734 w 1208627"/>
                <a:gd name="connsiteY36" fmla="*/ 927354 h 931545"/>
                <a:gd name="connsiteX37" fmla="*/ 538734 w 1208627"/>
                <a:gd name="connsiteY37" fmla="*/ 927354 h 931545"/>
                <a:gd name="connsiteX38" fmla="*/ 539019 w 1208627"/>
                <a:gd name="connsiteY38" fmla="*/ 931545 h 931545"/>
                <a:gd name="connsiteX39" fmla="*/ 543497 w 1208627"/>
                <a:gd name="connsiteY39" fmla="*/ 931545 h 931545"/>
                <a:gd name="connsiteX40" fmla="*/ 563403 w 1208627"/>
                <a:gd name="connsiteY40" fmla="*/ 927068 h 931545"/>
                <a:gd name="connsiteX41" fmla="*/ 981360 w 1208627"/>
                <a:gd name="connsiteY41" fmla="*/ 792670 h 931545"/>
                <a:gd name="connsiteX42" fmla="*/ 1192053 w 1208627"/>
                <a:gd name="connsiteY42" fmla="*/ 724948 h 931545"/>
                <a:gd name="connsiteX43" fmla="*/ 1208627 w 1208627"/>
                <a:gd name="connsiteY43" fmla="*/ 702659 h 931545"/>
                <a:gd name="connsiteX44" fmla="*/ 1208627 w 1208627"/>
                <a:gd name="connsiteY44" fmla="*/ 264319 h 931545"/>
                <a:gd name="connsiteX45" fmla="*/ 1192244 w 1208627"/>
                <a:gd name="connsiteY45" fmla="*/ 240792 h 931545"/>
                <a:gd name="connsiteX46" fmla="*/ 1192244 w 1208627"/>
                <a:gd name="connsiteY46" fmla="*/ 240792 h 93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1208627" h="931545">
                  <a:moveTo>
                    <a:pt x="1192244" y="240792"/>
                  </a:moveTo>
                  <a:cubicBezTo>
                    <a:pt x="1150239" y="223171"/>
                    <a:pt x="1107757" y="206883"/>
                    <a:pt x="1065466" y="189643"/>
                  </a:cubicBezTo>
                  <a:cubicBezTo>
                    <a:pt x="1061561" y="188024"/>
                    <a:pt x="1057561" y="185928"/>
                    <a:pt x="1053369" y="188024"/>
                  </a:cubicBezTo>
                  <a:cubicBezTo>
                    <a:pt x="1053084" y="178879"/>
                    <a:pt x="1052798" y="169354"/>
                    <a:pt x="1052608" y="160210"/>
                  </a:cubicBezTo>
                  <a:cubicBezTo>
                    <a:pt x="1053369" y="159163"/>
                    <a:pt x="1053941" y="158115"/>
                    <a:pt x="1054418" y="156782"/>
                  </a:cubicBezTo>
                  <a:cubicBezTo>
                    <a:pt x="1056227" y="148400"/>
                    <a:pt x="1051750" y="142875"/>
                    <a:pt x="1045464" y="138684"/>
                  </a:cubicBezTo>
                  <a:cubicBezTo>
                    <a:pt x="1038416" y="134207"/>
                    <a:pt x="1030510" y="131350"/>
                    <a:pt x="1022604" y="129254"/>
                  </a:cubicBezTo>
                  <a:cubicBezTo>
                    <a:pt x="981932" y="118205"/>
                    <a:pt x="940213" y="115824"/>
                    <a:pt x="898207" y="116681"/>
                  </a:cubicBezTo>
                  <a:cubicBezTo>
                    <a:pt x="890873" y="116967"/>
                    <a:pt x="884015" y="115634"/>
                    <a:pt x="877252" y="112967"/>
                  </a:cubicBezTo>
                  <a:cubicBezTo>
                    <a:pt x="844677" y="100108"/>
                    <a:pt x="812482" y="86201"/>
                    <a:pt x="779907" y="73628"/>
                  </a:cubicBezTo>
                  <a:cubicBezTo>
                    <a:pt x="776478" y="72295"/>
                    <a:pt x="773049" y="69437"/>
                    <a:pt x="769144" y="71247"/>
                  </a:cubicBezTo>
                  <a:cubicBezTo>
                    <a:pt x="769144" y="60484"/>
                    <a:pt x="768858" y="49435"/>
                    <a:pt x="768858" y="38672"/>
                  </a:cubicBezTo>
                  <a:cubicBezTo>
                    <a:pt x="771239" y="28956"/>
                    <a:pt x="765143" y="23717"/>
                    <a:pt x="757809" y="20002"/>
                  </a:cubicBezTo>
                  <a:cubicBezTo>
                    <a:pt x="747046" y="14478"/>
                    <a:pt x="735806" y="11049"/>
                    <a:pt x="723995" y="8668"/>
                  </a:cubicBezTo>
                  <a:cubicBezTo>
                    <a:pt x="670750" y="-1810"/>
                    <a:pt x="617220" y="-2381"/>
                    <a:pt x="563403" y="4763"/>
                  </a:cubicBezTo>
                  <a:cubicBezTo>
                    <a:pt x="543973" y="7430"/>
                    <a:pt x="524827" y="11049"/>
                    <a:pt x="507206" y="20002"/>
                  </a:cubicBezTo>
                  <a:cubicBezTo>
                    <a:pt x="498824" y="24193"/>
                    <a:pt x="492728" y="30004"/>
                    <a:pt x="497491" y="40481"/>
                  </a:cubicBezTo>
                  <a:lnTo>
                    <a:pt x="497491" y="40481"/>
                  </a:lnTo>
                  <a:cubicBezTo>
                    <a:pt x="493776" y="43148"/>
                    <a:pt x="495681" y="47053"/>
                    <a:pt x="495681" y="50482"/>
                  </a:cubicBezTo>
                  <a:cubicBezTo>
                    <a:pt x="495395" y="61817"/>
                    <a:pt x="495395" y="72771"/>
                    <a:pt x="495109" y="84106"/>
                  </a:cubicBezTo>
                  <a:cubicBezTo>
                    <a:pt x="490918" y="82296"/>
                    <a:pt x="486727" y="84106"/>
                    <a:pt x="482822" y="85439"/>
                  </a:cubicBezTo>
                  <a:cubicBezTo>
                    <a:pt x="461582" y="91440"/>
                    <a:pt x="440341" y="97536"/>
                    <a:pt x="419291" y="104108"/>
                  </a:cubicBezTo>
                  <a:cubicBezTo>
                    <a:pt x="411956" y="106490"/>
                    <a:pt x="404622" y="106775"/>
                    <a:pt x="397002" y="104680"/>
                  </a:cubicBezTo>
                  <a:cubicBezTo>
                    <a:pt x="374428" y="98869"/>
                    <a:pt x="351568" y="95536"/>
                    <a:pt x="328517" y="94964"/>
                  </a:cubicBezTo>
                  <a:cubicBezTo>
                    <a:pt x="285179" y="93917"/>
                    <a:pt x="241935" y="93631"/>
                    <a:pt x="199168" y="103632"/>
                  </a:cubicBezTo>
                  <a:cubicBezTo>
                    <a:pt x="193357" y="104966"/>
                    <a:pt x="187071" y="105442"/>
                    <a:pt x="183166" y="110966"/>
                  </a:cubicBezTo>
                  <a:cubicBezTo>
                    <a:pt x="179261" y="113062"/>
                    <a:pt x="175070" y="115443"/>
                    <a:pt x="171069" y="117253"/>
                  </a:cubicBezTo>
                  <a:cubicBezTo>
                    <a:pt x="162401" y="121158"/>
                    <a:pt x="158496" y="127444"/>
                    <a:pt x="161639" y="136969"/>
                  </a:cubicBezTo>
                  <a:cubicBezTo>
                    <a:pt x="158496" y="139827"/>
                    <a:pt x="160020" y="143827"/>
                    <a:pt x="159829" y="146971"/>
                  </a:cubicBezTo>
                  <a:cubicBezTo>
                    <a:pt x="159258" y="159544"/>
                    <a:pt x="159258" y="171926"/>
                    <a:pt x="159068" y="184499"/>
                  </a:cubicBezTo>
                  <a:cubicBezTo>
                    <a:pt x="151733" y="186595"/>
                    <a:pt x="144589" y="188404"/>
                    <a:pt x="137255" y="190500"/>
                  </a:cubicBezTo>
                  <a:cubicBezTo>
                    <a:pt x="92107" y="202311"/>
                    <a:pt x="48292" y="219361"/>
                    <a:pt x="2381" y="228028"/>
                  </a:cubicBezTo>
                  <a:cubicBezTo>
                    <a:pt x="0" y="228600"/>
                    <a:pt x="0" y="230410"/>
                    <a:pt x="571" y="232219"/>
                  </a:cubicBezTo>
                  <a:cubicBezTo>
                    <a:pt x="571" y="232982"/>
                    <a:pt x="285" y="233553"/>
                    <a:pt x="285" y="234315"/>
                  </a:cubicBezTo>
                  <a:cubicBezTo>
                    <a:pt x="285" y="390239"/>
                    <a:pt x="285" y="546163"/>
                    <a:pt x="0" y="702374"/>
                  </a:cubicBezTo>
                  <a:cubicBezTo>
                    <a:pt x="0" y="708660"/>
                    <a:pt x="2667" y="710755"/>
                    <a:pt x="7906" y="712851"/>
                  </a:cubicBezTo>
                  <a:cubicBezTo>
                    <a:pt x="184785" y="784288"/>
                    <a:pt x="361855" y="855917"/>
                    <a:pt x="538734" y="927354"/>
                  </a:cubicBezTo>
                  <a:lnTo>
                    <a:pt x="538734" y="927354"/>
                  </a:lnTo>
                  <a:cubicBezTo>
                    <a:pt x="538734" y="928687"/>
                    <a:pt x="538734" y="930211"/>
                    <a:pt x="539019" y="931545"/>
                  </a:cubicBezTo>
                  <a:cubicBezTo>
                    <a:pt x="540639" y="931545"/>
                    <a:pt x="541877" y="931545"/>
                    <a:pt x="543497" y="931545"/>
                  </a:cubicBezTo>
                  <a:cubicBezTo>
                    <a:pt x="550069" y="929164"/>
                    <a:pt x="556832" y="929164"/>
                    <a:pt x="563403" y="927068"/>
                  </a:cubicBezTo>
                  <a:cubicBezTo>
                    <a:pt x="702754" y="882205"/>
                    <a:pt x="842105" y="837533"/>
                    <a:pt x="981360" y="792670"/>
                  </a:cubicBezTo>
                  <a:cubicBezTo>
                    <a:pt x="1051655" y="770096"/>
                    <a:pt x="1121759" y="747808"/>
                    <a:pt x="1192053" y="724948"/>
                  </a:cubicBezTo>
                  <a:cubicBezTo>
                    <a:pt x="1206532" y="720185"/>
                    <a:pt x="1208627" y="718090"/>
                    <a:pt x="1208627" y="702659"/>
                  </a:cubicBezTo>
                  <a:cubicBezTo>
                    <a:pt x="1208627" y="556451"/>
                    <a:pt x="1208627" y="410527"/>
                    <a:pt x="1208627" y="264319"/>
                  </a:cubicBezTo>
                  <a:cubicBezTo>
                    <a:pt x="1207961" y="248412"/>
                    <a:pt x="1206627" y="246888"/>
                    <a:pt x="1192244" y="240792"/>
                  </a:cubicBezTo>
                  <a:lnTo>
                    <a:pt x="1192244" y="240792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8" name="Freeform: Shape 727">
              <a:extLst>
                <a:ext uri="{FF2B5EF4-FFF2-40B4-BE49-F238E27FC236}">
                  <a16:creationId xmlns:a16="http://schemas.microsoft.com/office/drawing/2014/main" id="{8FE95434-2B6A-46CC-9387-36B1DE0091C3}"/>
                </a:ext>
              </a:extLst>
            </p:cNvPr>
            <p:cNvSpPr/>
            <p:nvPr/>
          </p:nvSpPr>
          <p:spPr>
            <a:xfrm>
              <a:off x="7635327" y="5025656"/>
              <a:ext cx="1373292" cy="1157369"/>
            </a:xfrm>
            <a:custGeom>
              <a:avLst/>
              <a:gdLst>
                <a:gd name="connsiteX0" fmla="*/ 710375 w 1053940"/>
                <a:gd name="connsiteY0" fmla="*/ 218717 h 888229"/>
                <a:gd name="connsiteX1" fmla="*/ 711994 w 1053940"/>
                <a:gd name="connsiteY1" fmla="*/ 226623 h 888229"/>
                <a:gd name="connsiteX2" fmla="*/ 712279 w 1053940"/>
                <a:gd name="connsiteY2" fmla="*/ 301394 h 888229"/>
                <a:gd name="connsiteX3" fmla="*/ 701230 w 1053940"/>
                <a:gd name="connsiteY3" fmla="*/ 321873 h 888229"/>
                <a:gd name="connsiteX4" fmla="*/ 629317 w 1053940"/>
                <a:gd name="connsiteY4" fmla="*/ 347019 h 888229"/>
                <a:gd name="connsiteX5" fmla="*/ 485489 w 1053940"/>
                <a:gd name="connsiteY5" fmla="*/ 341209 h 888229"/>
                <a:gd name="connsiteX6" fmla="*/ 477107 w 1053940"/>
                <a:gd name="connsiteY6" fmla="*/ 339113 h 888229"/>
                <a:gd name="connsiteX7" fmla="*/ 437959 w 1053940"/>
                <a:gd name="connsiteY7" fmla="*/ 285868 h 888229"/>
                <a:gd name="connsiteX8" fmla="*/ 437959 w 1053940"/>
                <a:gd name="connsiteY8" fmla="*/ 224241 h 888229"/>
                <a:gd name="connsiteX9" fmla="*/ 439578 w 1053940"/>
                <a:gd name="connsiteY9" fmla="*/ 220813 h 888229"/>
                <a:gd name="connsiteX10" fmla="*/ 514921 w 1053940"/>
                <a:gd name="connsiteY10" fmla="*/ 243387 h 888229"/>
                <a:gd name="connsiteX11" fmla="*/ 634651 w 1053940"/>
                <a:gd name="connsiteY11" fmla="*/ 243387 h 888229"/>
                <a:gd name="connsiteX12" fmla="*/ 687419 w 1053940"/>
                <a:gd name="connsiteY12" fmla="*/ 232338 h 888229"/>
                <a:gd name="connsiteX13" fmla="*/ 710375 w 1053940"/>
                <a:gd name="connsiteY13" fmla="*/ 218717 h 888229"/>
                <a:gd name="connsiteX14" fmla="*/ 710375 w 1053940"/>
                <a:gd name="connsiteY14" fmla="*/ 218717 h 888229"/>
                <a:gd name="connsiteX15" fmla="*/ 381 w 1053940"/>
                <a:gd name="connsiteY15" fmla="*/ 193571 h 888229"/>
                <a:gd name="connsiteX16" fmla="*/ 78867 w 1053940"/>
                <a:gd name="connsiteY16" fmla="*/ 224813 h 888229"/>
                <a:gd name="connsiteX17" fmla="*/ 529780 w 1053940"/>
                <a:gd name="connsiteY17" fmla="*/ 409122 h 888229"/>
                <a:gd name="connsiteX18" fmla="*/ 539496 w 1053940"/>
                <a:gd name="connsiteY18" fmla="*/ 421219 h 888229"/>
                <a:gd name="connsiteX19" fmla="*/ 538925 w 1053940"/>
                <a:gd name="connsiteY19" fmla="*/ 888229 h 888229"/>
                <a:gd name="connsiteX20" fmla="*/ 7906 w 1053940"/>
                <a:gd name="connsiteY20" fmla="*/ 674012 h 888229"/>
                <a:gd name="connsiteX21" fmla="*/ 0 w 1053940"/>
                <a:gd name="connsiteY21" fmla="*/ 663535 h 888229"/>
                <a:gd name="connsiteX22" fmla="*/ 285 w 1053940"/>
                <a:gd name="connsiteY22" fmla="*/ 196047 h 888229"/>
                <a:gd name="connsiteX23" fmla="*/ 381 w 1053940"/>
                <a:gd name="connsiteY23" fmla="*/ 193571 h 888229"/>
                <a:gd name="connsiteX24" fmla="*/ 381 w 1053940"/>
                <a:gd name="connsiteY24" fmla="*/ 193571 h 888229"/>
                <a:gd name="connsiteX25" fmla="*/ 1053179 w 1053940"/>
                <a:gd name="connsiteY25" fmla="*/ 118323 h 888229"/>
                <a:gd name="connsiteX26" fmla="*/ 1053941 w 1053940"/>
                <a:gd name="connsiteY26" fmla="*/ 149756 h 888229"/>
                <a:gd name="connsiteX27" fmla="*/ 1053656 w 1053940"/>
                <a:gd name="connsiteY27" fmla="*/ 206144 h 888229"/>
                <a:gd name="connsiteX28" fmla="*/ 1047083 w 1053940"/>
                <a:gd name="connsiteY28" fmla="*/ 219765 h 888229"/>
                <a:gd name="connsiteX29" fmla="*/ 971741 w 1053940"/>
                <a:gd name="connsiteY29" fmla="*/ 247578 h 888229"/>
                <a:gd name="connsiteX30" fmla="*/ 842582 w 1053940"/>
                <a:gd name="connsiteY30" fmla="*/ 245482 h 888229"/>
                <a:gd name="connsiteX31" fmla="*/ 789813 w 1053940"/>
                <a:gd name="connsiteY31" fmla="*/ 226623 h 888229"/>
                <a:gd name="connsiteX32" fmla="*/ 779812 w 1053940"/>
                <a:gd name="connsiteY32" fmla="*/ 209287 h 888229"/>
                <a:gd name="connsiteX33" fmla="*/ 780097 w 1053940"/>
                <a:gd name="connsiteY33" fmla="*/ 131182 h 888229"/>
                <a:gd name="connsiteX34" fmla="*/ 788765 w 1053940"/>
                <a:gd name="connsiteY34" fmla="*/ 125372 h 888229"/>
                <a:gd name="connsiteX35" fmla="*/ 852773 w 1053940"/>
                <a:gd name="connsiteY35" fmla="*/ 143184 h 888229"/>
                <a:gd name="connsiteX36" fmla="*/ 961930 w 1053940"/>
                <a:gd name="connsiteY36" fmla="*/ 145279 h 888229"/>
                <a:gd name="connsiteX37" fmla="*/ 1035653 w 1053940"/>
                <a:gd name="connsiteY37" fmla="*/ 130039 h 888229"/>
                <a:gd name="connsiteX38" fmla="*/ 1053179 w 1053940"/>
                <a:gd name="connsiteY38" fmla="*/ 118323 h 888229"/>
                <a:gd name="connsiteX39" fmla="*/ 1053179 w 1053940"/>
                <a:gd name="connsiteY39" fmla="*/ 118323 h 888229"/>
                <a:gd name="connsiteX40" fmla="*/ 434244 w 1053940"/>
                <a:gd name="connsiteY40" fmla="*/ 94225 h 888229"/>
                <a:gd name="connsiteX41" fmla="*/ 434244 w 1053940"/>
                <a:gd name="connsiteY41" fmla="*/ 185761 h 888229"/>
                <a:gd name="connsiteX42" fmla="*/ 429292 w 1053940"/>
                <a:gd name="connsiteY42" fmla="*/ 194714 h 888229"/>
                <a:gd name="connsiteX43" fmla="*/ 359188 w 1053940"/>
                <a:gd name="connsiteY43" fmla="*/ 223289 h 888229"/>
                <a:gd name="connsiteX44" fmla="*/ 203835 w 1053940"/>
                <a:gd name="connsiteY44" fmla="*/ 217764 h 888229"/>
                <a:gd name="connsiteX45" fmla="*/ 198596 w 1053940"/>
                <a:gd name="connsiteY45" fmla="*/ 216431 h 888229"/>
                <a:gd name="connsiteX46" fmla="*/ 159258 w 1053940"/>
                <a:gd name="connsiteY46" fmla="*/ 161853 h 888229"/>
                <a:gd name="connsiteX47" fmla="*/ 158972 w 1053940"/>
                <a:gd name="connsiteY47" fmla="*/ 145565 h 888229"/>
                <a:gd name="connsiteX48" fmla="*/ 159734 w 1053940"/>
                <a:gd name="connsiteY48" fmla="*/ 108037 h 888229"/>
                <a:gd name="connsiteX49" fmla="*/ 161544 w 1053940"/>
                <a:gd name="connsiteY49" fmla="*/ 98321 h 888229"/>
                <a:gd name="connsiteX50" fmla="*/ 225361 w 1053940"/>
                <a:gd name="connsiteY50" fmla="*/ 119847 h 888229"/>
                <a:gd name="connsiteX51" fmla="*/ 318325 w 1053940"/>
                <a:gd name="connsiteY51" fmla="*/ 124324 h 888229"/>
                <a:gd name="connsiteX52" fmla="*/ 405765 w 1053940"/>
                <a:gd name="connsiteY52" fmla="*/ 111465 h 888229"/>
                <a:gd name="connsiteX53" fmla="*/ 434244 w 1053940"/>
                <a:gd name="connsiteY53" fmla="*/ 94225 h 888229"/>
                <a:gd name="connsiteX54" fmla="*/ 434244 w 1053940"/>
                <a:gd name="connsiteY54" fmla="*/ 94225 h 888229"/>
                <a:gd name="connsiteX55" fmla="*/ 769144 w 1053940"/>
                <a:gd name="connsiteY55" fmla="*/ 309 h 888229"/>
                <a:gd name="connsiteX56" fmla="*/ 769429 w 1053940"/>
                <a:gd name="connsiteY56" fmla="*/ 33361 h 888229"/>
                <a:gd name="connsiteX57" fmla="*/ 769429 w 1053940"/>
                <a:gd name="connsiteY57" fmla="*/ 84224 h 888229"/>
                <a:gd name="connsiteX58" fmla="*/ 758666 w 1053940"/>
                <a:gd name="connsiteY58" fmla="*/ 103655 h 888229"/>
                <a:gd name="connsiteX59" fmla="*/ 687514 w 1053940"/>
                <a:gd name="connsiteY59" fmla="*/ 128039 h 888229"/>
                <a:gd name="connsiteX60" fmla="*/ 541591 w 1053940"/>
                <a:gd name="connsiteY60" fmla="*/ 122038 h 888229"/>
                <a:gd name="connsiteX61" fmla="*/ 501396 w 1053940"/>
                <a:gd name="connsiteY61" fmla="*/ 104227 h 888229"/>
                <a:gd name="connsiteX62" fmla="*/ 495395 w 1053940"/>
                <a:gd name="connsiteY62" fmla="*/ 91654 h 888229"/>
                <a:gd name="connsiteX63" fmla="*/ 495395 w 1053940"/>
                <a:gd name="connsiteY63" fmla="*/ 46314 h 888229"/>
                <a:gd name="connsiteX64" fmla="*/ 495967 w 1053940"/>
                <a:gd name="connsiteY64" fmla="*/ 12215 h 888229"/>
                <a:gd name="connsiteX65" fmla="*/ 497777 w 1053940"/>
                <a:gd name="connsiteY65" fmla="*/ 2214 h 888229"/>
                <a:gd name="connsiteX66" fmla="*/ 505873 w 1053940"/>
                <a:gd name="connsiteY66" fmla="*/ 3262 h 888229"/>
                <a:gd name="connsiteX67" fmla="*/ 601694 w 1053940"/>
                <a:gd name="connsiteY67" fmla="*/ 23455 h 888229"/>
                <a:gd name="connsiteX68" fmla="*/ 704279 w 1053940"/>
                <a:gd name="connsiteY68" fmla="*/ 19740 h 888229"/>
                <a:gd name="connsiteX69" fmla="*/ 762857 w 1053940"/>
                <a:gd name="connsiteY69" fmla="*/ 1357 h 888229"/>
                <a:gd name="connsiteX70" fmla="*/ 769144 w 1053940"/>
                <a:gd name="connsiteY70" fmla="*/ 309 h 888229"/>
                <a:gd name="connsiteX71" fmla="*/ 769144 w 1053940"/>
                <a:gd name="connsiteY71" fmla="*/ 309 h 8882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1053940" h="888229">
                  <a:moveTo>
                    <a:pt x="710375" y="218717"/>
                  </a:moveTo>
                  <a:cubicBezTo>
                    <a:pt x="713804" y="221098"/>
                    <a:pt x="711994" y="224241"/>
                    <a:pt x="711994" y="226623"/>
                  </a:cubicBezTo>
                  <a:cubicBezTo>
                    <a:pt x="712279" y="251578"/>
                    <a:pt x="711422" y="276439"/>
                    <a:pt x="712279" y="301394"/>
                  </a:cubicBezTo>
                  <a:cubicBezTo>
                    <a:pt x="712565" y="311110"/>
                    <a:pt x="708565" y="316824"/>
                    <a:pt x="701230" y="321873"/>
                  </a:cubicBezTo>
                  <a:cubicBezTo>
                    <a:pt x="679704" y="336827"/>
                    <a:pt x="654748" y="343114"/>
                    <a:pt x="629317" y="347019"/>
                  </a:cubicBezTo>
                  <a:cubicBezTo>
                    <a:pt x="581025" y="354639"/>
                    <a:pt x="533019" y="353877"/>
                    <a:pt x="485489" y="341209"/>
                  </a:cubicBezTo>
                  <a:cubicBezTo>
                    <a:pt x="482632" y="340447"/>
                    <a:pt x="479965" y="339875"/>
                    <a:pt x="477107" y="339113"/>
                  </a:cubicBezTo>
                  <a:cubicBezTo>
                    <a:pt x="439007" y="326826"/>
                    <a:pt x="437959" y="325492"/>
                    <a:pt x="437959" y="285868"/>
                  </a:cubicBezTo>
                  <a:cubicBezTo>
                    <a:pt x="437959" y="265389"/>
                    <a:pt x="437959" y="244720"/>
                    <a:pt x="437959" y="224241"/>
                  </a:cubicBezTo>
                  <a:cubicBezTo>
                    <a:pt x="438721" y="223480"/>
                    <a:pt x="439007" y="222908"/>
                    <a:pt x="439578" y="220813"/>
                  </a:cubicBezTo>
                  <a:cubicBezTo>
                    <a:pt x="462915" y="236243"/>
                    <a:pt x="488918" y="240244"/>
                    <a:pt x="514921" y="243387"/>
                  </a:cubicBezTo>
                  <a:cubicBezTo>
                    <a:pt x="554831" y="248149"/>
                    <a:pt x="594741" y="247578"/>
                    <a:pt x="634651" y="243387"/>
                  </a:cubicBezTo>
                  <a:cubicBezTo>
                    <a:pt x="652463" y="241577"/>
                    <a:pt x="670370" y="238148"/>
                    <a:pt x="687419" y="232338"/>
                  </a:cubicBezTo>
                  <a:cubicBezTo>
                    <a:pt x="695897" y="229480"/>
                    <a:pt x="704088" y="225861"/>
                    <a:pt x="710375" y="218717"/>
                  </a:cubicBezTo>
                  <a:lnTo>
                    <a:pt x="710375" y="218717"/>
                  </a:lnTo>
                  <a:close/>
                  <a:moveTo>
                    <a:pt x="381" y="193571"/>
                  </a:moveTo>
                  <a:cubicBezTo>
                    <a:pt x="27146" y="202239"/>
                    <a:pt x="52864" y="214050"/>
                    <a:pt x="78867" y="224813"/>
                  </a:cubicBezTo>
                  <a:cubicBezTo>
                    <a:pt x="229267" y="286154"/>
                    <a:pt x="379381" y="347781"/>
                    <a:pt x="529780" y="409122"/>
                  </a:cubicBezTo>
                  <a:cubicBezTo>
                    <a:pt x="535305" y="411503"/>
                    <a:pt x="539496" y="413313"/>
                    <a:pt x="539496" y="421219"/>
                  </a:cubicBezTo>
                  <a:cubicBezTo>
                    <a:pt x="539210" y="576952"/>
                    <a:pt x="539210" y="732400"/>
                    <a:pt x="538925" y="888229"/>
                  </a:cubicBezTo>
                  <a:cubicBezTo>
                    <a:pt x="362045" y="816697"/>
                    <a:pt x="185071" y="745354"/>
                    <a:pt x="7906" y="674012"/>
                  </a:cubicBezTo>
                  <a:cubicBezTo>
                    <a:pt x="2667" y="671916"/>
                    <a:pt x="0" y="669821"/>
                    <a:pt x="0" y="663535"/>
                  </a:cubicBezTo>
                  <a:cubicBezTo>
                    <a:pt x="285" y="507801"/>
                    <a:pt x="285" y="352067"/>
                    <a:pt x="285" y="196047"/>
                  </a:cubicBezTo>
                  <a:cubicBezTo>
                    <a:pt x="95" y="194905"/>
                    <a:pt x="381" y="194143"/>
                    <a:pt x="381" y="193571"/>
                  </a:cubicBezTo>
                  <a:lnTo>
                    <a:pt x="381" y="193571"/>
                  </a:lnTo>
                  <a:close/>
                  <a:moveTo>
                    <a:pt x="1053179" y="118323"/>
                  </a:moveTo>
                  <a:cubicBezTo>
                    <a:pt x="1053465" y="128801"/>
                    <a:pt x="1053751" y="139279"/>
                    <a:pt x="1053941" y="149756"/>
                  </a:cubicBezTo>
                  <a:cubicBezTo>
                    <a:pt x="1053656" y="168615"/>
                    <a:pt x="1053369" y="187285"/>
                    <a:pt x="1053656" y="206144"/>
                  </a:cubicBezTo>
                  <a:cubicBezTo>
                    <a:pt x="1053656" y="212145"/>
                    <a:pt x="1051846" y="216145"/>
                    <a:pt x="1047083" y="219765"/>
                  </a:cubicBezTo>
                  <a:cubicBezTo>
                    <a:pt x="1024794" y="236814"/>
                    <a:pt x="998506" y="243101"/>
                    <a:pt x="971741" y="247578"/>
                  </a:cubicBezTo>
                  <a:cubicBezTo>
                    <a:pt x="928688" y="254626"/>
                    <a:pt x="885349" y="254150"/>
                    <a:pt x="842582" y="245482"/>
                  </a:cubicBezTo>
                  <a:cubicBezTo>
                    <a:pt x="824198" y="241768"/>
                    <a:pt x="806386" y="236053"/>
                    <a:pt x="789813" y="226623"/>
                  </a:cubicBezTo>
                  <a:cubicBezTo>
                    <a:pt x="782955" y="222718"/>
                    <a:pt x="779621" y="217955"/>
                    <a:pt x="779812" y="209287"/>
                  </a:cubicBezTo>
                  <a:cubicBezTo>
                    <a:pt x="780383" y="183284"/>
                    <a:pt x="780097" y="157376"/>
                    <a:pt x="780097" y="131182"/>
                  </a:cubicBezTo>
                  <a:cubicBezTo>
                    <a:pt x="780097" y="124610"/>
                    <a:pt x="779050" y="119657"/>
                    <a:pt x="788765" y="125372"/>
                  </a:cubicBezTo>
                  <a:cubicBezTo>
                    <a:pt x="808196" y="137183"/>
                    <a:pt x="830770" y="140326"/>
                    <a:pt x="852773" y="143184"/>
                  </a:cubicBezTo>
                  <a:cubicBezTo>
                    <a:pt x="888968" y="147946"/>
                    <a:pt x="925449" y="148708"/>
                    <a:pt x="961930" y="145279"/>
                  </a:cubicBezTo>
                  <a:cubicBezTo>
                    <a:pt x="987171" y="142898"/>
                    <a:pt x="1012031" y="139469"/>
                    <a:pt x="1035653" y="130039"/>
                  </a:cubicBezTo>
                  <a:cubicBezTo>
                    <a:pt x="1042416" y="128039"/>
                    <a:pt x="1048702" y="124324"/>
                    <a:pt x="1053179" y="118323"/>
                  </a:cubicBezTo>
                  <a:lnTo>
                    <a:pt x="1053179" y="118323"/>
                  </a:lnTo>
                  <a:close/>
                  <a:moveTo>
                    <a:pt x="434244" y="94225"/>
                  </a:moveTo>
                  <a:cubicBezTo>
                    <a:pt x="434244" y="126229"/>
                    <a:pt x="434244" y="156138"/>
                    <a:pt x="434244" y="185761"/>
                  </a:cubicBezTo>
                  <a:cubicBezTo>
                    <a:pt x="434244" y="189952"/>
                    <a:pt x="432149" y="192047"/>
                    <a:pt x="429292" y="194714"/>
                  </a:cubicBezTo>
                  <a:cubicBezTo>
                    <a:pt x="409384" y="212526"/>
                    <a:pt x="384429" y="219384"/>
                    <a:pt x="359188" y="223289"/>
                  </a:cubicBezTo>
                  <a:cubicBezTo>
                    <a:pt x="307181" y="231957"/>
                    <a:pt x="255270" y="232433"/>
                    <a:pt x="203835" y="217764"/>
                  </a:cubicBezTo>
                  <a:cubicBezTo>
                    <a:pt x="202025" y="217193"/>
                    <a:pt x="200406" y="217003"/>
                    <a:pt x="198596" y="216431"/>
                  </a:cubicBezTo>
                  <a:cubicBezTo>
                    <a:pt x="160020" y="203287"/>
                    <a:pt x="159258" y="202239"/>
                    <a:pt x="159258" y="161853"/>
                  </a:cubicBezTo>
                  <a:cubicBezTo>
                    <a:pt x="159258" y="156328"/>
                    <a:pt x="158972" y="151089"/>
                    <a:pt x="158972" y="145565"/>
                  </a:cubicBezTo>
                  <a:cubicBezTo>
                    <a:pt x="159258" y="132992"/>
                    <a:pt x="159258" y="120705"/>
                    <a:pt x="159734" y="108037"/>
                  </a:cubicBezTo>
                  <a:cubicBezTo>
                    <a:pt x="160020" y="104893"/>
                    <a:pt x="158401" y="101179"/>
                    <a:pt x="161544" y="98321"/>
                  </a:cubicBezTo>
                  <a:cubicBezTo>
                    <a:pt x="180404" y="112228"/>
                    <a:pt x="202978" y="116419"/>
                    <a:pt x="225361" y="119847"/>
                  </a:cubicBezTo>
                  <a:cubicBezTo>
                    <a:pt x="256032" y="124610"/>
                    <a:pt x="287274" y="125658"/>
                    <a:pt x="318325" y="124324"/>
                  </a:cubicBezTo>
                  <a:cubicBezTo>
                    <a:pt x="347758" y="122991"/>
                    <a:pt x="377380" y="120610"/>
                    <a:pt x="405765" y="111465"/>
                  </a:cubicBezTo>
                  <a:cubicBezTo>
                    <a:pt x="415861" y="108132"/>
                    <a:pt x="426053" y="104989"/>
                    <a:pt x="434244" y="94225"/>
                  </a:cubicBezTo>
                  <a:lnTo>
                    <a:pt x="434244" y="94225"/>
                  </a:lnTo>
                  <a:close/>
                  <a:moveTo>
                    <a:pt x="769144" y="309"/>
                  </a:moveTo>
                  <a:cubicBezTo>
                    <a:pt x="769144" y="11358"/>
                    <a:pt x="769429" y="22312"/>
                    <a:pt x="769429" y="33361"/>
                  </a:cubicBezTo>
                  <a:cubicBezTo>
                    <a:pt x="769429" y="50410"/>
                    <a:pt x="768668" y="67174"/>
                    <a:pt x="769429" y="84224"/>
                  </a:cubicBezTo>
                  <a:cubicBezTo>
                    <a:pt x="769906" y="93654"/>
                    <a:pt x="765715" y="98893"/>
                    <a:pt x="758666" y="103655"/>
                  </a:cubicBezTo>
                  <a:cubicBezTo>
                    <a:pt x="737140" y="117847"/>
                    <a:pt x="712756" y="124134"/>
                    <a:pt x="687514" y="128039"/>
                  </a:cubicBezTo>
                  <a:cubicBezTo>
                    <a:pt x="638651" y="135945"/>
                    <a:pt x="589883" y="134897"/>
                    <a:pt x="541591" y="122038"/>
                  </a:cubicBezTo>
                  <a:cubicBezTo>
                    <a:pt x="527399" y="118133"/>
                    <a:pt x="513493" y="113085"/>
                    <a:pt x="501396" y="104227"/>
                  </a:cubicBezTo>
                  <a:cubicBezTo>
                    <a:pt x="496634" y="100797"/>
                    <a:pt x="495109" y="97178"/>
                    <a:pt x="495395" y="91654"/>
                  </a:cubicBezTo>
                  <a:cubicBezTo>
                    <a:pt x="495681" y="76414"/>
                    <a:pt x="495395" y="61459"/>
                    <a:pt x="495395" y="46314"/>
                  </a:cubicBezTo>
                  <a:cubicBezTo>
                    <a:pt x="495395" y="35075"/>
                    <a:pt x="495395" y="23455"/>
                    <a:pt x="495967" y="12215"/>
                  </a:cubicBezTo>
                  <a:cubicBezTo>
                    <a:pt x="495967" y="8786"/>
                    <a:pt x="494157" y="5167"/>
                    <a:pt x="497777" y="2214"/>
                  </a:cubicBezTo>
                  <a:cubicBezTo>
                    <a:pt x="500634" y="595"/>
                    <a:pt x="503587" y="1928"/>
                    <a:pt x="505873" y="3262"/>
                  </a:cubicBezTo>
                  <a:cubicBezTo>
                    <a:pt x="535781" y="18978"/>
                    <a:pt x="568643" y="22121"/>
                    <a:pt x="601694" y="23455"/>
                  </a:cubicBezTo>
                  <a:cubicBezTo>
                    <a:pt x="636079" y="25074"/>
                    <a:pt x="670179" y="25074"/>
                    <a:pt x="704279" y="19740"/>
                  </a:cubicBezTo>
                  <a:cubicBezTo>
                    <a:pt x="724757" y="16597"/>
                    <a:pt x="744950" y="12691"/>
                    <a:pt x="762857" y="1357"/>
                  </a:cubicBezTo>
                  <a:cubicBezTo>
                    <a:pt x="764667" y="309"/>
                    <a:pt x="766763" y="-453"/>
                    <a:pt x="769144" y="309"/>
                  </a:cubicBezTo>
                  <a:lnTo>
                    <a:pt x="769144" y="30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29" name="Oval 728">
            <a:extLst>
              <a:ext uri="{FF2B5EF4-FFF2-40B4-BE49-F238E27FC236}">
                <a16:creationId xmlns:a16="http://schemas.microsoft.com/office/drawing/2014/main" id="{951AB6F1-412E-4B14-83E0-AFD840C5B276}"/>
              </a:ext>
            </a:extLst>
          </p:cNvPr>
          <p:cNvSpPr/>
          <p:nvPr/>
        </p:nvSpPr>
        <p:spPr>
          <a:xfrm>
            <a:off x="1738836" y="1795691"/>
            <a:ext cx="685800" cy="6858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30" name="Group 729">
            <a:extLst>
              <a:ext uri="{FF2B5EF4-FFF2-40B4-BE49-F238E27FC236}">
                <a16:creationId xmlns:a16="http://schemas.microsoft.com/office/drawing/2014/main" id="{F5FE9D90-1FD8-4B16-9B7F-6D1B38EDEBC0}"/>
              </a:ext>
            </a:extLst>
          </p:cNvPr>
          <p:cNvGrpSpPr/>
          <p:nvPr/>
        </p:nvGrpSpPr>
        <p:grpSpPr>
          <a:xfrm>
            <a:off x="953130" y="4852233"/>
            <a:ext cx="2257212" cy="1173563"/>
            <a:chOff x="-499931" y="1121722"/>
            <a:chExt cx="3859356" cy="1173563"/>
          </a:xfrm>
        </p:grpSpPr>
        <p:sp>
          <p:nvSpPr>
            <p:cNvPr id="731" name="TextBox 730">
              <a:extLst>
                <a:ext uri="{FF2B5EF4-FFF2-40B4-BE49-F238E27FC236}">
                  <a16:creationId xmlns:a16="http://schemas.microsoft.com/office/drawing/2014/main" id="{6C0918A5-DF0F-4DF8-B4C6-3C02AF7D5212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32" name="TextBox 731">
              <a:extLst>
                <a:ext uri="{FF2B5EF4-FFF2-40B4-BE49-F238E27FC236}">
                  <a16:creationId xmlns:a16="http://schemas.microsoft.com/office/drawing/2014/main" id="{1D989AC8-E6BC-4A37-B7E2-A0D76F64A29B}"/>
                </a:ext>
              </a:extLst>
            </p:cNvPr>
            <p:cNvSpPr txBox="1"/>
            <p:nvPr/>
          </p:nvSpPr>
          <p:spPr>
            <a:xfrm>
              <a:off x="-499931" y="1464288"/>
              <a:ext cx="384532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</p:grpSp>
      <p:grpSp>
        <p:nvGrpSpPr>
          <p:cNvPr id="733" name="Group 732">
            <a:extLst>
              <a:ext uri="{FF2B5EF4-FFF2-40B4-BE49-F238E27FC236}">
                <a16:creationId xmlns:a16="http://schemas.microsoft.com/office/drawing/2014/main" id="{98E8C152-AF92-445C-A138-2FE5523D6DA1}"/>
              </a:ext>
            </a:extLst>
          </p:cNvPr>
          <p:cNvGrpSpPr/>
          <p:nvPr/>
        </p:nvGrpSpPr>
        <p:grpSpPr>
          <a:xfrm>
            <a:off x="3723711" y="2789290"/>
            <a:ext cx="2058427" cy="1586525"/>
            <a:chOff x="7632225" y="4971946"/>
            <a:chExt cx="1574850" cy="1213810"/>
          </a:xfrm>
        </p:grpSpPr>
        <p:sp>
          <p:nvSpPr>
            <p:cNvPr id="734" name="Freeform: Shape 733">
              <a:extLst>
                <a:ext uri="{FF2B5EF4-FFF2-40B4-BE49-F238E27FC236}">
                  <a16:creationId xmlns:a16="http://schemas.microsoft.com/office/drawing/2014/main" id="{8BC41DCB-4C85-4EA8-9C74-91AA8CB0B7A7}"/>
                </a:ext>
              </a:extLst>
            </p:cNvPr>
            <p:cNvSpPr/>
            <p:nvPr/>
          </p:nvSpPr>
          <p:spPr>
            <a:xfrm>
              <a:off x="7632225" y="4971946"/>
              <a:ext cx="1574850" cy="1213810"/>
            </a:xfrm>
            <a:custGeom>
              <a:avLst/>
              <a:gdLst>
                <a:gd name="connsiteX0" fmla="*/ 1192244 w 1208627"/>
                <a:gd name="connsiteY0" fmla="*/ 240792 h 931545"/>
                <a:gd name="connsiteX1" fmla="*/ 1065466 w 1208627"/>
                <a:gd name="connsiteY1" fmla="*/ 189643 h 931545"/>
                <a:gd name="connsiteX2" fmla="*/ 1053369 w 1208627"/>
                <a:gd name="connsiteY2" fmla="*/ 188024 h 931545"/>
                <a:gd name="connsiteX3" fmla="*/ 1052608 w 1208627"/>
                <a:gd name="connsiteY3" fmla="*/ 160210 h 931545"/>
                <a:gd name="connsiteX4" fmla="*/ 1054418 w 1208627"/>
                <a:gd name="connsiteY4" fmla="*/ 156782 h 931545"/>
                <a:gd name="connsiteX5" fmla="*/ 1045464 w 1208627"/>
                <a:gd name="connsiteY5" fmla="*/ 138684 h 931545"/>
                <a:gd name="connsiteX6" fmla="*/ 1022604 w 1208627"/>
                <a:gd name="connsiteY6" fmla="*/ 129254 h 931545"/>
                <a:gd name="connsiteX7" fmla="*/ 898207 w 1208627"/>
                <a:gd name="connsiteY7" fmla="*/ 116681 h 931545"/>
                <a:gd name="connsiteX8" fmla="*/ 877252 w 1208627"/>
                <a:gd name="connsiteY8" fmla="*/ 112967 h 931545"/>
                <a:gd name="connsiteX9" fmla="*/ 779907 w 1208627"/>
                <a:gd name="connsiteY9" fmla="*/ 73628 h 931545"/>
                <a:gd name="connsiteX10" fmla="*/ 769144 w 1208627"/>
                <a:gd name="connsiteY10" fmla="*/ 71247 h 931545"/>
                <a:gd name="connsiteX11" fmla="*/ 768858 w 1208627"/>
                <a:gd name="connsiteY11" fmla="*/ 38672 h 931545"/>
                <a:gd name="connsiteX12" fmla="*/ 757809 w 1208627"/>
                <a:gd name="connsiteY12" fmla="*/ 20002 h 931545"/>
                <a:gd name="connsiteX13" fmla="*/ 723995 w 1208627"/>
                <a:gd name="connsiteY13" fmla="*/ 8668 h 931545"/>
                <a:gd name="connsiteX14" fmla="*/ 563403 w 1208627"/>
                <a:gd name="connsiteY14" fmla="*/ 4763 h 931545"/>
                <a:gd name="connsiteX15" fmla="*/ 507206 w 1208627"/>
                <a:gd name="connsiteY15" fmla="*/ 20002 h 931545"/>
                <a:gd name="connsiteX16" fmla="*/ 497491 w 1208627"/>
                <a:gd name="connsiteY16" fmla="*/ 40481 h 931545"/>
                <a:gd name="connsiteX17" fmla="*/ 497491 w 1208627"/>
                <a:gd name="connsiteY17" fmla="*/ 40481 h 931545"/>
                <a:gd name="connsiteX18" fmla="*/ 495681 w 1208627"/>
                <a:gd name="connsiteY18" fmla="*/ 50482 h 931545"/>
                <a:gd name="connsiteX19" fmla="*/ 495109 w 1208627"/>
                <a:gd name="connsiteY19" fmla="*/ 84106 h 931545"/>
                <a:gd name="connsiteX20" fmla="*/ 482822 w 1208627"/>
                <a:gd name="connsiteY20" fmla="*/ 85439 h 931545"/>
                <a:gd name="connsiteX21" fmla="*/ 419291 w 1208627"/>
                <a:gd name="connsiteY21" fmla="*/ 104108 h 931545"/>
                <a:gd name="connsiteX22" fmla="*/ 397002 w 1208627"/>
                <a:gd name="connsiteY22" fmla="*/ 104680 h 931545"/>
                <a:gd name="connsiteX23" fmla="*/ 328517 w 1208627"/>
                <a:gd name="connsiteY23" fmla="*/ 94964 h 931545"/>
                <a:gd name="connsiteX24" fmla="*/ 199168 w 1208627"/>
                <a:gd name="connsiteY24" fmla="*/ 103632 h 931545"/>
                <a:gd name="connsiteX25" fmla="*/ 183166 w 1208627"/>
                <a:gd name="connsiteY25" fmla="*/ 110966 h 931545"/>
                <a:gd name="connsiteX26" fmla="*/ 171069 w 1208627"/>
                <a:gd name="connsiteY26" fmla="*/ 117253 h 931545"/>
                <a:gd name="connsiteX27" fmla="*/ 161639 w 1208627"/>
                <a:gd name="connsiteY27" fmla="*/ 136969 h 931545"/>
                <a:gd name="connsiteX28" fmla="*/ 159829 w 1208627"/>
                <a:gd name="connsiteY28" fmla="*/ 146971 h 931545"/>
                <a:gd name="connsiteX29" fmla="*/ 159068 w 1208627"/>
                <a:gd name="connsiteY29" fmla="*/ 184499 h 931545"/>
                <a:gd name="connsiteX30" fmla="*/ 137255 w 1208627"/>
                <a:gd name="connsiteY30" fmla="*/ 190500 h 931545"/>
                <a:gd name="connsiteX31" fmla="*/ 2381 w 1208627"/>
                <a:gd name="connsiteY31" fmla="*/ 228028 h 931545"/>
                <a:gd name="connsiteX32" fmla="*/ 571 w 1208627"/>
                <a:gd name="connsiteY32" fmla="*/ 232219 h 931545"/>
                <a:gd name="connsiteX33" fmla="*/ 285 w 1208627"/>
                <a:gd name="connsiteY33" fmla="*/ 234315 h 931545"/>
                <a:gd name="connsiteX34" fmla="*/ 0 w 1208627"/>
                <a:gd name="connsiteY34" fmla="*/ 702374 h 931545"/>
                <a:gd name="connsiteX35" fmla="*/ 7906 w 1208627"/>
                <a:gd name="connsiteY35" fmla="*/ 712851 h 931545"/>
                <a:gd name="connsiteX36" fmla="*/ 538734 w 1208627"/>
                <a:gd name="connsiteY36" fmla="*/ 927354 h 931545"/>
                <a:gd name="connsiteX37" fmla="*/ 538734 w 1208627"/>
                <a:gd name="connsiteY37" fmla="*/ 927354 h 931545"/>
                <a:gd name="connsiteX38" fmla="*/ 539019 w 1208627"/>
                <a:gd name="connsiteY38" fmla="*/ 931545 h 931545"/>
                <a:gd name="connsiteX39" fmla="*/ 543497 w 1208627"/>
                <a:gd name="connsiteY39" fmla="*/ 931545 h 931545"/>
                <a:gd name="connsiteX40" fmla="*/ 563403 w 1208627"/>
                <a:gd name="connsiteY40" fmla="*/ 927068 h 931545"/>
                <a:gd name="connsiteX41" fmla="*/ 981360 w 1208627"/>
                <a:gd name="connsiteY41" fmla="*/ 792670 h 931545"/>
                <a:gd name="connsiteX42" fmla="*/ 1192053 w 1208627"/>
                <a:gd name="connsiteY42" fmla="*/ 724948 h 931545"/>
                <a:gd name="connsiteX43" fmla="*/ 1208627 w 1208627"/>
                <a:gd name="connsiteY43" fmla="*/ 702659 h 931545"/>
                <a:gd name="connsiteX44" fmla="*/ 1208627 w 1208627"/>
                <a:gd name="connsiteY44" fmla="*/ 264319 h 931545"/>
                <a:gd name="connsiteX45" fmla="*/ 1192244 w 1208627"/>
                <a:gd name="connsiteY45" fmla="*/ 240792 h 931545"/>
                <a:gd name="connsiteX46" fmla="*/ 1192244 w 1208627"/>
                <a:gd name="connsiteY46" fmla="*/ 240792 h 93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1208627" h="931545">
                  <a:moveTo>
                    <a:pt x="1192244" y="240792"/>
                  </a:moveTo>
                  <a:cubicBezTo>
                    <a:pt x="1150239" y="223171"/>
                    <a:pt x="1107757" y="206883"/>
                    <a:pt x="1065466" y="189643"/>
                  </a:cubicBezTo>
                  <a:cubicBezTo>
                    <a:pt x="1061561" y="188024"/>
                    <a:pt x="1057561" y="185928"/>
                    <a:pt x="1053369" y="188024"/>
                  </a:cubicBezTo>
                  <a:cubicBezTo>
                    <a:pt x="1053084" y="178879"/>
                    <a:pt x="1052798" y="169354"/>
                    <a:pt x="1052608" y="160210"/>
                  </a:cubicBezTo>
                  <a:cubicBezTo>
                    <a:pt x="1053369" y="159163"/>
                    <a:pt x="1053941" y="158115"/>
                    <a:pt x="1054418" y="156782"/>
                  </a:cubicBezTo>
                  <a:cubicBezTo>
                    <a:pt x="1056227" y="148400"/>
                    <a:pt x="1051750" y="142875"/>
                    <a:pt x="1045464" y="138684"/>
                  </a:cubicBezTo>
                  <a:cubicBezTo>
                    <a:pt x="1038416" y="134207"/>
                    <a:pt x="1030510" y="131350"/>
                    <a:pt x="1022604" y="129254"/>
                  </a:cubicBezTo>
                  <a:cubicBezTo>
                    <a:pt x="981932" y="118205"/>
                    <a:pt x="940213" y="115824"/>
                    <a:pt x="898207" y="116681"/>
                  </a:cubicBezTo>
                  <a:cubicBezTo>
                    <a:pt x="890873" y="116967"/>
                    <a:pt x="884015" y="115634"/>
                    <a:pt x="877252" y="112967"/>
                  </a:cubicBezTo>
                  <a:cubicBezTo>
                    <a:pt x="844677" y="100108"/>
                    <a:pt x="812482" y="86201"/>
                    <a:pt x="779907" y="73628"/>
                  </a:cubicBezTo>
                  <a:cubicBezTo>
                    <a:pt x="776478" y="72295"/>
                    <a:pt x="773049" y="69437"/>
                    <a:pt x="769144" y="71247"/>
                  </a:cubicBezTo>
                  <a:cubicBezTo>
                    <a:pt x="769144" y="60484"/>
                    <a:pt x="768858" y="49435"/>
                    <a:pt x="768858" y="38672"/>
                  </a:cubicBezTo>
                  <a:cubicBezTo>
                    <a:pt x="771239" y="28956"/>
                    <a:pt x="765143" y="23717"/>
                    <a:pt x="757809" y="20002"/>
                  </a:cubicBezTo>
                  <a:cubicBezTo>
                    <a:pt x="747046" y="14478"/>
                    <a:pt x="735806" y="11049"/>
                    <a:pt x="723995" y="8668"/>
                  </a:cubicBezTo>
                  <a:cubicBezTo>
                    <a:pt x="670750" y="-1810"/>
                    <a:pt x="617220" y="-2381"/>
                    <a:pt x="563403" y="4763"/>
                  </a:cubicBezTo>
                  <a:cubicBezTo>
                    <a:pt x="543973" y="7430"/>
                    <a:pt x="524827" y="11049"/>
                    <a:pt x="507206" y="20002"/>
                  </a:cubicBezTo>
                  <a:cubicBezTo>
                    <a:pt x="498824" y="24193"/>
                    <a:pt x="492728" y="30004"/>
                    <a:pt x="497491" y="40481"/>
                  </a:cubicBezTo>
                  <a:lnTo>
                    <a:pt x="497491" y="40481"/>
                  </a:lnTo>
                  <a:cubicBezTo>
                    <a:pt x="493776" y="43148"/>
                    <a:pt x="495681" y="47053"/>
                    <a:pt x="495681" y="50482"/>
                  </a:cubicBezTo>
                  <a:cubicBezTo>
                    <a:pt x="495395" y="61817"/>
                    <a:pt x="495395" y="72771"/>
                    <a:pt x="495109" y="84106"/>
                  </a:cubicBezTo>
                  <a:cubicBezTo>
                    <a:pt x="490918" y="82296"/>
                    <a:pt x="486727" y="84106"/>
                    <a:pt x="482822" y="85439"/>
                  </a:cubicBezTo>
                  <a:cubicBezTo>
                    <a:pt x="461582" y="91440"/>
                    <a:pt x="440341" y="97536"/>
                    <a:pt x="419291" y="104108"/>
                  </a:cubicBezTo>
                  <a:cubicBezTo>
                    <a:pt x="411956" y="106490"/>
                    <a:pt x="404622" y="106775"/>
                    <a:pt x="397002" y="104680"/>
                  </a:cubicBezTo>
                  <a:cubicBezTo>
                    <a:pt x="374428" y="98869"/>
                    <a:pt x="351568" y="95536"/>
                    <a:pt x="328517" y="94964"/>
                  </a:cubicBezTo>
                  <a:cubicBezTo>
                    <a:pt x="285179" y="93917"/>
                    <a:pt x="241935" y="93631"/>
                    <a:pt x="199168" y="103632"/>
                  </a:cubicBezTo>
                  <a:cubicBezTo>
                    <a:pt x="193357" y="104966"/>
                    <a:pt x="187071" y="105442"/>
                    <a:pt x="183166" y="110966"/>
                  </a:cubicBezTo>
                  <a:cubicBezTo>
                    <a:pt x="179261" y="113062"/>
                    <a:pt x="175070" y="115443"/>
                    <a:pt x="171069" y="117253"/>
                  </a:cubicBezTo>
                  <a:cubicBezTo>
                    <a:pt x="162401" y="121158"/>
                    <a:pt x="158496" y="127444"/>
                    <a:pt x="161639" y="136969"/>
                  </a:cubicBezTo>
                  <a:cubicBezTo>
                    <a:pt x="158496" y="139827"/>
                    <a:pt x="160020" y="143827"/>
                    <a:pt x="159829" y="146971"/>
                  </a:cubicBezTo>
                  <a:cubicBezTo>
                    <a:pt x="159258" y="159544"/>
                    <a:pt x="159258" y="171926"/>
                    <a:pt x="159068" y="184499"/>
                  </a:cubicBezTo>
                  <a:cubicBezTo>
                    <a:pt x="151733" y="186595"/>
                    <a:pt x="144589" y="188404"/>
                    <a:pt x="137255" y="190500"/>
                  </a:cubicBezTo>
                  <a:cubicBezTo>
                    <a:pt x="92107" y="202311"/>
                    <a:pt x="48292" y="219361"/>
                    <a:pt x="2381" y="228028"/>
                  </a:cubicBezTo>
                  <a:cubicBezTo>
                    <a:pt x="0" y="228600"/>
                    <a:pt x="0" y="230410"/>
                    <a:pt x="571" y="232219"/>
                  </a:cubicBezTo>
                  <a:cubicBezTo>
                    <a:pt x="571" y="232982"/>
                    <a:pt x="285" y="233553"/>
                    <a:pt x="285" y="234315"/>
                  </a:cubicBezTo>
                  <a:cubicBezTo>
                    <a:pt x="285" y="390239"/>
                    <a:pt x="285" y="546163"/>
                    <a:pt x="0" y="702374"/>
                  </a:cubicBezTo>
                  <a:cubicBezTo>
                    <a:pt x="0" y="708660"/>
                    <a:pt x="2667" y="710755"/>
                    <a:pt x="7906" y="712851"/>
                  </a:cubicBezTo>
                  <a:cubicBezTo>
                    <a:pt x="184785" y="784288"/>
                    <a:pt x="361855" y="855917"/>
                    <a:pt x="538734" y="927354"/>
                  </a:cubicBezTo>
                  <a:lnTo>
                    <a:pt x="538734" y="927354"/>
                  </a:lnTo>
                  <a:cubicBezTo>
                    <a:pt x="538734" y="928687"/>
                    <a:pt x="538734" y="930211"/>
                    <a:pt x="539019" y="931545"/>
                  </a:cubicBezTo>
                  <a:cubicBezTo>
                    <a:pt x="540639" y="931545"/>
                    <a:pt x="541877" y="931545"/>
                    <a:pt x="543497" y="931545"/>
                  </a:cubicBezTo>
                  <a:cubicBezTo>
                    <a:pt x="550069" y="929164"/>
                    <a:pt x="556832" y="929164"/>
                    <a:pt x="563403" y="927068"/>
                  </a:cubicBezTo>
                  <a:cubicBezTo>
                    <a:pt x="702754" y="882205"/>
                    <a:pt x="842105" y="837533"/>
                    <a:pt x="981360" y="792670"/>
                  </a:cubicBezTo>
                  <a:cubicBezTo>
                    <a:pt x="1051655" y="770096"/>
                    <a:pt x="1121759" y="747808"/>
                    <a:pt x="1192053" y="724948"/>
                  </a:cubicBezTo>
                  <a:cubicBezTo>
                    <a:pt x="1206532" y="720185"/>
                    <a:pt x="1208627" y="718090"/>
                    <a:pt x="1208627" y="702659"/>
                  </a:cubicBezTo>
                  <a:cubicBezTo>
                    <a:pt x="1208627" y="556451"/>
                    <a:pt x="1208627" y="410527"/>
                    <a:pt x="1208627" y="264319"/>
                  </a:cubicBezTo>
                  <a:cubicBezTo>
                    <a:pt x="1207961" y="248412"/>
                    <a:pt x="1206627" y="246888"/>
                    <a:pt x="1192244" y="240792"/>
                  </a:cubicBezTo>
                  <a:lnTo>
                    <a:pt x="1192244" y="240792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5" name="Freeform: Shape 734">
              <a:extLst>
                <a:ext uri="{FF2B5EF4-FFF2-40B4-BE49-F238E27FC236}">
                  <a16:creationId xmlns:a16="http://schemas.microsoft.com/office/drawing/2014/main" id="{758DAE16-8B34-440C-A590-F24B1E4EBDB2}"/>
                </a:ext>
              </a:extLst>
            </p:cNvPr>
            <p:cNvSpPr/>
            <p:nvPr/>
          </p:nvSpPr>
          <p:spPr>
            <a:xfrm>
              <a:off x="7635327" y="5025656"/>
              <a:ext cx="1373292" cy="1157369"/>
            </a:xfrm>
            <a:custGeom>
              <a:avLst/>
              <a:gdLst>
                <a:gd name="connsiteX0" fmla="*/ 710375 w 1053940"/>
                <a:gd name="connsiteY0" fmla="*/ 218717 h 888229"/>
                <a:gd name="connsiteX1" fmla="*/ 711994 w 1053940"/>
                <a:gd name="connsiteY1" fmla="*/ 226623 h 888229"/>
                <a:gd name="connsiteX2" fmla="*/ 712279 w 1053940"/>
                <a:gd name="connsiteY2" fmla="*/ 301394 h 888229"/>
                <a:gd name="connsiteX3" fmla="*/ 701230 w 1053940"/>
                <a:gd name="connsiteY3" fmla="*/ 321873 h 888229"/>
                <a:gd name="connsiteX4" fmla="*/ 629317 w 1053940"/>
                <a:gd name="connsiteY4" fmla="*/ 347019 h 888229"/>
                <a:gd name="connsiteX5" fmla="*/ 485489 w 1053940"/>
                <a:gd name="connsiteY5" fmla="*/ 341209 h 888229"/>
                <a:gd name="connsiteX6" fmla="*/ 477107 w 1053940"/>
                <a:gd name="connsiteY6" fmla="*/ 339113 h 888229"/>
                <a:gd name="connsiteX7" fmla="*/ 437959 w 1053940"/>
                <a:gd name="connsiteY7" fmla="*/ 285868 h 888229"/>
                <a:gd name="connsiteX8" fmla="*/ 437959 w 1053940"/>
                <a:gd name="connsiteY8" fmla="*/ 224241 h 888229"/>
                <a:gd name="connsiteX9" fmla="*/ 439578 w 1053940"/>
                <a:gd name="connsiteY9" fmla="*/ 220813 h 888229"/>
                <a:gd name="connsiteX10" fmla="*/ 514921 w 1053940"/>
                <a:gd name="connsiteY10" fmla="*/ 243387 h 888229"/>
                <a:gd name="connsiteX11" fmla="*/ 634651 w 1053940"/>
                <a:gd name="connsiteY11" fmla="*/ 243387 h 888229"/>
                <a:gd name="connsiteX12" fmla="*/ 687419 w 1053940"/>
                <a:gd name="connsiteY12" fmla="*/ 232338 h 888229"/>
                <a:gd name="connsiteX13" fmla="*/ 710375 w 1053940"/>
                <a:gd name="connsiteY13" fmla="*/ 218717 h 888229"/>
                <a:gd name="connsiteX14" fmla="*/ 710375 w 1053940"/>
                <a:gd name="connsiteY14" fmla="*/ 218717 h 888229"/>
                <a:gd name="connsiteX15" fmla="*/ 381 w 1053940"/>
                <a:gd name="connsiteY15" fmla="*/ 193571 h 888229"/>
                <a:gd name="connsiteX16" fmla="*/ 78867 w 1053940"/>
                <a:gd name="connsiteY16" fmla="*/ 224813 h 888229"/>
                <a:gd name="connsiteX17" fmla="*/ 529780 w 1053940"/>
                <a:gd name="connsiteY17" fmla="*/ 409122 h 888229"/>
                <a:gd name="connsiteX18" fmla="*/ 539496 w 1053940"/>
                <a:gd name="connsiteY18" fmla="*/ 421219 h 888229"/>
                <a:gd name="connsiteX19" fmla="*/ 538925 w 1053940"/>
                <a:gd name="connsiteY19" fmla="*/ 888229 h 888229"/>
                <a:gd name="connsiteX20" fmla="*/ 7906 w 1053940"/>
                <a:gd name="connsiteY20" fmla="*/ 674012 h 888229"/>
                <a:gd name="connsiteX21" fmla="*/ 0 w 1053940"/>
                <a:gd name="connsiteY21" fmla="*/ 663535 h 888229"/>
                <a:gd name="connsiteX22" fmla="*/ 285 w 1053940"/>
                <a:gd name="connsiteY22" fmla="*/ 196047 h 888229"/>
                <a:gd name="connsiteX23" fmla="*/ 381 w 1053940"/>
                <a:gd name="connsiteY23" fmla="*/ 193571 h 888229"/>
                <a:gd name="connsiteX24" fmla="*/ 381 w 1053940"/>
                <a:gd name="connsiteY24" fmla="*/ 193571 h 888229"/>
                <a:gd name="connsiteX25" fmla="*/ 1053179 w 1053940"/>
                <a:gd name="connsiteY25" fmla="*/ 118323 h 888229"/>
                <a:gd name="connsiteX26" fmla="*/ 1053941 w 1053940"/>
                <a:gd name="connsiteY26" fmla="*/ 149756 h 888229"/>
                <a:gd name="connsiteX27" fmla="*/ 1053656 w 1053940"/>
                <a:gd name="connsiteY27" fmla="*/ 206144 h 888229"/>
                <a:gd name="connsiteX28" fmla="*/ 1047083 w 1053940"/>
                <a:gd name="connsiteY28" fmla="*/ 219765 h 888229"/>
                <a:gd name="connsiteX29" fmla="*/ 971741 w 1053940"/>
                <a:gd name="connsiteY29" fmla="*/ 247578 h 888229"/>
                <a:gd name="connsiteX30" fmla="*/ 842582 w 1053940"/>
                <a:gd name="connsiteY30" fmla="*/ 245482 h 888229"/>
                <a:gd name="connsiteX31" fmla="*/ 789813 w 1053940"/>
                <a:gd name="connsiteY31" fmla="*/ 226623 h 888229"/>
                <a:gd name="connsiteX32" fmla="*/ 779812 w 1053940"/>
                <a:gd name="connsiteY32" fmla="*/ 209287 h 888229"/>
                <a:gd name="connsiteX33" fmla="*/ 780097 w 1053940"/>
                <a:gd name="connsiteY33" fmla="*/ 131182 h 888229"/>
                <a:gd name="connsiteX34" fmla="*/ 788765 w 1053940"/>
                <a:gd name="connsiteY34" fmla="*/ 125372 h 888229"/>
                <a:gd name="connsiteX35" fmla="*/ 852773 w 1053940"/>
                <a:gd name="connsiteY35" fmla="*/ 143184 h 888229"/>
                <a:gd name="connsiteX36" fmla="*/ 961930 w 1053940"/>
                <a:gd name="connsiteY36" fmla="*/ 145279 h 888229"/>
                <a:gd name="connsiteX37" fmla="*/ 1035653 w 1053940"/>
                <a:gd name="connsiteY37" fmla="*/ 130039 h 888229"/>
                <a:gd name="connsiteX38" fmla="*/ 1053179 w 1053940"/>
                <a:gd name="connsiteY38" fmla="*/ 118323 h 888229"/>
                <a:gd name="connsiteX39" fmla="*/ 1053179 w 1053940"/>
                <a:gd name="connsiteY39" fmla="*/ 118323 h 888229"/>
                <a:gd name="connsiteX40" fmla="*/ 434244 w 1053940"/>
                <a:gd name="connsiteY40" fmla="*/ 94225 h 888229"/>
                <a:gd name="connsiteX41" fmla="*/ 434244 w 1053940"/>
                <a:gd name="connsiteY41" fmla="*/ 185761 h 888229"/>
                <a:gd name="connsiteX42" fmla="*/ 429292 w 1053940"/>
                <a:gd name="connsiteY42" fmla="*/ 194714 h 888229"/>
                <a:gd name="connsiteX43" fmla="*/ 359188 w 1053940"/>
                <a:gd name="connsiteY43" fmla="*/ 223289 h 888229"/>
                <a:gd name="connsiteX44" fmla="*/ 203835 w 1053940"/>
                <a:gd name="connsiteY44" fmla="*/ 217764 h 888229"/>
                <a:gd name="connsiteX45" fmla="*/ 198596 w 1053940"/>
                <a:gd name="connsiteY45" fmla="*/ 216431 h 888229"/>
                <a:gd name="connsiteX46" fmla="*/ 159258 w 1053940"/>
                <a:gd name="connsiteY46" fmla="*/ 161853 h 888229"/>
                <a:gd name="connsiteX47" fmla="*/ 158972 w 1053940"/>
                <a:gd name="connsiteY47" fmla="*/ 145565 h 888229"/>
                <a:gd name="connsiteX48" fmla="*/ 159734 w 1053940"/>
                <a:gd name="connsiteY48" fmla="*/ 108037 h 888229"/>
                <a:gd name="connsiteX49" fmla="*/ 161544 w 1053940"/>
                <a:gd name="connsiteY49" fmla="*/ 98321 h 888229"/>
                <a:gd name="connsiteX50" fmla="*/ 225361 w 1053940"/>
                <a:gd name="connsiteY50" fmla="*/ 119847 h 888229"/>
                <a:gd name="connsiteX51" fmla="*/ 318325 w 1053940"/>
                <a:gd name="connsiteY51" fmla="*/ 124324 h 888229"/>
                <a:gd name="connsiteX52" fmla="*/ 405765 w 1053940"/>
                <a:gd name="connsiteY52" fmla="*/ 111465 h 888229"/>
                <a:gd name="connsiteX53" fmla="*/ 434244 w 1053940"/>
                <a:gd name="connsiteY53" fmla="*/ 94225 h 888229"/>
                <a:gd name="connsiteX54" fmla="*/ 434244 w 1053940"/>
                <a:gd name="connsiteY54" fmla="*/ 94225 h 888229"/>
                <a:gd name="connsiteX55" fmla="*/ 769144 w 1053940"/>
                <a:gd name="connsiteY55" fmla="*/ 309 h 888229"/>
                <a:gd name="connsiteX56" fmla="*/ 769429 w 1053940"/>
                <a:gd name="connsiteY56" fmla="*/ 33361 h 888229"/>
                <a:gd name="connsiteX57" fmla="*/ 769429 w 1053940"/>
                <a:gd name="connsiteY57" fmla="*/ 84224 h 888229"/>
                <a:gd name="connsiteX58" fmla="*/ 758666 w 1053940"/>
                <a:gd name="connsiteY58" fmla="*/ 103655 h 888229"/>
                <a:gd name="connsiteX59" fmla="*/ 687514 w 1053940"/>
                <a:gd name="connsiteY59" fmla="*/ 128039 h 888229"/>
                <a:gd name="connsiteX60" fmla="*/ 541591 w 1053940"/>
                <a:gd name="connsiteY60" fmla="*/ 122038 h 888229"/>
                <a:gd name="connsiteX61" fmla="*/ 501396 w 1053940"/>
                <a:gd name="connsiteY61" fmla="*/ 104227 h 888229"/>
                <a:gd name="connsiteX62" fmla="*/ 495395 w 1053940"/>
                <a:gd name="connsiteY62" fmla="*/ 91654 h 888229"/>
                <a:gd name="connsiteX63" fmla="*/ 495395 w 1053940"/>
                <a:gd name="connsiteY63" fmla="*/ 46314 h 888229"/>
                <a:gd name="connsiteX64" fmla="*/ 495967 w 1053940"/>
                <a:gd name="connsiteY64" fmla="*/ 12215 h 888229"/>
                <a:gd name="connsiteX65" fmla="*/ 497777 w 1053940"/>
                <a:gd name="connsiteY65" fmla="*/ 2214 h 888229"/>
                <a:gd name="connsiteX66" fmla="*/ 505873 w 1053940"/>
                <a:gd name="connsiteY66" fmla="*/ 3262 h 888229"/>
                <a:gd name="connsiteX67" fmla="*/ 601694 w 1053940"/>
                <a:gd name="connsiteY67" fmla="*/ 23455 h 888229"/>
                <a:gd name="connsiteX68" fmla="*/ 704279 w 1053940"/>
                <a:gd name="connsiteY68" fmla="*/ 19740 h 888229"/>
                <a:gd name="connsiteX69" fmla="*/ 762857 w 1053940"/>
                <a:gd name="connsiteY69" fmla="*/ 1357 h 888229"/>
                <a:gd name="connsiteX70" fmla="*/ 769144 w 1053940"/>
                <a:gd name="connsiteY70" fmla="*/ 309 h 888229"/>
                <a:gd name="connsiteX71" fmla="*/ 769144 w 1053940"/>
                <a:gd name="connsiteY71" fmla="*/ 309 h 8882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1053940" h="888229">
                  <a:moveTo>
                    <a:pt x="710375" y="218717"/>
                  </a:moveTo>
                  <a:cubicBezTo>
                    <a:pt x="713804" y="221098"/>
                    <a:pt x="711994" y="224241"/>
                    <a:pt x="711994" y="226623"/>
                  </a:cubicBezTo>
                  <a:cubicBezTo>
                    <a:pt x="712279" y="251578"/>
                    <a:pt x="711422" y="276439"/>
                    <a:pt x="712279" y="301394"/>
                  </a:cubicBezTo>
                  <a:cubicBezTo>
                    <a:pt x="712565" y="311110"/>
                    <a:pt x="708565" y="316824"/>
                    <a:pt x="701230" y="321873"/>
                  </a:cubicBezTo>
                  <a:cubicBezTo>
                    <a:pt x="679704" y="336827"/>
                    <a:pt x="654748" y="343114"/>
                    <a:pt x="629317" y="347019"/>
                  </a:cubicBezTo>
                  <a:cubicBezTo>
                    <a:pt x="581025" y="354639"/>
                    <a:pt x="533019" y="353877"/>
                    <a:pt x="485489" y="341209"/>
                  </a:cubicBezTo>
                  <a:cubicBezTo>
                    <a:pt x="482632" y="340447"/>
                    <a:pt x="479965" y="339875"/>
                    <a:pt x="477107" y="339113"/>
                  </a:cubicBezTo>
                  <a:cubicBezTo>
                    <a:pt x="439007" y="326826"/>
                    <a:pt x="437959" y="325492"/>
                    <a:pt x="437959" y="285868"/>
                  </a:cubicBezTo>
                  <a:cubicBezTo>
                    <a:pt x="437959" y="265389"/>
                    <a:pt x="437959" y="244720"/>
                    <a:pt x="437959" y="224241"/>
                  </a:cubicBezTo>
                  <a:cubicBezTo>
                    <a:pt x="438721" y="223480"/>
                    <a:pt x="439007" y="222908"/>
                    <a:pt x="439578" y="220813"/>
                  </a:cubicBezTo>
                  <a:cubicBezTo>
                    <a:pt x="462915" y="236243"/>
                    <a:pt x="488918" y="240244"/>
                    <a:pt x="514921" y="243387"/>
                  </a:cubicBezTo>
                  <a:cubicBezTo>
                    <a:pt x="554831" y="248149"/>
                    <a:pt x="594741" y="247578"/>
                    <a:pt x="634651" y="243387"/>
                  </a:cubicBezTo>
                  <a:cubicBezTo>
                    <a:pt x="652463" y="241577"/>
                    <a:pt x="670370" y="238148"/>
                    <a:pt x="687419" y="232338"/>
                  </a:cubicBezTo>
                  <a:cubicBezTo>
                    <a:pt x="695897" y="229480"/>
                    <a:pt x="704088" y="225861"/>
                    <a:pt x="710375" y="218717"/>
                  </a:cubicBezTo>
                  <a:lnTo>
                    <a:pt x="710375" y="218717"/>
                  </a:lnTo>
                  <a:close/>
                  <a:moveTo>
                    <a:pt x="381" y="193571"/>
                  </a:moveTo>
                  <a:cubicBezTo>
                    <a:pt x="27146" y="202239"/>
                    <a:pt x="52864" y="214050"/>
                    <a:pt x="78867" y="224813"/>
                  </a:cubicBezTo>
                  <a:cubicBezTo>
                    <a:pt x="229267" y="286154"/>
                    <a:pt x="379381" y="347781"/>
                    <a:pt x="529780" y="409122"/>
                  </a:cubicBezTo>
                  <a:cubicBezTo>
                    <a:pt x="535305" y="411503"/>
                    <a:pt x="539496" y="413313"/>
                    <a:pt x="539496" y="421219"/>
                  </a:cubicBezTo>
                  <a:cubicBezTo>
                    <a:pt x="539210" y="576952"/>
                    <a:pt x="539210" y="732400"/>
                    <a:pt x="538925" y="888229"/>
                  </a:cubicBezTo>
                  <a:cubicBezTo>
                    <a:pt x="362045" y="816697"/>
                    <a:pt x="185071" y="745354"/>
                    <a:pt x="7906" y="674012"/>
                  </a:cubicBezTo>
                  <a:cubicBezTo>
                    <a:pt x="2667" y="671916"/>
                    <a:pt x="0" y="669821"/>
                    <a:pt x="0" y="663535"/>
                  </a:cubicBezTo>
                  <a:cubicBezTo>
                    <a:pt x="285" y="507801"/>
                    <a:pt x="285" y="352067"/>
                    <a:pt x="285" y="196047"/>
                  </a:cubicBezTo>
                  <a:cubicBezTo>
                    <a:pt x="95" y="194905"/>
                    <a:pt x="381" y="194143"/>
                    <a:pt x="381" y="193571"/>
                  </a:cubicBezTo>
                  <a:lnTo>
                    <a:pt x="381" y="193571"/>
                  </a:lnTo>
                  <a:close/>
                  <a:moveTo>
                    <a:pt x="1053179" y="118323"/>
                  </a:moveTo>
                  <a:cubicBezTo>
                    <a:pt x="1053465" y="128801"/>
                    <a:pt x="1053751" y="139279"/>
                    <a:pt x="1053941" y="149756"/>
                  </a:cubicBezTo>
                  <a:cubicBezTo>
                    <a:pt x="1053656" y="168615"/>
                    <a:pt x="1053369" y="187285"/>
                    <a:pt x="1053656" y="206144"/>
                  </a:cubicBezTo>
                  <a:cubicBezTo>
                    <a:pt x="1053656" y="212145"/>
                    <a:pt x="1051846" y="216145"/>
                    <a:pt x="1047083" y="219765"/>
                  </a:cubicBezTo>
                  <a:cubicBezTo>
                    <a:pt x="1024794" y="236814"/>
                    <a:pt x="998506" y="243101"/>
                    <a:pt x="971741" y="247578"/>
                  </a:cubicBezTo>
                  <a:cubicBezTo>
                    <a:pt x="928688" y="254626"/>
                    <a:pt x="885349" y="254150"/>
                    <a:pt x="842582" y="245482"/>
                  </a:cubicBezTo>
                  <a:cubicBezTo>
                    <a:pt x="824198" y="241768"/>
                    <a:pt x="806386" y="236053"/>
                    <a:pt x="789813" y="226623"/>
                  </a:cubicBezTo>
                  <a:cubicBezTo>
                    <a:pt x="782955" y="222718"/>
                    <a:pt x="779621" y="217955"/>
                    <a:pt x="779812" y="209287"/>
                  </a:cubicBezTo>
                  <a:cubicBezTo>
                    <a:pt x="780383" y="183284"/>
                    <a:pt x="780097" y="157376"/>
                    <a:pt x="780097" y="131182"/>
                  </a:cubicBezTo>
                  <a:cubicBezTo>
                    <a:pt x="780097" y="124610"/>
                    <a:pt x="779050" y="119657"/>
                    <a:pt x="788765" y="125372"/>
                  </a:cubicBezTo>
                  <a:cubicBezTo>
                    <a:pt x="808196" y="137183"/>
                    <a:pt x="830770" y="140326"/>
                    <a:pt x="852773" y="143184"/>
                  </a:cubicBezTo>
                  <a:cubicBezTo>
                    <a:pt x="888968" y="147946"/>
                    <a:pt x="925449" y="148708"/>
                    <a:pt x="961930" y="145279"/>
                  </a:cubicBezTo>
                  <a:cubicBezTo>
                    <a:pt x="987171" y="142898"/>
                    <a:pt x="1012031" y="139469"/>
                    <a:pt x="1035653" y="130039"/>
                  </a:cubicBezTo>
                  <a:cubicBezTo>
                    <a:pt x="1042416" y="128039"/>
                    <a:pt x="1048702" y="124324"/>
                    <a:pt x="1053179" y="118323"/>
                  </a:cubicBezTo>
                  <a:lnTo>
                    <a:pt x="1053179" y="118323"/>
                  </a:lnTo>
                  <a:close/>
                  <a:moveTo>
                    <a:pt x="434244" y="94225"/>
                  </a:moveTo>
                  <a:cubicBezTo>
                    <a:pt x="434244" y="126229"/>
                    <a:pt x="434244" y="156138"/>
                    <a:pt x="434244" y="185761"/>
                  </a:cubicBezTo>
                  <a:cubicBezTo>
                    <a:pt x="434244" y="189952"/>
                    <a:pt x="432149" y="192047"/>
                    <a:pt x="429292" y="194714"/>
                  </a:cubicBezTo>
                  <a:cubicBezTo>
                    <a:pt x="409384" y="212526"/>
                    <a:pt x="384429" y="219384"/>
                    <a:pt x="359188" y="223289"/>
                  </a:cubicBezTo>
                  <a:cubicBezTo>
                    <a:pt x="307181" y="231957"/>
                    <a:pt x="255270" y="232433"/>
                    <a:pt x="203835" y="217764"/>
                  </a:cubicBezTo>
                  <a:cubicBezTo>
                    <a:pt x="202025" y="217193"/>
                    <a:pt x="200406" y="217003"/>
                    <a:pt x="198596" y="216431"/>
                  </a:cubicBezTo>
                  <a:cubicBezTo>
                    <a:pt x="160020" y="203287"/>
                    <a:pt x="159258" y="202239"/>
                    <a:pt x="159258" y="161853"/>
                  </a:cubicBezTo>
                  <a:cubicBezTo>
                    <a:pt x="159258" y="156328"/>
                    <a:pt x="158972" y="151089"/>
                    <a:pt x="158972" y="145565"/>
                  </a:cubicBezTo>
                  <a:cubicBezTo>
                    <a:pt x="159258" y="132992"/>
                    <a:pt x="159258" y="120705"/>
                    <a:pt x="159734" y="108037"/>
                  </a:cubicBezTo>
                  <a:cubicBezTo>
                    <a:pt x="160020" y="104893"/>
                    <a:pt x="158401" y="101179"/>
                    <a:pt x="161544" y="98321"/>
                  </a:cubicBezTo>
                  <a:cubicBezTo>
                    <a:pt x="180404" y="112228"/>
                    <a:pt x="202978" y="116419"/>
                    <a:pt x="225361" y="119847"/>
                  </a:cubicBezTo>
                  <a:cubicBezTo>
                    <a:pt x="256032" y="124610"/>
                    <a:pt x="287274" y="125658"/>
                    <a:pt x="318325" y="124324"/>
                  </a:cubicBezTo>
                  <a:cubicBezTo>
                    <a:pt x="347758" y="122991"/>
                    <a:pt x="377380" y="120610"/>
                    <a:pt x="405765" y="111465"/>
                  </a:cubicBezTo>
                  <a:cubicBezTo>
                    <a:pt x="415861" y="108132"/>
                    <a:pt x="426053" y="104989"/>
                    <a:pt x="434244" y="94225"/>
                  </a:cubicBezTo>
                  <a:lnTo>
                    <a:pt x="434244" y="94225"/>
                  </a:lnTo>
                  <a:close/>
                  <a:moveTo>
                    <a:pt x="769144" y="309"/>
                  </a:moveTo>
                  <a:cubicBezTo>
                    <a:pt x="769144" y="11358"/>
                    <a:pt x="769429" y="22312"/>
                    <a:pt x="769429" y="33361"/>
                  </a:cubicBezTo>
                  <a:cubicBezTo>
                    <a:pt x="769429" y="50410"/>
                    <a:pt x="768668" y="67174"/>
                    <a:pt x="769429" y="84224"/>
                  </a:cubicBezTo>
                  <a:cubicBezTo>
                    <a:pt x="769906" y="93654"/>
                    <a:pt x="765715" y="98893"/>
                    <a:pt x="758666" y="103655"/>
                  </a:cubicBezTo>
                  <a:cubicBezTo>
                    <a:pt x="737140" y="117847"/>
                    <a:pt x="712756" y="124134"/>
                    <a:pt x="687514" y="128039"/>
                  </a:cubicBezTo>
                  <a:cubicBezTo>
                    <a:pt x="638651" y="135945"/>
                    <a:pt x="589883" y="134897"/>
                    <a:pt x="541591" y="122038"/>
                  </a:cubicBezTo>
                  <a:cubicBezTo>
                    <a:pt x="527399" y="118133"/>
                    <a:pt x="513493" y="113085"/>
                    <a:pt x="501396" y="104227"/>
                  </a:cubicBezTo>
                  <a:cubicBezTo>
                    <a:pt x="496634" y="100797"/>
                    <a:pt x="495109" y="97178"/>
                    <a:pt x="495395" y="91654"/>
                  </a:cubicBezTo>
                  <a:cubicBezTo>
                    <a:pt x="495681" y="76414"/>
                    <a:pt x="495395" y="61459"/>
                    <a:pt x="495395" y="46314"/>
                  </a:cubicBezTo>
                  <a:cubicBezTo>
                    <a:pt x="495395" y="35075"/>
                    <a:pt x="495395" y="23455"/>
                    <a:pt x="495967" y="12215"/>
                  </a:cubicBezTo>
                  <a:cubicBezTo>
                    <a:pt x="495967" y="8786"/>
                    <a:pt x="494157" y="5167"/>
                    <a:pt x="497777" y="2214"/>
                  </a:cubicBezTo>
                  <a:cubicBezTo>
                    <a:pt x="500634" y="595"/>
                    <a:pt x="503587" y="1928"/>
                    <a:pt x="505873" y="3262"/>
                  </a:cubicBezTo>
                  <a:cubicBezTo>
                    <a:pt x="535781" y="18978"/>
                    <a:pt x="568643" y="22121"/>
                    <a:pt x="601694" y="23455"/>
                  </a:cubicBezTo>
                  <a:cubicBezTo>
                    <a:pt x="636079" y="25074"/>
                    <a:pt x="670179" y="25074"/>
                    <a:pt x="704279" y="19740"/>
                  </a:cubicBezTo>
                  <a:cubicBezTo>
                    <a:pt x="724757" y="16597"/>
                    <a:pt x="744950" y="12691"/>
                    <a:pt x="762857" y="1357"/>
                  </a:cubicBezTo>
                  <a:cubicBezTo>
                    <a:pt x="764667" y="309"/>
                    <a:pt x="766763" y="-453"/>
                    <a:pt x="769144" y="309"/>
                  </a:cubicBezTo>
                  <a:lnTo>
                    <a:pt x="769144" y="309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36" name="Oval 735">
            <a:extLst>
              <a:ext uri="{FF2B5EF4-FFF2-40B4-BE49-F238E27FC236}">
                <a16:creationId xmlns:a16="http://schemas.microsoft.com/office/drawing/2014/main" id="{B7FCCD75-0F6A-4889-A82C-1525ED7A6ADF}"/>
              </a:ext>
            </a:extLst>
          </p:cNvPr>
          <p:cNvSpPr/>
          <p:nvPr/>
        </p:nvSpPr>
        <p:spPr>
          <a:xfrm>
            <a:off x="4410024" y="1795691"/>
            <a:ext cx="685800" cy="685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37" name="Group 736">
            <a:extLst>
              <a:ext uri="{FF2B5EF4-FFF2-40B4-BE49-F238E27FC236}">
                <a16:creationId xmlns:a16="http://schemas.microsoft.com/office/drawing/2014/main" id="{19E27051-CBCE-4596-8BA9-AF57B2C2077C}"/>
              </a:ext>
            </a:extLst>
          </p:cNvPr>
          <p:cNvGrpSpPr/>
          <p:nvPr/>
        </p:nvGrpSpPr>
        <p:grpSpPr>
          <a:xfrm>
            <a:off x="3624318" y="4852233"/>
            <a:ext cx="2257212" cy="1173563"/>
            <a:chOff x="-499931" y="1121722"/>
            <a:chExt cx="3859356" cy="1173563"/>
          </a:xfrm>
        </p:grpSpPr>
        <p:sp>
          <p:nvSpPr>
            <p:cNvPr id="738" name="TextBox 737">
              <a:extLst>
                <a:ext uri="{FF2B5EF4-FFF2-40B4-BE49-F238E27FC236}">
                  <a16:creationId xmlns:a16="http://schemas.microsoft.com/office/drawing/2014/main" id="{C122CF46-093A-4952-809B-6DE637B5D830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39" name="TextBox 738">
              <a:extLst>
                <a:ext uri="{FF2B5EF4-FFF2-40B4-BE49-F238E27FC236}">
                  <a16:creationId xmlns:a16="http://schemas.microsoft.com/office/drawing/2014/main" id="{FB9BD10F-6D1D-4E99-825A-C56D3F4043EC}"/>
                </a:ext>
              </a:extLst>
            </p:cNvPr>
            <p:cNvSpPr txBox="1"/>
            <p:nvPr/>
          </p:nvSpPr>
          <p:spPr>
            <a:xfrm>
              <a:off x="-499931" y="1464288"/>
              <a:ext cx="384532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</p:grpSp>
      <p:grpSp>
        <p:nvGrpSpPr>
          <p:cNvPr id="740" name="Group 739">
            <a:extLst>
              <a:ext uri="{FF2B5EF4-FFF2-40B4-BE49-F238E27FC236}">
                <a16:creationId xmlns:a16="http://schemas.microsoft.com/office/drawing/2014/main" id="{8D2CA663-52A8-4FCF-A099-3E39EC34C7BE}"/>
              </a:ext>
            </a:extLst>
          </p:cNvPr>
          <p:cNvGrpSpPr/>
          <p:nvPr/>
        </p:nvGrpSpPr>
        <p:grpSpPr>
          <a:xfrm>
            <a:off x="6394899" y="2789290"/>
            <a:ext cx="2058427" cy="1586525"/>
            <a:chOff x="7632225" y="4971946"/>
            <a:chExt cx="1574850" cy="1213810"/>
          </a:xfrm>
        </p:grpSpPr>
        <p:sp>
          <p:nvSpPr>
            <p:cNvPr id="741" name="Freeform: Shape 740">
              <a:extLst>
                <a:ext uri="{FF2B5EF4-FFF2-40B4-BE49-F238E27FC236}">
                  <a16:creationId xmlns:a16="http://schemas.microsoft.com/office/drawing/2014/main" id="{CD7B0556-FBE8-4C05-A3FD-4285FD494B9C}"/>
                </a:ext>
              </a:extLst>
            </p:cNvPr>
            <p:cNvSpPr/>
            <p:nvPr/>
          </p:nvSpPr>
          <p:spPr>
            <a:xfrm>
              <a:off x="7632225" y="4971946"/>
              <a:ext cx="1574850" cy="1213810"/>
            </a:xfrm>
            <a:custGeom>
              <a:avLst/>
              <a:gdLst>
                <a:gd name="connsiteX0" fmla="*/ 1192244 w 1208627"/>
                <a:gd name="connsiteY0" fmla="*/ 240792 h 931545"/>
                <a:gd name="connsiteX1" fmla="*/ 1065466 w 1208627"/>
                <a:gd name="connsiteY1" fmla="*/ 189643 h 931545"/>
                <a:gd name="connsiteX2" fmla="*/ 1053369 w 1208627"/>
                <a:gd name="connsiteY2" fmla="*/ 188024 h 931545"/>
                <a:gd name="connsiteX3" fmla="*/ 1052608 w 1208627"/>
                <a:gd name="connsiteY3" fmla="*/ 160210 h 931545"/>
                <a:gd name="connsiteX4" fmla="*/ 1054418 w 1208627"/>
                <a:gd name="connsiteY4" fmla="*/ 156782 h 931545"/>
                <a:gd name="connsiteX5" fmla="*/ 1045464 w 1208627"/>
                <a:gd name="connsiteY5" fmla="*/ 138684 h 931545"/>
                <a:gd name="connsiteX6" fmla="*/ 1022604 w 1208627"/>
                <a:gd name="connsiteY6" fmla="*/ 129254 h 931545"/>
                <a:gd name="connsiteX7" fmla="*/ 898207 w 1208627"/>
                <a:gd name="connsiteY7" fmla="*/ 116681 h 931545"/>
                <a:gd name="connsiteX8" fmla="*/ 877252 w 1208627"/>
                <a:gd name="connsiteY8" fmla="*/ 112967 h 931545"/>
                <a:gd name="connsiteX9" fmla="*/ 779907 w 1208627"/>
                <a:gd name="connsiteY9" fmla="*/ 73628 h 931545"/>
                <a:gd name="connsiteX10" fmla="*/ 769144 w 1208627"/>
                <a:gd name="connsiteY10" fmla="*/ 71247 h 931545"/>
                <a:gd name="connsiteX11" fmla="*/ 768858 w 1208627"/>
                <a:gd name="connsiteY11" fmla="*/ 38672 h 931545"/>
                <a:gd name="connsiteX12" fmla="*/ 757809 w 1208627"/>
                <a:gd name="connsiteY12" fmla="*/ 20002 h 931545"/>
                <a:gd name="connsiteX13" fmla="*/ 723995 w 1208627"/>
                <a:gd name="connsiteY13" fmla="*/ 8668 h 931545"/>
                <a:gd name="connsiteX14" fmla="*/ 563403 w 1208627"/>
                <a:gd name="connsiteY14" fmla="*/ 4763 h 931545"/>
                <a:gd name="connsiteX15" fmla="*/ 507206 w 1208627"/>
                <a:gd name="connsiteY15" fmla="*/ 20002 h 931545"/>
                <a:gd name="connsiteX16" fmla="*/ 497491 w 1208627"/>
                <a:gd name="connsiteY16" fmla="*/ 40481 h 931545"/>
                <a:gd name="connsiteX17" fmla="*/ 497491 w 1208627"/>
                <a:gd name="connsiteY17" fmla="*/ 40481 h 931545"/>
                <a:gd name="connsiteX18" fmla="*/ 495681 w 1208627"/>
                <a:gd name="connsiteY18" fmla="*/ 50482 h 931545"/>
                <a:gd name="connsiteX19" fmla="*/ 495109 w 1208627"/>
                <a:gd name="connsiteY19" fmla="*/ 84106 h 931545"/>
                <a:gd name="connsiteX20" fmla="*/ 482822 w 1208627"/>
                <a:gd name="connsiteY20" fmla="*/ 85439 h 931545"/>
                <a:gd name="connsiteX21" fmla="*/ 419291 w 1208627"/>
                <a:gd name="connsiteY21" fmla="*/ 104108 h 931545"/>
                <a:gd name="connsiteX22" fmla="*/ 397002 w 1208627"/>
                <a:gd name="connsiteY22" fmla="*/ 104680 h 931545"/>
                <a:gd name="connsiteX23" fmla="*/ 328517 w 1208627"/>
                <a:gd name="connsiteY23" fmla="*/ 94964 h 931545"/>
                <a:gd name="connsiteX24" fmla="*/ 199168 w 1208627"/>
                <a:gd name="connsiteY24" fmla="*/ 103632 h 931545"/>
                <a:gd name="connsiteX25" fmla="*/ 183166 w 1208627"/>
                <a:gd name="connsiteY25" fmla="*/ 110966 h 931545"/>
                <a:gd name="connsiteX26" fmla="*/ 171069 w 1208627"/>
                <a:gd name="connsiteY26" fmla="*/ 117253 h 931545"/>
                <a:gd name="connsiteX27" fmla="*/ 161639 w 1208627"/>
                <a:gd name="connsiteY27" fmla="*/ 136969 h 931545"/>
                <a:gd name="connsiteX28" fmla="*/ 159829 w 1208627"/>
                <a:gd name="connsiteY28" fmla="*/ 146971 h 931545"/>
                <a:gd name="connsiteX29" fmla="*/ 159068 w 1208627"/>
                <a:gd name="connsiteY29" fmla="*/ 184499 h 931545"/>
                <a:gd name="connsiteX30" fmla="*/ 137255 w 1208627"/>
                <a:gd name="connsiteY30" fmla="*/ 190500 h 931545"/>
                <a:gd name="connsiteX31" fmla="*/ 2381 w 1208627"/>
                <a:gd name="connsiteY31" fmla="*/ 228028 h 931545"/>
                <a:gd name="connsiteX32" fmla="*/ 571 w 1208627"/>
                <a:gd name="connsiteY32" fmla="*/ 232219 h 931545"/>
                <a:gd name="connsiteX33" fmla="*/ 285 w 1208627"/>
                <a:gd name="connsiteY33" fmla="*/ 234315 h 931545"/>
                <a:gd name="connsiteX34" fmla="*/ 0 w 1208627"/>
                <a:gd name="connsiteY34" fmla="*/ 702374 h 931545"/>
                <a:gd name="connsiteX35" fmla="*/ 7906 w 1208627"/>
                <a:gd name="connsiteY35" fmla="*/ 712851 h 931545"/>
                <a:gd name="connsiteX36" fmla="*/ 538734 w 1208627"/>
                <a:gd name="connsiteY36" fmla="*/ 927354 h 931545"/>
                <a:gd name="connsiteX37" fmla="*/ 538734 w 1208627"/>
                <a:gd name="connsiteY37" fmla="*/ 927354 h 931545"/>
                <a:gd name="connsiteX38" fmla="*/ 539019 w 1208627"/>
                <a:gd name="connsiteY38" fmla="*/ 931545 h 931545"/>
                <a:gd name="connsiteX39" fmla="*/ 543497 w 1208627"/>
                <a:gd name="connsiteY39" fmla="*/ 931545 h 931545"/>
                <a:gd name="connsiteX40" fmla="*/ 563403 w 1208627"/>
                <a:gd name="connsiteY40" fmla="*/ 927068 h 931545"/>
                <a:gd name="connsiteX41" fmla="*/ 981360 w 1208627"/>
                <a:gd name="connsiteY41" fmla="*/ 792670 h 931545"/>
                <a:gd name="connsiteX42" fmla="*/ 1192053 w 1208627"/>
                <a:gd name="connsiteY42" fmla="*/ 724948 h 931545"/>
                <a:gd name="connsiteX43" fmla="*/ 1208627 w 1208627"/>
                <a:gd name="connsiteY43" fmla="*/ 702659 h 931545"/>
                <a:gd name="connsiteX44" fmla="*/ 1208627 w 1208627"/>
                <a:gd name="connsiteY44" fmla="*/ 264319 h 931545"/>
                <a:gd name="connsiteX45" fmla="*/ 1192244 w 1208627"/>
                <a:gd name="connsiteY45" fmla="*/ 240792 h 931545"/>
                <a:gd name="connsiteX46" fmla="*/ 1192244 w 1208627"/>
                <a:gd name="connsiteY46" fmla="*/ 240792 h 93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1208627" h="931545">
                  <a:moveTo>
                    <a:pt x="1192244" y="240792"/>
                  </a:moveTo>
                  <a:cubicBezTo>
                    <a:pt x="1150239" y="223171"/>
                    <a:pt x="1107757" y="206883"/>
                    <a:pt x="1065466" y="189643"/>
                  </a:cubicBezTo>
                  <a:cubicBezTo>
                    <a:pt x="1061561" y="188024"/>
                    <a:pt x="1057561" y="185928"/>
                    <a:pt x="1053369" y="188024"/>
                  </a:cubicBezTo>
                  <a:cubicBezTo>
                    <a:pt x="1053084" y="178879"/>
                    <a:pt x="1052798" y="169354"/>
                    <a:pt x="1052608" y="160210"/>
                  </a:cubicBezTo>
                  <a:cubicBezTo>
                    <a:pt x="1053369" y="159163"/>
                    <a:pt x="1053941" y="158115"/>
                    <a:pt x="1054418" y="156782"/>
                  </a:cubicBezTo>
                  <a:cubicBezTo>
                    <a:pt x="1056227" y="148400"/>
                    <a:pt x="1051750" y="142875"/>
                    <a:pt x="1045464" y="138684"/>
                  </a:cubicBezTo>
                  <a:cubicBezTo>
                    <a:pt x="1038416" y="134207"/>
                    <a:pt x="1030510" y="131350"/>
                    <a:pt x="1022604" y="129254"/>
                  </a:cubicBezTo>
                  <a:cubicBezTo>
                    <a:pt x="981932" y="118205"/>
                    <a:pt x="940213" y="115824"/>
                    <a:pt x="898207" y="116681"/>
                  </a:cubicBezTo>
                  <a:cubicBezTo>
                    <a:pt x="890873" y="116967"/>
                    <a:pt x="884015" y="115634"/>
                    <a:pt x="877252" y="112967"/>
                  </a:cubicBezTo>
                  <a:cubicBezTo>
                    <a:pt x="844677" y="100108"/>
                    <a:pt x="812482" y="86201"/>
                    <a:pt x="779907" y="73628"/>
                  </a:cubicBezTo>
                  <a:cubicBezTo>
                    <a:pt x="776478" y="72295"/>
                    <a:pt x="773049" y="69437"/>
                    <a:pt x="769144" y="71247"/>
                  </a:cubicBezTo>
                  <a:cubicBezTo>
                    <a:pt x="769144" y="60484"/>
                    <a:pt x="768858" y="49435"/>
                    <a:pt x="768858" y="38672"/>
                  </a:cubicBezTo>
                  <a:cubicBezTo>
                    <a:pt x="771239" y="28956"/>
                    <a:pt x="765143" y="23717"/>
                    <a:pt x="757809" y="20002"/>
                  </a:cubicBezTo>
                  <a:cubicBezTo>
                    <a:pt x="747046" y="14478"/>
                    <a:pt x="735806" y="11049"/>
                    <a:pt x="723995" y="8668"/>
                  </a:cubicBezTo>
                  <a:cubicBezTo>
                    <a:pt x="670750" y="-1810"/>
                    <a:pt x="617220" y="-2381"/>
                    <a:pt x="563403" y="4763"/>
                  </a:cubicBezTo>
                  <a:cubicBezTo>
                    <a:pt x="543973" y="7430"/>
                    <a:pt x="524827" y="11049"/>
                    <a:pt x="507206" y="20002"/>
                  </a:cubicBezTo>
                  <a:cubicBezTo>
                    <a:pt x="498824" y="24193"/>
                    <a:pt x="492728" y="30004"/>
                    <a:pt x="497491" y="40481"/>
                  </a:cubicBezTo>
                  <a:lnTo>
                    <a:pt x="497491" y="40481"/>
                  </a:lnTo>
                  <a:cubicBezTo>
                    <a:pt x="493776" y="43148"/>
                    <a:pt x="495681" y="47053"/>
                    <a:pt x="495681" y="50482"/>
                  </a:cubicBezTo>
                  <a:cubicBezTo>
                    <a:pt x="495395" y="61817"/>
                    <a:pt x="495395" y="72771"/>
                    <a:pt x="495109" y="84106"/>
                  </a:cubicBezTo>
                  <a:cubicBezTo>
                    <a:pt x="490918" y="82296"/>
                    <a:pt x="486727" y="84106"/>
                    <a:pt x="482822" y="85439"/>
                  </a:cubicBezTo>
                  <a:cubicBezTo>
                    <a:pt x="461582" y="91440"/>
                    <a:pt x="440341" y="97536"/>
                    <a:pt x="419291" y="104108"/>
                  </a:cubicBezTo>
                  <a:cubicBezTo>
                    <a:pt x="411956" y="106490"/>
                    <a:pt x="404622" y="106775"/>
                    <a:pt x="397002" y="104680"/>
                  </a:cubicBezTo>
                  <a:cubicBezTo>
                    <a:pt x="374428" y="98869"/>
                    <a:pt x="351568" y="95536"/>
                    <a:pt x="328517" y="94964"/>
                  </a:cubicBezTo>
                  <a:cubicBezTo>
                    <a:pt x="285179" y="93917"/>
                    <a:pt x="241935" y="93631"/>
                    <a:pt x="199168" y="103632"/>
                  </a:cubicBezTo>
                  <a:cubicBezTo>
                    <a:pt x="193357" y="104966"/>
                    <a:pt x="187071" y="105442"/>
                    <a:pt x="183166" y="110966"/>
                  </a:cubicBezTo>
                  <a:cubicBezTo>
                    <a:pt x="179261" y="113062"/>
                    <a:pt x="175070" y="115443"/>
                    <a:pt x="171069" y="117253"/>
                  </a:cubicBezTo>
                  <a:cubicBezTo>
                    <a:pt x="162401" y="121158"/>
                    <a:pt x="158496" y="127444"/>
                    <a:pt x="161639" y="136969"/>
                  </a:cubicBezTo>
                  <a:cubicBezTo>
                    <a:pt x="158496" y="139827"/>
                    <a:pt x="160020" y="143827"/>
                    <a:pt x="159829" y="146971"/>
                  </a:cubicBezTo>
                  <a:cubicBezTo>
                    <a:pt x="159258" y="159544"/>
                    <a:pt x="159258" y="171926"/>
                    <a:pt x="159068" y="184499"/>
                  </a:cubicBezTo>
                  <a:cubicBezTo>
                    <a:pt x="151733" y="186595"/>
                    <a:pt x="144589" y="188404"/>
                    <a:pt x="137255" y="190500"/>
                  </a:cubicBezTo>
                  <a:cubicBezTo>
                    <a:pt x="92107" y="202311"/>
                    <a:pt x="48292" y="219361"/>
                    <a:pt x="2381" y="228028"/>
                  </a:cubicBezTo>
                  <a:cubicBezTo>
                    <a:pt x="0" y="228600"/>
                    <a:pt x="0" y="230410"/>
                    <a:pt x="571" y="232219"/>
                  </a:cubicBezTo>
                  <a:cubicBezTo>
                    <a:pt x="571" y="232982"/>
                    <a:pt x="285" y="233553"/>
                    <a:pt x="285" y="234315"/>
                  </a:cubicBezTo>
                  <a:cubicBezTo>
                    <a:pt x="285" y="390239"/>
                    <a:pt x="285" y="546163"/>
                    <a:pt x="0" y="702374"/>
                  </a:cubicBezTo>
                  <a:cubicBezTo>
                    <a:pt x="0" y="708660"/>
                    <a:pt x="2667" y="710755"/>
                    <a:pt x="7906" y="712851"/>
                  </a:cubicBezTo>
                  <a:cubicBezTo>
                    <a:pt x="184785" y="784288"/>
                    <a:pt x="361855" y="855917"/>
                    <a:pt x="538734" y="927354"/>
                  </a:cubicBezTo>
                  <a:lnTo>
                    <a:pt x="538734" y="927354"/>
                  </a:lnTo>
                  <a:cubicBezTo>
                    <a:pt x="538734" y="928687"/>
                    <a:pt x="538734" y="930211"/>
                    <a:pt x="539019" y="931545"/>
                  </a:cubicBezTo>
                  <a:cubicBezTo>
                    <a:pt x="540639" y="931545"/>
                    <a:pt x="541877" y="931545"/>
                    <a:pt x="543497" y="931545"/>
                  </a:cubicBezTo>
                  <a:cubicBezTo>
                    <a:pt x="550069" y="929164"/>
                    <a:pt x="556832" y="929164"/>
                    <a:pt x="563403" y="927068"/>
                  </a:cubicBezTo>
                  <a:cubicBezTo>
                    <a:pt x="702754" y="882205"/>
                    <a:pt x="842105" y="837533"/>
                    <a:pt x="981360" y="792670"/>
                  </a:cubicBezTo>
                  <a:cubicBezTo>
                    <a:pt x="1051655" y="770096"/>
                    <a:pt x="1121759" y="747808"/>
                    <a:pt x="1192053" y="724948"/>
                  </a:cubicBezTo>
                  <a:cubicBezTo>
                    <a:pt x="1206532" y="720185"/>
                    <a:pt x="1208627" y="718090"/>
                    <a:pt x="1208627" y="702659"/>
                  </a:cubicBezTo>
                  <a:cubicBezTo>
                    <a:pt x="1208627" y="556451"/>
                    <a:pt x="1208627" y="410527"/>
                    <a:pt x="1208627" y="264319"/>
                  </a:cubicBezTo>
                  <a:cubicBezTo>
                    <a:pt x="1207961" y="248412"/>
                    <a:pt x="1206627" y="246888"/>
                    <a:pt x="1192244" y="240792"/>
                  </a:cubicBezTo>
                  <a:lnTo>
                    <a:pt x="1192244" y="240792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2" name="Freeform: Shape 741">
              <a:extLst>
                <a:ext uri="{FF2B5EF4-FFF2-40B4-BE49-F238E27FC236}">
                  <a16:creationId xmlns:a16="http://schemas.microsoft.com/office/drawing/2014/main" id="{3894C243-285D-4D0B-97FF-715687A6F337}"/>
                </a:ext>
              </a:extLst>
            </p:cNvPr>
            <p:cNvSpPr/>
            <p:nvPr/>
          </p:nvSpPr>
          <p:spPr>
            <a:xfrm>
              <a:off x="7635327" y="5025656"/>
              <a:ext cx="1373292" cy="1157369"/>
            </a:xfrm>
            <a:custGeom>
              <a:avLst/>
              <a:gdLst>
                <a:gd name="connsiteX0" fmla="*/ 710375 w 1053940"/>
                <a:gd name="connsiteY0" fmla="*/ 218717 h 888229"/>
                <a:gd name="connsiteX1" fmla="*/ 711994 w 1053940"/>
                <a:gd name="connsiteY1" fmla="*/ 226623 h 888229"/>
                <a:gd name="connsiteX2" fmla="*/ 712279 w 1053940"/>
                <a:gd name="connsiteY2" fmla="*/ 301394 h 888229"/>
                <a:gd name="connsiteX3" fmla="*/ 701230 w 1053940"/>
                <a:gd name="connsiteY3" fmla="*/ 321873 h 888229"/>
                <a:gd name="connsiteX4" fmla="*/ 629317 w 1053940"/>
                <a:gd name="connsiteY4" fmla="*/ 347019 h 888229"/>
                <a:gd name="connsiteX5" fmla="*/ 485489 w 1053940"/>
                <a:gd name="connsiteY5" fmla="*/ 341209 h 888229"/>
                <a:gd name="connsiteX6" fmla="*/ 477107 w 1053940"/>
                <a:gd name="connsiteY6" fmla="*/ 339113 h 888229"/>
                <a:gd name="connsiteX7" fmla="*/ 437959 w 1053940"/>
                <a:gd name="connsiteY7" fmla="*/ 285868 h 888229"/>
                <a:gd name="connsiteX8" fmla="*/ 437959 w 1053940"/>
                <a:gd name="connsiteY8" fmla="*/ 224241 h 888229"/>
                <a:gd name="connsiteX9" fmla="*/ 439578 w 1053940"/>
                <a:gd name="connsiteY9" fmla="*/ 220813 h 888229"/>
                <a:gd name="connsiteX10" fmla="*/ 514921 w 1053940"/>
                <a:gd name="connsiteY10" fmla="*/ 243387 h 888229"/>
                <a:gd name="connsiteX11" fmla="*/ 634651 w 1053940"/>
                <a:gd name="connsiteY11" fmla="*/ 243387 h 888229"/>
                <a:gd name="connsiteX12" fmla="*/ 687419 w 1053940"/>
                <a:gd name="connsiteY12" fmla="*/ 232338 h 888229"/>
                <a:gd name="connsiteX13" fmla="*/ 710375 w 1053940"/>
                <a:gd name="connsiteY13" fmla="*/ 218717 h 888229"/>
                <a:gd name="connsiteX14" fmla="*/ 710375 w 1053940"/>
                <a:gd name="connsiteY14" fmla="*/ 218717 h 888229"/>
                <a:gd name="connsiteX15" fmla="*/ 381 w 1053940"/>
                <a:gd name="connsiteY15" fmla="*/ 193571 h 888229"/>
                <a:gd name="connsiteX16" fmla="*/ 78867 w 1053940"/>
                <a:gd name="connsiteY16" fmla="*/ 224813 h 888229"/>
                <a:gd name="connsiteX17" fmla="*/ 529780 w 1053940"/>
                <a:gd name="connsiteY17" fmla="*/ 409122 h 888229"/>
                <a:gd name="connsiteX18" fmla="*/ 539496 w 1053940"/>
                <a:gd name="connsiteY18" fmla="*/ 421219 h 888229"/>
                <a:gd name="connsiteX19" fmla="*/ 538925 w 1053940"/>
                <a:gd name="connsiteY19" fmla="*/ 888229 h 888229"/>
                <a:gd name="connsiteX20" fmla="*/ 7906 w 1053940"/>
                <a:gd name="connsiteY20" fmla="*/ 674012 h 888229"/>
                <a:gd name="connsiteX21" fmla="*/ 0 w 1053940"/>
                <a:gd name="connsiteY21" fmla="*/ 663535 h 888229"/>
                <a:gd name="connsiteX22" fmla="*/ 285 w 1053940"/>
                <a:gd name="connsiteY22" fmla="*/ 196047 h 888229"/>
                <a:gd name="connsiteX23" fmla="*/ 381 w 1053940"/>
                <a:gd name="connsiteY23" fmla="*/ 193571 h 888229"/>
                <a:gd name="connsiteX24" fmla="*/ 381 w 1053940"/>
                <a:gd name="connsiteY24" fmla="*/ 193571 h 888229"/>
                <a:gd name="connsiteX25" fmla="*/ 1053179 w 1053940"/>
                <a:gd name="connsiteY25" fmla="*/ 118323 h 888229"/>
                <a:gd name="connsiteX26" fmla="*/ 1053941 w 1053940"/>
                <a:gd name="connsiteY26" fmla="*/ 149756 h 888229"/>
                <a:gd name="connsiteX27" fmla="*/ 1053656 w 1053940"/>
                <a:gd name="connsiteY27" fmla="*/ 206144 h 888229"/>
                <a:gd name="connsiteX28" fmla="*/ 1047083 w 1053940"/>
                <a:gd name="connsiteY28" fmla="*/ 219765 h 888229"/>
                <a:gd name="connsiteX29" fmla="*/ 971741 w 1053940"/>
                <a:gd name="connsiteY29" fmla="*/ 247578 h 888229"/>
                <a:gd name="connsiteX30" fmla="*/ 842582 w 1053940"/>
                <a:gd name="connsiteY30" fmla="*/ 245482 h 888229"/>
                <a:gd name="connsiteX31" fmla="*/ 789813 w 1053940"/>
                <a:gd name="connsiteY31" fmla="*/ 226623 h 888229"/>
                <a:gd name="connsiteX32" fmla="*/ 779812 w 1053940"/>
                <a:gd name="connsiteY32" fmla="*/ 209287 h 888229"/>
                <a:gd name="connsiteX33" fmla="*/ 780097 w 1053940"/>
                <a:gd name="connsiteY33" fmla="*/ 131182 h 888229"/>
                <a:gd name="connsiteX34" fmla="*/ 788765 w 1053940"/>
                <a:gd name="connsiteY34" fmla="*/ 125372 h 888229"/>
                <a:gd name="connsiteX35" fmla="*/ 852773 w 1053940"/>
                <a:gd name="connsiteY35" fmla="*/ 143184 h 888229"/>
                <a:gd name="connsiteX36" fmla="*/ 961930 w 1053940"/>
                <a:gd name="connsiteY36" fmla="*/ 145279 h 888229"/>
                <a:gd name="connsiteX37" fmla="*/ 1035653 w 1053940"/>
                <a:gd name="connsiteY37" fmla="*/ 130039 h 888229"/>
                <a:gd name="connsiteX38" fmla="*/ 1053179 w 1053940"/>
                <a:gd name="connsiteY38" fmla="*/ 118323 h 888229"/>
                <a:gd name="connsiteX39" fmla="*/ 1053179 w 1053940"/>
                <a:gd name="connsiteY39" fmla="*/ 118323 h 888229"/>
                <a:gd name="connsiteX40" fmla="*/ 434244 w 1053940"/>
                <a:gd name="connsiteY40" fmla="*/ 94225 h 888229"/>
                <a:gd name="connsiteX41" fmla="*/ 434244 w 1053940"/>
                <a:gd name="connsiteY41" fmla="*/ 185761 h 888229"/>
                <a:gd name="connsiteX42" fmla="*/ 429292 w 1053940"/>
                <a:gd name="connsiteY42" fmla="*/ 194714 h 888229"/>
                <a:gd name="connsiteX43" fmla="*/ 359188 w 1053940"/>
                <a:gd name="connsiteY43" fmla="*/ 223289 h 888229"/>
                <a:gd name="connsiteX44" fmla="*/ 203835 w 1053940"/>
                <a:gd name="connsiteY44" fmla="*/ 217764 h 888229"/>
                <a:gd name="connsiteX45" fmla="*/ 198596 w 1053940"/>
                <a:gd name="connsiteY45" fmla="*/ 216431 h 888229"/>
                <a:gd name="connsiteX46" fmla="*/ 159258 w 1053940"/>
                <a:gd name="connsiteY46" fmla="*/ 161853 h 888229"/>
                <a:gd name="connsiteX47" fmla="*/ 158972 w 1053940"/>
                <a:gd name="connsiteY47" fmla="*/ 145565 h 888229"/>
                <a:gd name="connsiteX48" fmla="*/ 159734 w 1053940"/>
                <a:gd name="connsiteY48" fmla="*/ 108037 h 888229"/>
                <a:gd name="connsiteX49" fmla="*/ 161544 w 1053940"/>
                <a:gd name="connsiteY49" fmla="*/ 98321 h 888229"/>
                <a:gd name="connsiteX50" fmla="*/ 225361 w 1053940"/>
                <a:gd name="connsiteY50" fmla="*/ 119847 h 888229"/>
                <a:gd name="connsiteX51" fmla="*/ 318325 w 1053940"/>
                <a:gd name="connsiteY51" fmla="*/ 124324 h 888229"/>
                <a:gd name="connsiteX52" fmla="*/ 405765 w 1053940"/>
                <a:gd name="connsiteY52" fmla="*/ 111465 h 888229"/>
                <a:gd name="connsiteX53" fmla="*/ 434244 w 1053940"/>
                <a:gd name="connsiteY53" fmla="*/ 94225 h 888229"/>
                <a:gd name="connsiteX54" fmla="*/ 434244 w 1053940"/>
                <a:gd name="connsiteY54" fmla="*/ 94225 h 888229"/>
                <a:gd name="connsiteX55" fmla="*/ 769144 w 1053940"/>
                <a:gd name="connsiteY55" fmla="*/ 309 h 888229"/>
                <a:gd name="connsiteX56" fmla="*/ 769429 w 1053940"/>
                <a:gd name="connsiteY56" fmla="*/ 33361 h 888229"/>
                <a:gd name="connsiteX57" fmla="*/ 769429 w 1053940"/>
                <a:gd name="connsiteY57" fmla="*/ 84224 h 888229"/>
                <a:gd name="connsiteX58" fmla="*/ 758666 w 1053940"/>
                <a:gd name="connsiteY58" fmla="*/ 103655 h 888229"/>
                <a:gd name="connsiteX59" fmla="*/ 687514 w 1053940"/>
                <a:gd name="connsiteY59" fmla="*/ 128039 h 888229"/>
                <a:gd name="connsiteX60" fmla="*/ 541591 w 1053940"/>
                <a:gd name="connsiteY60" fmla="*/ 122038 h 888229"/>
                <a:gd name="connsiteX61" fmla="*/ 501396 w 1053940"/>
                <a:gd name="connsiteY61" fmla="*/ 104227 h 888229"/>
                <a:gd name="connsiteX62" fmla="*/ 495395 w 1053940"/>
                <a:gd name="connsiteY62" fmla="*/ 91654 h 888229"/>
                <a:gd name="connsiteX63" fmla="*/ 495395 w 1053940"/>
                <a:gd name="connsiteY63" fmla="*/ 46314 h 888229"/>
                <a:gd name="connsiteX64" fmla="*/ 495967 w 1053940"/>
                <a:gd name="connsiteY64" fmla="*/ 12215 h 888229"/>
                <a:gd name="connsiteX65" fmla="*/ 497777 w 1053940"/>
                <a:gd name="connsiteY65" fmla="*/ 2214 h 888229"/>
                <a:gd name="connsiteX66" fmla="*/ 505873 w 1053940"/>
                <a:gd name="connsiteY66" fmla="*/ 3262 h 888229"/>
                <a:gd name="connsiteX67" fmla="*/ 601694 w 1053940"/>
                <a:gd name="connsiteY67" fmla="*/ 23455 h 888229"/>
                <a:gd name="connsiteX68" fmla="*/ 704279 w 1053940"/>
                <a:gd name="connsiteY68" fmla="*/ 19740 h 888229"/>
                <a:gd name="connsiteX69" fmla="*/ 762857 w 1053940"/>
                <a:gd name="connsiteY69" fmla="*/ 1357 h 888229"/>
                <a:gd name="connsiteX70" fmla="*/ 769144 w 1053940"/>
                <a:gd name="connsiteY70" fmla="*/ 309 h 888229"/>
                <a:gd name="connsiteX71" fmla="*/ 769144 w 1053940"/>
                <a:gd name="connsiteY71" fmla="*/ 309 h 8882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1053940" h="888229">
                  <a:moveTo>
                    <a:pt x="710375" y="218717"/>
                  </a:moveTo>
                  <a:cubicBezTo>
                    <a:pt x="713804" y="221098"/>
                    <a:pt x="711994" y="224241"/>
                    <a:pt x="711994" y="226623"/>
                  </a:cubicBezTo>
                  <a:cubicBezTo>
                    <a:pt x="712279" y="251578"/>
                    <a:pt x="711422" y="276439"/>
                    <a:pt x="712279" y="301394"/>
                  </a:cubicBezTo>
                  <a:cubicBezTo>
                    <a:pt x="712565" y="311110"/>
                    <a:pt x="708565" y="316824"/>
                    <a:pt x="701230" y="321873"/>
                  </a:cubicBezTo>
                  <a:cubicBezTo>
                    <a:pt x="679704" y="336827"/>
                    <a:pt x="654748" y="343114"/>
                    <a:pt x="629317" y="347019"/>
                  </a:cubicBezTo>
                  <a:cubicBezTo>
                    <a:pt x="581025" y="354639"/>
                    <a:pt x="533019" y="353877"/>
                    <a:pt x="485489" y="341209"/>
                  </a:cubicBezTo>
                  <a:cubicBezTo>
                    <a:pt x="482632" y="340447"/>
                    <a:pt x="479965" y="339875"/>
                    <a:pt x="477107" y="339113"/>
                  </a:cubicBezTo>
                  <a:cubicBezTo>
                    <a:pt x="439007" y="326826"/>
                    <a:pt x="437959" y="325492"/>
                    <a:pt x="437959" y="285868"/>
                  </a:cubicBezTo>
                  <a:cubicBezTo>
                    <a:pt x="437959" y="265389"/>
                    <a:pt x="437959" y="244720"/>
                    <a:pt x="437959" y="224241"/>
                  </a:cubicBezTo>
                  <a:cubicBezTo>
                    <a:pt x="438721" y="223480"/>
                    <a:pt x="439007" y="222908"/>
                    <a:pt x="439578" y="220813"/>
                  </a:cubicBezTo>
                  <a:cubicBezTo>
                    <a:pt x="462915" y="236243"/>
                    <a:pt x="488918" y="240244"/>
                    <a:pt x="514921" y="243387"/>
                  </a:cubicBezTo>
                  <a:cubicBezTo>
                    <a:pt x="554831" y="248149"/>
                    <a:pt x="594741" y="247578"/>
                    <a:pt x="634651" y="243387"/>
                  </a:cubicBezTo>
                  <a:cubicBezTo>
                    <a:pt x="652463" y="241577"/>
                    <a:pt x="670370" y="238148"/>
                    <a:pt x="687419" y="232338"/>
                  </a:cubicBezTo>
                  <a:cubicBezTo>
                    <a:pt x="695897" y="229480"/>
                    <a:pt x="704088" y="225861"/>
                    <a:pt x="710375" y="218717"/>
                  </a:cubicBezTo>
                  <a:lnTo>
                    <a:pt x="710375" y="218717"/>
                  </a:lnTo>
                  <a:close/>
                  <a:moveTo>
                    <a:pt x="381" y="193571"/>
                  </a:moveTo>
                  <a:cubicBezTo>
                    <a:pt x="27146" y="202239"/>
                    <a:pt x="52864" y="214050"/>
                    <a:pt x="78867" y="224813"/>
                  </a:cubicBezTo>
                  <a:cubicBezTo>
                    <a:pt x="229267" y="286154"/>
                    <a:pt x="379381" y="347781"/>
                    <a:pt x="529780" y="409122"/>
                  </a:cubicBezTo>
                  <a:cubicBezTo>
                    <a:pt x="535305" y="411503"/>
                    <a:pt x="539496" y="413313"/>
                    <a:pt x="539496" y="421219"/>
                  </a:cubicBezTo>
                  <a:cubicBezTo>
                    <a:pt x="539210" y="576952"/>
                    <a:pt x="539210" y="732400"/>
                    <a:pt x="538925" y="888229"/>
                  </a:cubicBezTo>
                  <a:cubicBezTo>
                    <a:pt x="362045" y="816697"/>
                    <a:pt x="185071" y="745354"/>
                    <a:pt x="7906" y="674012"/>
                  </a:cubicBezTo>
                  <a:cubicBezTo>
                    <a:pt x="2667" y="671916"/>
                    <a:pt x="0" y="669821"/>
                    <a:pt x="0" y="663535"/>
                  </a:cubicBezTo>
                  <a:cubicBezTo>
                    <a:pt x="285" y="507801"/>
                    <a:pt x="285" y="352067"/>
                    <a:pt x="285" y="196047"/>
                  </a:cubicBezTo>
                  <a:cubicBezTo>
                    <a:pt x="95" y="194905"/>
                    <a:pt x="381" y="194143"/>
                    <a:pt x="381" y="193571"/>
                  </a:cubicBezTo>
                  <a:lnTo>
                    <a:pt x="381" y="193571"/>
                  </a:lnTo>
                  <a:close/>
                  <a:moveTo>
                    <a:pt x="1053179" y="118323"/>
                  </a:moveTo>
                  <a:cubicBezTo>
                    <a:pt x="1053465" y="128801"/>
                    <a:pt x="1053751" y="139279"/>
                    <a:pt x="1053941" y="149756"/>
                  </a:cubicBezTo>
                  <a:cubicBezTo>
                    <a:pt x="1053656" y="168615"/>
                    <a:pt x="1053369" y="187285"/>
                    <a:pt x="1053656" y="206144"/>
                  </a:cubicBezTo>
                  <a:cubicBezTo>
                    <a:pt x="1053656" y="212145"/>
                    <a:pt x="1051846" y="216145"/>
                    <a:pt x="1047083" y="219765"/>
                  </a:cubicBezTo>
                  <a:cubicBezTo>
                    <a:pt x="1024794" y="236814"/>
                    <a:pt x="998506" y="243101"/>
                    <a:pt x="971741" y="247578"/>
                  </a:cubicBezTo>
                  <a:cubicBezTo>
                    <a:pt x="928688" y="254626"/>
                    <a:pt x="885349" y="254150"/>
                    <a:pt x="842582" y="245482"/>
                  </a:cubicBezTo>
                  <a:cubicBezTo>
                    <a:pt x="824198" y="241768"/>
                    <a:pt x="806386" y="236053"/>
                    <a:pt x="789813" y="226623"/>
                  </a:cubicBezTo>
                  <a:cubicBezTo>
                    <a:pt x="782955" y="222718"/>
                    <a:pt x="779621" y="217955"/>
                    <a:pt x="779812" y="209287"/>
                  </a:cubicBezTo>
                  <a:cubicBezTo>
                    <a:pt x="780383" y="183284"/>
                    <a:pt x="780097" y="157376"/>
                    <a:pt x="780097" y="131182"/>
                  </a:cubicBezTo>
                  <a:cubicBezTo>
                    <a:pt x="780097" y="124610"/>
                    <a:pt x="779050" y="119657"/>
                    <a:pt x="788765" y="125372"/>
                  </a:cubicBezTo>
                  <a:cubicBezTo>
                    <a:pt x="808196" y="137183"/>
                    <a:pt x="830770" y="140326"/>
                    <a:pt x="852773" y="143184"/>
                  </a:cubicBezTo>
                  <a:cubicBezTo>
                    <a:pt x="888968" y="147946"/>
                    <a:pt x="925449" y="148708"/>
                    <a:pt x="961930" y="145279"/>
                  </a:cubicBezTo>
                  <a:cubicBezTo>
                    <a:pt x="987171" y="142898"/>
                    <a:pt x="1012031" y="139469"/>
                    <a:pt x="1035653" y="130039"/>
                  </a:cubicBezTo>
                  <a:cubicBezTo>
                    <a:pt x="1042416" y="128039"/>
                    <a:pt x="1048702" y="124324"/>
                    <a:pt x="1053179" y="118323"/>
                  </a:cubicBezTo>
                  <a:lnTo>
                    <a:pt x="1053179" y="118323"/>
                  </a:lnTo>
                  <a:close/>
                  <a:moveTo>
                    <a:pt x="434244" y="94225"/>
                  </a:moveTo>
                  <a:cubicBezTo>
                    <a:pt x="434244" y="126229"/>
                    <a:pt x="434244" y="156138"/>
                    <a:pt x="434244" y="185761"/>
                  </a:cubicBezTo>
                  <a:cubicBezTo>
                    <a:pt x="434244" y="189952"/>
                    <a:pt x="432149" y="192047"/>
                    <a:pt x="429292" y="194714"/>
                  </a:cubicBezTo>
                  <a:cubicBezTo>
                    <a:pt x="409384" y="212526"/>
                    <a:pt x="384429" y="219384"/>
                    <a:pt x="359188" y="223289"/>
                  </a:cubicBezTo>
                  <a:cubicBezTo>
                    <a:pt x="307181" y="231957"/>
                    <a:pt x="255270" y="232433"/>
                    <a:pt x="203835" y="217764"/>
                  </a:cubicBezTo>
                  <a:cubicBezTo>
                    <a:pt x="202025" y="217193"/>
                    <a:pt x="200406" y="217003"/>
                    <a:pt x="198596" y="216431"/>
                  </a:cubicBezTo>
                  <a:cubicBezTo>
                    <a:pt x="160020" y="203287"/>
                    <a:pt x="159258" y="202239"/>
                    <a:pt x="159258" y="161853"/>
                  </a:cubicBezTo>
                  <a:cubicBezTo>
                    <a:pt x="159258" y="156328"/>
                    <a:pt x="158972" y="151089"/>
                    <a:pt x="158972" y="145565"/>
                  </a:cubicBezTo>
                  <a:cubicBezTo>
                    <a:pt x="159258" y="132992"/>
                    <a:pt x="159258" y="120705"/>
                    <a:pt x="159734" y="108037"/>
                  </a:cubicBezTo>
                  <a:cubicBezTo>
                    <a:pt x="160020" y="104893"/>
                    <a:pt x="158401" y="101179"/>
                    <a:pt x="161544" y="98321"/>
                  </a:cubicBezTo>
                  <a:cubicBezTo>
                    <a:pt x="180404" y="112228"/>
                    <a:pt x="202978" y="116419"/>
                    <a:pt x="225361" y="119847"/>
                  </a:cubicBezTo>
                  <a:cubicBezTo>
                    <a:pt x="256032" y="124610"/>
                    <a:pt x="287274" y="125658"/>
                    <a:pt x="318325" y="124324"/>
                  </a:cubicBezTo>
                  <a:cubicBezTo>
                    <a:pt x="347758" y="122991"/>
                    <a:pt x="377380" y="120610"/>
                    <a:pt x="405765" y="111465"/>
                  </a:cubicBezTo>
                  <a:cubicBezTo>
                    <a:pt x="415861" y="108132"/>
                    <a:pt x="426053" y="104989"/>
                    <a:pt x="434244" y="94225"/>
                  </a:cubicBezTo>
                  <a:lnTo>
                    <a:pt x="434244" y="94225"/>
                  </a:lnTo>
                  <a:close/>
                  <a:moveTo>
                    <a:pt x="769144" y="309"/>
                  </a:moveTo>
                  <a:cubicBezTo>
                    <a:pt x="769144" y="11358"/>
                    <a:pt x="769429" y="22312"/>
                    <a:pt x="769429" y="33361"/>
                  </a:cubicBezTo>
                  <a:cubicBezTo>
                    <a:pt x="769429" y="50410"/>
                    <a:pt x="768668" y="67174"/>
                    <a:pt x="769429" y="84224"/>
                  </a:cubicBezTo>
                  <a:cubicBezTo>
                    <a:pt x="769906" y="93654"/>
                    <a:pt x="765715" y="98893"/>
                    <a:pt x="758666" y="103655"/>
                  </a:cubicBezTo>
                  <a:cubicBezTo>
                    <a:pt x="737140" y="117847"/>
                    <a:pt x="712756" y="124134"/>
                    <a:pt x="687514" y="128039"/>
                  </a:cubicBezTo>
                  <a:cubicBezTo>
                    <a:pt x="638651" y="135945"/>
                    <a:pt x="589883" y="134897"/>
                    <a:pt x="541591" y="122038"/>
                  </a:cubicBezTo>
                  <a:cubicBezTo>
                    <a:pt x="527399" y="118133"/>
                    <a:pt x="513493" y="113085"/>
                    <a:pt x="501396" y="104227"/>
                  </a:cubicBezTo>
                  <a:cubicBezTo>
                    <a:pt x="496634" y="100797"/>
                    <a:pt x="495109" y="97178"/>
                    <a:pt x="495395" y="91654"/>
                  </a:cubicBezTo>
                  <a:cubicBezTo>
                    <a:pt x="495681" y="76414"/>
                    <a:pt x="495395" y="61459"/>
                    <a:pt x="495395" y="46314"/>
                  </a:cubicBezTo>
                  <a:cubicBezTo>
                    <a:pt x="495395" y="35075"/>
                    <a:pt x="495395" y="23455"/>
                    <a:pt x="495967" y="12215"/>
                  </a:cubicBezTo>
                  <a:cubicBezTo>
                    <a:pt x="495967" y="8786"/>
                    <a:pt x="494157" y="5167"/>
                    <a:pt x="497777" y="2214"/>
                  </a:cubicBezTo>
                  <a:cubicBezTo>
                    <a:pt x="500634" y="595"/>
                    <a:pt x="503587" y="1928"/>
                    <a:pt x="505873" y="3262"/>
                  </a:cubicBezTo>
                  <a:cubicBezTo>
                    <a:pt x="535781" y="18978"/>
                    <a:pt x="568643" y="22121"/>
                    <a:pt x="601694" y="23455"/>
                  </a:cubicBezTo>
                  <a:cubicBezTo>
                    <a:pt x="636079" y="25074"/>
                    <a:pt x="670179" y="25074"/>
                    <a:pt x="704279" y="19740"/>
                  </a:cubicBezTo>
                  <a:cubicBezTo>
                    <a:pt x="724757" y="16597"/>
                    <a:pt x="744950" y="12691"/>
                    <a:pt x="762857" y="1357"/>
                  </a:cubicBezTo>
                  <a:cubicBezTo>
                    <a:pt x="764667" y="309"/>
                    <a:pt x="766763" y="-453"/>
                    <a:pt x="769144" y="309"/>
                  </a:cubicBezTo>
                  <a:lnTo>
                    <a:pt x="769144" y="309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43" name="Oval 742">
            <a:extLst>
              <a:ext uri="{FF2B5EF4-FFF2-40B4-BE49-F238E27FC236}">
                <a16:creationId xmlns:a16="http://schemas.microsoft.com/office/drawing/2014/main" id="{2D70FDFB-2C4C-4BF5-9825-144CC3FCA60B}"/>
              </a:ext>
            </a:extLst>
          </p:cNvPr>
          <p:cNvSpPr/>
          <p:nvPr/>
        </p:nvSpPr>
        <p:spPr>
          <a:xfrm>
            <a:off x="7081212" y="1795691"/>
            <a:ext cx="685800" cy="6858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44" name="Group 743">
            <a:extLst>
              <a:ext uri="{FF2B5EF4-FFF2-40B4-BE49-F238E27FC236}">
                <a16:creationId xmlns:a16="http://schemas.microsoft.com/office/drawing/2014/main" id="{40F77470-0A56-4D7A-ACA3-F0F9AD7B1E43}"/>
              </a:ext>
            </a:extLst>
          </p:cNvPr>
          <p:cNvGrpSpPr/>
          <p:nvPr/>
        </p:nvGrpSpPr>
        <p:grpSpPr>
          <a:xfrm>
            <a:off x="6295506" y="4852233"/>
            <a:ext cx="2257212" cy="1173563"/>
            <a:chOff x="-499931" y="1121722"/>
            <a:chExt cx="3859356" cy="1173563"/>
          </a:xfrm>
        </p:grpSpPr>
        <p:sp>
          <p:nvSpPr>
            <p:cNvPr id="745" name="TextBox 744">
              <a:extLst>
                <a:ext uri="{FF2B5EF4-FFF2-40B4-BE49-F238E27FC236}">
                  <a16:creationId xmlns:a16="http://schemas.microsoft.com/office/drawing/2014/main" id="{ABB3C5B8-B3D5-457F-B12F-4D76239828C4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46" name="TextBox 745">
              <a:extLst>
                <a:ext uri="{FF2B5EF4-FFF2-40B4-BE49-F238E27FC236}">
                  <a16:creationId xmlns:a16="http://schemas.microsoft.com/office/drawing/2014/main" id="{D4A6EEFD-0322-4ED5-914D-181126D7781E}"/>
                </a:ext>
              </a:extLst>
            </p:cNvPr>
            <p:cNvSpPr txBox="1"/>
            <p:nvPr/>
          </p:nvSpPr>
          <p:spPr>
            <a:xfrm>
              <a:off x="-499931" y="1464288"/>
              <a:ext cx="384532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</p:grpSp>
      <p:grpSp>
        <p:nvGrpSpPr>
          <p:cNvPr id="747" name="Group 746">
            <a:extLst>
              <a:ext uri="{FF2B5EF4-FFF2-40B4-BE49-F238E27FC236}">
                <a16:creationId xmlns:a16="http://schemas.microsoft.com/office/drawing/2014/main" id="{6F609D82-B666-4698-868F-31939CFDF6F7}"/>
              </a:ext>
            </a:extLst>
          </p:cNvPr>
          <p:cNvGrpSpPr/>
          <p:nvPr/>
        </p:nvGrpSpPr>
        <p:grpSpPr>
          <a:xfrm>
            <a:off x="9066087" y="2789290"/>
            <a:ext cx="2058427" cy="1586525"/>
            <a:chOff x="7632225" y="4971946"/>
            <a:chExt cx="1574850" cy="1213810"/>
          </a:xfrm>
        </p:grpSpPr>
        <p:sp>
          <p:nvSpPr>
            <p:cNvPr id="748" name="Freeform: Shape 747">
              <a:extLst>
                <a:ext uri="{FF2B5EF4-FFF2-40B4-BE49-F238E27FC236}">
                  <a16:creationId xmlns:a16="http://schemas.microsoft.com/office/drawing/2014/main" id="{F0F9263A-7DDA-4B51-825B-0F435F59DA83}"/>
                </a:ext>
              </a:extLst>
            </p:cNvPr>
            <p:cNvSpPr/>
            <p:nvPr/>
          </p:nvSpPr>
          <p:spPr>
            <a:xfrm>
              <a:off x="7632225" y="4971946"/>
              <a:ext cx="1574850" cy="1213810"/>
            </a:xfrm>
            <a:custGeom>
              <a:avLst/>
              <a:gdLst>
                <a:gd name="connsiteX0" fmla="*/ 1192244 w 1208627"/>
                <a:gd name="connsiteY0" fmla="*/ 240792 h 931545"/>
                <a:gd name="connsiteX1" fmla="*/ 1065466 w 1208627"/>
                <a:gd name="connsiteY1" fmla="*/ 189643 h 931545"/>
                <a:gd name="connsiteX2" fmla="*/ 1053369 w 1208627"/>
                <a:gd name="connsiteY2" fmla="*/ 188024 h 931545"/>
                <a:gd name="connsiteX3" fmla="*/ 1052608 w 1208627"/>
                <a:gd name="connsiteY3" fmla="*/ 160210 h 931545"/>
                <a:gd name="connsiteX4" fmla="*/ 1054418 w 1208627"/>
                <a:gd name="connsiteY4" fmla="*/ 156782 h 931545"/>
                <a:gd name="connsiteX5" fmla="*/ 1045464 w 1208627"/>
                <a:gd name="connsiteY5" fmla="*/ 138684 h 931545"/>
                <a:gd name="connsiteX6" fmla="*/ 1022604 w 1208627"/>
                <a:gd name="connsiteY6" fmla="*/ 129254 h 931545"/>
                <a:gd name="connsiteX7" fmla="*/ 898207 w 1208627"/>
                <a:gd name="connsiteY7" fmla="*/ 116681 h 931545"/>
                <a:gd name="connsiteX8" fmla="*/ 877252 w 1208627"/>
                <a:gd name="connsiteY8" fmla="*/ 112967 h 931545"/>
                <a:gd name="connsiteX9" fmla="*/ 779907 w 1208627"/>
                <a:gd name="connsiteY9" fmla="*/ 73628 h 931545"/>
                <a:gd name="connsiteX10" fmla="*/ 769144 w 1208627"/>
                <a:gd name="connsiteY10" fmla="*/ 71247 h 931545"/>
                <a:gd name="connsiteX11" fmla="*/ 768858 w 1208627"/>
                <a:gd name="connsiteY11" fmla="*/ 38672 h 931545"/>
                <a:gd name="connsiteX12" fmla="*/ 757809 w 1208627"/>
                <a:gd name="connsiteY12" fmla="*/ 20002 h 931545"/>
                <a:gd name="connsiteX13" fmla="*/ 723995 w 1208627"/>
                <a:gd name="connsiteY13" fmla="*/ 8668 h 931545"/>
                <a:gd name="connsiteX14" fmla="*/ 563403 w 1208627"/>
                <a:gd name="connsiteY14" fmla="*/ 4763 h 931545"/>
                <a:gd name="connsiteX15" fmla="*/ 507206 w 1208627"/>
                <a:gd name="connsiteY15" fmla="*/ 20002 h 931545"/>
                <a:gd name="connsiteX16" fmla="*/ 497491 w 1208627"/>
                <a:gd name="connsiteY16" fmla="*/ 40481 h 931545"/>
                <a:gd name="connsiteX17" fmla="*/ 497491 w 1208627"/>
                <a:gd name="connsiteY17" fmla="*/ 40481 h 931545"/>
                <a:gd name="connsiteX18" fmla="*/ 495681 w 1208627"/>
                <a:gd name="connsiteY18" fmla="*/ 50482 h 931545"/>
                <a:gd name="connsiteX19" fmla="*/ 495109 w 1208627"/>
                <a:gd name="connsiteY19" fmla="*/ 84106 h 931545"/>
                <a:gd name="connsiteX20" fmla="*/ 482822 w 1208627"/>
                <a:gd name="connsiteY20" fmla="*/ 85439 h 931545"/>
                <a:gd name="connsiteX21" fmla="*/ 419291 w 1208627"/>
                <a:gd name="connsiteY21" fmla="*/ 104108 h 931545"/>
                <a:gd name="connsiteX22" fmla="*/ 397002 w 1208627"/>
                <a:gd name="connsiteY22" fmla="*/ 104680 h 931545"/>
                <a:gd name="connsiteX23" fmla="*/ 328517 w 1208627"/>
                <a:gd name="connsiteY23" fmla="*/ 94964 h 931545"/>
                <a:gd name="connsiteX24" fmla="*/ 199168 w 1208627"/>
                <a:gd name="connsiteY24" fmla="*/ 103632 h 931545"/>
                <a:gd name="connsiteX25" fmla="*/ 183166 w 1208627"/>
                <a:gd name="connsiteY25" fmla="*/ 110966 h 931545"/>
                <a:gd name="connsiteX26" fmla="*/ 171069 w 1208627"/>
                <a:gd name="connsiteY26" fmla="*/ 117253 h 931545"/>
                <a:gd name="connsiteX27" fmla="*/ 161639 w 1208627"/>
                <a:gd name="connsiteY27" fmla="*/ 136969 h 931545"/>
                <a:gd name="connsiteX28" fmla="*/ 159829 w 1208627"/>
                <a:gd name="connsiteY28" fmla="*/ 146971 h 931545"/>
                <a:gd name="connsiteX29" fmla="*/ 159068 w 1208627"/>
                <a:gd name="connsiteY29" fmla="*/ 184499 h 931545"/>
                <a:gd name="connsiteX30" fmla="*/ 137255 w 1208627"/>
                <a:gd name="connsiteY30" fmla="*/ 190500 h 931545"/>
                <a:gd name="connsiteX31" fmla="*/ 2381 w 1208627"/>
                <a:gd name="connsiteY31" fmla="*/ 228028 h 931545"/>
                <a:gd name="connsiteX32" fmla="*/ 571 w 1208627"/>
                <a:gd name="connsiteY32" fmla="*/ 232219 h 931545"/>
                <a:gd name="connsiteX33" fmla="*/ 285 w 1208627"/>
                <a:gd name="connsiteY33" fmla="*/ 234315 h 931545"/>
                <a:gd name="connsiteX34" fmla="*/ 0 w 1208627"/>
                <a:gd name="connsiteY34" fmla="*/ 702374 h 931545"/>
                <a:gd name="connsiteX35" fmla="*/ 7906 w 1208627"/>
                <a:gd name="connsiteY35" fmla="*/ 712851 h 931545"/>
                <a:gd name="connsiteX36" fmla="*/ 538734 w 1208627"/>
                <a:gd name="connsiteY36" fmla="*/ 927354 h 931545"/>
                <a:gd name="connsiteX37" fmla="*/ 538734 w 1208627"/>
                <a:gd name="connsiteY37" fmla="*/ 927354 h 931545"/>
                <a:gd name="connsiteX38" fmla="*/ 539019 w 1208627"/>
                <a:gd name="connsiteY38" fmla="*/ 931545 h 931545"/>
                <a:gd name="connsiteX39" fmla="*/ 543497 w 1208627"/>
                <a:gd name="connsiteY39" fmla="*/ 931545 h 931545"/>
                <a:gd name="connsiteX40" fmla="*/ 563403 w 1208627"/>
                <a:gd name="connsiteY40" fmla="*/ 927068 h 931545"/>
                <a:gd name="connsiteX41" fmla="*/ 981360 w 1208627"/>
                <a:gd name="connsiteY41" fmla="*/ 792670 h 931545"/>
                <a:gd name="connsiteX42" fmla="*/ 1192053 w 1208627"/>
                <a:gd name="connsiteY42" fmla="*/ 724948 h 931545"/>
                <a:gd name="connsiteX43" fmla="*/ 1208627 w 1208627"/>
                <a:gd name="connsiteY43" fmla="*/ 702659 h 931545"/>
                <a:gd name="connsiteX44" fmla="*/ 1208627 w 1208627"/>
                <a:gd name="connsiteY44" fmla="*/ 264319 h 931545"/>
                <a:gd name="connsiteX45" fmla="*/ 1192244 w 1208627"/>
                <a:gd name="connsiteY45" fmla="*/ 240792 h 931545"/>
                <a:gd name="connsiteX46" fmla="*/ 1192244 w 1208627"/>
                <a:gd name="connsiteY46" fmla="*/ 240792 h 93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1208627" h="931545">
                  <a:moveTo>
                    <a:pt x="1192244" y="240792"/>
                  </a:moveTo>
                  <a:cubicBezTo>
                    <a:pt x="1150239" y="223171"/>
                    <a:pt x="1107757" y="206883"/>
                    <a:pt x="1065466" y="189643"/>
                  </a:cubicBezTo>
                  <a:cubicBezTo>
                    <a:pt x="1061561" y="188024"/>
                    <a:pt x="1057561" y="185928"/>
                    <a:pt x="1053369" y="188024"/>
                  </a:cubicBezTo>
                  <a:cubicBezTo>
                    <a:pt x="1053084" y="178879"/>
                    <a:pt x="1052798" y="169354"/>
                    <a:pt x="1052608" y="160210"/>
                  </a:cubicBezTo>
                  <a:cubicBezTo>
                    <a:pt x="1053369" y="159163"/>
                    <a:pt x="1053941" y="158115"/>
                    <a:pt x="1054418" y="156782"/>
                  </a:cubicBezTo>
                  <a:cubicBezTo>
                    <a:pt x="1056227" y="148400"/>
                    <a:pt x="1051750" y="142875"/>
                    <a:pt x="1045464" y="138684"/>
                  </a:cubicBezTo>
                  <a:cubicBezTo>
                    <a:pt x="1038416" y="134207"/>
                    <a:pt x="1030510" y="131350"/>
                    <a:pt x="1022604" y="129254"/>
                  </a:cubicBezTo>
                  <a:cubicBezTo>
                    <a:pt x="981932" y="118205"/>
                    <a:pt x="940213" y="115824"/>
                    <a:pt x="898207" y="116681"/>
                  </a:cubicBezTo>
                  <a:cubicBezTo>
                    <a:pt x="890873" y="116967"/>
                    <a:pt x="884015" y="115634"/>
                    <a:pt x="877252" y="112967"/>
                  </a:cubicBezTo>
                  <a:cubicBezTo>
                    <a:pt x="844677" y="100108"/>
                    <a:pt x="812482" y="86201"/>
                    <a:pt x="779907" y="73628"/>
                  </a:cubicBezTo>
                  <a:cubicBezTo>
                    <a:pt x="776478" y="72295"/>
                    <a:pt x="773049" y="69437"/>
                    <a:pt x="769144" y="71247"/>
                  </a:cubicBezTo>
                  <a:cubicBezTo>
                    <a:pt x="769144" y="60484"/>
                    <a:pt x="768858" y="49435"/>
                    <a:pt x="768858" y="38672"/>
                  </a:cubicBezTo>
                  <a:cubicBezTo>
                    <a:pt x="771239" y="28956"/>
                    <a:pt x="765143" y="23717"/>
                    <a:pt x="757809" y="20002"/>
                  </a:cubicBezTo>
                  <a:cubicBezTo>
                    <a:pt x="747046" y="14478"/>
                    <a:pt x="735806" y="11049"/>
                    <a:pt x="723995" y="8668"/>
                  </a:cubicBezTo>
                  <a:cubicBezTo>
                    <a:pt x="670750" y="-1810"/>
                    <a:pt x="617220" y="-2381"/>
                    <a:pt x="563403" y="4763"/>
                  </a:cubicBezTo>
                  <a:cubicBezTo>
                    <a:pt x="543973" y="7430"/>
                    <a:pt x="524827" y="11049"/>
                    <a:pt x="507206" y="20002"/>
                  </a:cubicBezTo>
                  <a:cubicBezTo>
                    <a:pt x="498824" y="24193"/>
                    <a:pt x="492728" y="30004"/>
                    <a:pt x="497491" y="40481"/>
                  </a:cubicBezTo>
                  <a:lnTo>
                    <a:pt x="497491" y="40481"/>
                  </a:lnTo>
                  <a:cubicBezTo>
                    <a:pt x="493776" y="43148"/>
                    <a:pt x="495681" y="47053"/>
                    <a:pt x="495681" y="50482"/>
                  </a:cubicBezTo>
                  <a:cubicBezTo>
                    <a:pt x="495395" y="61817"/>
                    <a:pt x="495395" y="72771"/>
                    <a:pt x="495109" y="84106"/>
                  </a:cubicBezTo>
                  <a:cubicBezTo>
                    <a:pt x="490918" y="82296"/>
                    <a:pt x="486727" y="84106"/>
                    <a:pt x="482822" y="85439"/>
                  </a:cubicBezTo>
                  <a:cubicBezTo>
                    <a:pt x="461582" y="91440"/>
                    <a:pt x="440341" y="97536"/>
                    <a:pt x="419291" y="104108"/>
                  </a:cubicBezTo>
                  <a:cubicBezTo>
                    <a:pt x="411956" y="106490"/>
                    <a:pt x="404622" y="106775"/>
                    <a:pt x="397002" y="104680"/>
                  </a:cubicBezTo>
                  <a:cubicBezTo>
                    <a:pt x="374428" y="98869"/>
                    <a:pt x="351568" y="95536"/>
                    <a:pt x="328517" y="94964"/>
                  </a:cubicBezTo>
                  <a:cubicBezTo>
                    <a:pt x="285179" y="93917"/>
                    <a:pt x="241935" y="93631"/>
                    <a:pt x="199168" y="103632"/>
                  </a:cubicBezTo>
                  <a:cubicBezTo>
                    <a:pt x="193357" y="104966"/>
                    <a:pt x="187071" y="105442"/>
                    <a:pt x="183166" y="110966"/>
                  </a:cubicBezTo>
                  <a:cubicBezTo>
                    <a:pt x="179261" y="113062"/>
                    <a:pt x="175070" y="115443"/>
                    <a:pt x="171069" y="117253"/>
                  </a:cubicBezTo>
                  <a:cubicBezTo>
                    <a:pt x="162401" y="121158"/>
                    <a:pt x="158496" y="127444"/>
                    <a:pt x="161639" y="136969"/>
                  </a:cubicBezTo>
                  <a:cubicBezTo>
                    <a:pt x="158496" y="139827"/>
                    <a:pt x="160020" y="143827"/>
                    <a:pt x="159829" y="146971"/>
                  </a:cubicBezTo>
                  <a:cubicBezTo>
                    <a:pt x="159258" y="159544"/>
                    <a:pt x="159258" y="171926"/>
                    <a:pt x="159068" y="184499"/>
                  </a:cubicBezTo>
                  <a:cubicBezTo>
                    <a:pt x="151733" y="186595"/>
                    <a:pt x="144589" y="188404"/>
                    <a:pt x="137255" y="190500"/>
                  </a:cubicBezTo>
                  <a:cubicBezTo>
                    <a:pt x="92107" y="202311"/>
                    <a:pt x="48292" y="219361"/>
                    <a:pt x="2381" y="228028"/>
                  </a:cubicBezTo>
                  <a:cubicBezTo>
                    <a:pt x="0" y="228600"/>
                    <a:pt x="0" y="230410"/>
                    <a:pt x="571" y="232219"/>
                  </a:cubicBezTo>
                  <a:cubicBezTo>
                    <a:pt x="571" y="232982"/>
                    <a:pt x="285" y="233553"/>
                    <a:pt x="285" y="234315"/>
                  </a:cubicBezTo>
                  <a:cubicBezTo>
                    <a:pt x="285" y="390239"/>
                    <a:pt x="285" y="546163"/>
                    <a:pt x="0" y="702374"/>
                  </a:cubicBezTo>
                  <a:cubicBezTo>
                    <a:pt x="0" y="708660"/>
                    <a:pt x="2667" y="710755"/>
                    <a:pt x="7906" y="712851"/>
                  </a:cubicBezTo>
                  <a:cubicBezTo>
                    <a:pt x="184785" y="784288"/>
                    <a:pt x="361855" y="855917"/>
                    <a:pt x="538734" y="927354"/>
                  </a:cubicBezTo>
                  <a:lnTo>
                    <a:pt x="538734" y="927354"/>
                  </a:lnTo>
                  <a:cubicBezTo>
                    <a:pt x="538734" y="928687"/>
                    <a:pt x="538734" y="930211"/>
                    <a:pt x="539019" y="931545"/>
                  </a:cubicBezTo>
                  <a:cubicBezTo>
                    <a:pt x="540639" y="931545"/>
                    <a:pt x="541877" y="931545"/>
                    <a:pt x="543497" y="931545"/>
                  </a:cubicBezTo>
                  <a:cubicBezTo>
                    <a:pt x="550069" y="929164"/>
                    <a:pt x="556832" y="929164"/>
                    <a:pt x="563403" y="927068"/>
                  </a:cubicBezTo>
                  <a:cubicBezTo>
                    <a:pt x="702754" y="882205"/>
                    <a:pt x="842105" y="837533"/>
                    <a:pt x="981360" y="792670"/>
                  </a:cubicBezTo>
                  <a:cubicBezTo>
                    <a:pt x="1051655" y="770096"/>
                    <a:pt x="1121759" y="747808"/>
                    <a:pt x="1192053" y="724948"/>
                  </a:cubicBezTo>
                  <a:cubicBezTo>
                    <a:pt x="1206532" y="720185"/>
                    <a:pt x="1208627" y="718090"/>
                    <a:pt x="1208627" y="702659"/>
                  </a:cubicBezTo>
                  <a:cubicBezTo>
                    <a:pt x="1208627" y="556451"/>
                    <a:pt x="1208627" y="410527"/>
                    <a:pt x="1208627" y="264319"/>
                  </a:cubicBezTo>
                  <a:cubicBezTo>
                    <a:pt x="1207961" y="248412"/>
                    <a:pt x="1206627" y="246888"/>
                    <a:pt x="1192244" y="240792"/>
                  </a:cubicBezTo>
                  <a:lnTo>
                    <a:pt x="1192244" y="240792"/>
                  </a:ln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9" name="Freeform: Shape 748">
              <a:extLst>
                <a:ext uri="{FF2B5EF4-FFF2-40B4-BE49-F238E27FC236}">
                  <a16:creationId xmlns:a16="http://schemas.microsoft.com/office/drawing/2014/main" id="{EC646A4B-57DB-4B0E-A776-C9B3486777B5}"/>
                </a:ext>
              </a:extLst>
            </p:cNvPr>
            <p:cNvSpPr/>
            <p:nvPr/>
          </p:nvSpPr>
          <p:spPr>
            <a:xfrm>
              <a:off x="7635327" y="5025656"/>
              <a:ext cx="1373292" cy="1157369"/>
            </a:xfrm>
            <a:custGeom>
              <a:avLst/>
              <a:gdLst>
                <a:gd name="connsiteX0" fmla="*/ 710375 w 1053940"/>
                <a:gd name="connsiteY0" fmla="*/ 218717 h 888229"/>
                <a:gd name="connsiteX1" fmla="*/ 711994 w 1053940"/>
                <a:gd name="connsiteY1" fmla="*/ 226623 h 888229"/>
                <a:gd name="connsiteX2" fmla="*/ 712279 w 1053940"/>
                <a:gd name="connsiteY2" fmla="*/ 301394 h 888229"/>
                <a:gd name="connsiteX3" fmla="*/ 701230 w 1053940"/>
                <a:gd name="connsiteY3" fmla="*/ 321873 h 888229"/>
                <a:gd name="connsiteX4" fmla="*/ 629317 w 1053940"/>
                <a:gd name="connsiteY4" fmla="*/ 347019 h 888229"/>
                <a:gd name="connsiteX5" fmla="*/ 485489 w 1053940"/>
                <a:gd name="connsiteY5" fmla="*/ 341209 h 888229"/>
                <a:gd name="connsiteX6" fmla="*/ 477107 w 1053940"/>
                <a:gd name="connsiteY6" fmla="*/ 339113 h 888229"/>
                <a:gd name="connsiteX7" fmla="*/ 437959 w 1053940"/>
                <a:gd name="connsiteY7" fmla="*/ 285868 h 888229"/>
                <a:gd name="connsiteX8" fmla="*/ 437959 w 1053940"/>
                <a:gd name="connsiteY8" fmla="*/ 224241 h 888229"/>
                <a:gd name="connsiteX9" fmla="*/ 439578 w 1053940"/>
                <a:gd name="connsiteY9" fmla="*/ 220813 h 888229"/>
                <a:gd name="connsiteX10" fmla="*/ 514921 w 1053940"/>
                <a:gd name="connsiteY10" fmla="*/ 243387 h 888229"/>
                <a:gd name="connsiteX11" fmla="*/ 634651 w 1053940"/>
                <a:gd name="connsiteY11" fmla="*/ 243387 h 888229"/>
                <a:gd name="connsiteX12" fmla="*/ 687419 w 1053940"/>
                <a:gd name="connsiteY12" fmla="*/ 232338 h 888229"/>
                <a:gd name="connsiteX13" fmla="*/ 710375 w 1053940"/>
                <a:gd name="connsiteY13" fmla="*/ 218717 h 888229"/>
                <a:gd name="connsiteX14" fmla="*/ 710375 w 1053940"/>
                <a:gd name="connsiteY14" fmla="*/ 218717 h 888229"/>
                <a:gd name="connsiteX15" fmla="*/ 381 w 1053940"/>
                <a:gd name="connsiteY15" fmla="*/ 193571 h 888229"/>
                <a:gd name="connsiteX16" fmla="*/ 78867 w 1053940"/>
                <a:gd name="connsiteY16" fmla="*/ 224813 h 888229"/>
                <a:gd name="connsiteX17" fmla="*/ 529780 w 1053940"/>
                <a:gd name="connsiteY17" fmla="*/ 409122 h 888229"/>
                <a:gd name="connsiteX18" fmla="*/ 539496 w 1053940"/>
                <a:gd name="connsiteY18" fmla="*/ 421219 h 888229"/>
                <a:gd name="connsiteX19" fmla="*/ 538925 w 1053940"/>
                <a:gd name="connsiteY19" fmla="*/ 888229 h 888229"/>
                <a:gd name="connsiteX20" fmla="*/ 7906 w 1053940"/>
                <a:gd name="connsiteY20" fmla="*/ 674012 h 888229"/>
                <a:gd name="connsiteX21" fmla="*/ 0 w 1053940"/>
                <a:gd name="connsiteY21" fmla="*/ 663535 h 888229"/>
                <a:gd name="connsiteX22" fmla="*/ 285 w 1053940"/>
                <a:gd name="connsiteY22" fmla="*/ 196047 h 888229"/>
                <a:gd name="connsiteX23" fmla="*/ 381 w 1053940"/>
                <a:gd name="connsiteY23" fmla="*/ 193571 h 888229"/>
                <a:gd name="connsiteX24" fmla="*/ 381 w 1053940"/>
                <a:gd name="connsiteY24" fmla="*/ 193571 h 888229"/>
                <a:gd name="connsiteX25" fmla="*/ 1053179 w 1053940"/>
                <a:gd name="connsiteY25" fmla="*/ 118323 h 888229"/>
                <a:gd name="connsiteX26" fmla="*/ 1053941 w 1053940"/>
                <a:gd name="connsiteY26" fmla="*/ 149756 h 888229"/>
                <a:gd name="connsiteX27" fmla="*/ 1053656 w 1053940"/>
                <a:gd name="connsiteY27" fmla="*/ 206144 h 888229"/>
                <a:gd name="connsiteX28" fmla="*/ 1047083 w 1053940"/>
                <a:gd name="connsiteY28" fmla="*/ 219765 h 888229"/>
                <a:gd name="connsiteX29" fmla="*/ 971741 w 1053940"/>
                <a:gd name="connsiteY29" fmla="*/ 247578 h 888229"/>
                <a:gd name="connsiteX30" fmla="*/ 842582 w 1053940"/>
                <a:gd name="connsiteY30" fmla="*/ 245482 h 888229"/>
                <a:gd name="connsiteX31" fmla="*/ 789813 w 1053940"/>
                <a:gd name="connsiteY31" fmla="*/ 226623 h 888229"/>
                <a:gd name="connsiteX32" fmla="*/ 779812 w 1053940"/>
                <a:gd name="connsiteY32" fmla="*/ 209287 h 888229"/>
                <a:gd name="connsiteX33" fmla="*/ 780097 w 1053940"/>
                <a:gd name="connsiteY33" fmla="*/ 131182 h 888229"/>
                <a:gd name="connsiteX34" fmla="*/ 788765 w 1053940"/>
                <a:gd name="connsiteY34" fmla="*/ 125372 h 888229"/>
                <a:gd name="connsiteX35" fmla="*/ 852773 w 1053940"/>
                <a:gd name="connsiteY35" fmla="*/ 143184 h 888229"/>
                <a:gd name="connsiteX36" fmla="*/ 961930 w 1053940"/>
                <a:gd name="connsiteY36" fmla="*/ 145279 h 888229"/>
                <a:gd name="connsiteX37" fmla="*/ 1035653 w 1053940"/>
                <a:gd name="connsiteY37" fmla="*/ 130039 h 888229"/>
                <a:gd name="connsiteX38" fmla="*/ 1053179 w 1053940"/>
                <a:gd name="connsiteY38" fmla="*/ 118323 h 888229"/>
                <a:gd name="connsiteX39" fmla="*/ 1053179 w 1053940"/>
                <a:gd name="connsiteY39" fmla="*/ 118323 h 888229"/>
                <a:gd name="connsiteX40" fmla="*/ 434244 w 1053940"/>
                <a:gd name="connsiteY40" fmla="*/ 94225 h 888229"/>
                <a:gd name="connsiteX41" fmla="*/ 434244 w 1053940"/>
                <a:gd name="connsiteY41" fmla="*/ 185761 h 888229"/>
                <a:gd name="connsiteX42" fmla="*/ 429292 w 1053940"/>
                <a:gd name="connsiteY42" fmla="*/ 194714 h 888229"/>
                <a:gd name="connsiteX43" fmla="*/ 359188 w 1053940"/>
                <a:gd name="connsiteY43" fmla="*/ 223289 h 888229"/>
                <a:gd name="connsiteX44" fmla="*/ 203835 w 1053940"/>
                <a:gd name="connsiteY44" fmla="*/ 217764 h 888229"/>
                <a:gd name="connsiteX45" fmla="*/ 198596 w 1053940"/>
                <a:gd name="connsiteY45" fmla="*/ 216431 h 888229"/>
                <a:gd name="connsiteX46" fmla="*/ 159258 w 1053940"/>
                <a:gd name="connsiteY46" fmla="*/ 161853 h 888229"/>
                <a:gd name="connsiteX47" fmla="*/ 158972 w 1053940"/>
                <a:gd name="connsiteY47" fmla="*/ 145565 h 888229"/>
                <a:gd name="connsiteX48" fmla="*/ 159734 w 1053940"/>
                <a:gd name="connsiteY48" fmla="*/ 108037 h 888229"/>
                <a:gd name="connsiteX49" fmla="*/ 161544 w 1053940"/>
                <a:gd name="connsiteY49" fmla="*/ 98321 h 888229"/>
                <a:gd name="connsiteX50" fmla="*/ 225361 w 1053940"/>
                <a:gd name="connsiteY50" fmla="*/ 119847 h 888229"/>
                <a:gd name="connsiteX51" fmla="*/ 318325 w 1053940"/>
                <a:gd name="connsiteY51" fmla="*/ 124324 h 888229"/>
                <a:gd name="connsiteX52" fmla="*/ 405765 w 1053940"/>
                <a:gd name="connsiteY52" fmla="*/ 111465 h 888229"/>
                <a:gd name="connsiteX53" fmla="*/ 434244 w 1053940"/>
                <a:gd name="connsiteY53" fmla="*/ 94225 h 888229"/>
                <a:gd name="connsiteX54" fmla="*/ 434244 w 1053940"/>
                <a:gd name="connsiteY54" fmla="*/ 94225 h 888229"/>
                <a:gd name="connsiteX55" fmla="*/ 769144 w 1053940"/>
                <a:gd name="connsiteY55" fmla="*/ 309 h 888229"/>
                <a:gd name="connsiteX56" fmla="*/ 769429 w 1053940"/>
                <a:gd name="connsiteY56" fmla="*/ 33361 h 888229"/>
                <a:gd name="connsiteX57" fmla="*/ 769429 w 1053940"/>
                <a:gd name="connsiteY57" fmla="*/ 84224 h 888229"/>
                <a:gd name="connsiteX58" fmla="*/ 758666 w 1053940"/>
                <a:gd name="connsiteY58" fmla="*/ 103655 h 888229"/>
                <a:gd name="connsiteX59" fmla="*/ 687514 w 1053940"/>
                <a:gd name="connsiteY59" fmla="*/ 128039 h 888229"/>
                <a:gd name="connsiteX60" fmla="*/ 541591 w 1053940"/>
                <a:gd name="connsiteY60" fmla="*/ 122038 h 888229"/>
                <a:gd name="connsiteX61" fmla="*/ 501396 w 1053940"/>
                <a:gd name="connsiteY61" fmla="*/ 104227 h 888229"/>
                <a:gd name="connsiteX62" fmla="*/ 495395 w 1053940"/>
                <a:gd name="connsiteY62" fmla="*/ 91654 h 888229"/>
                <a:gd name="connsiteX63" fmla="*/ 495395 w 1053940"/>
                <a:gd name="connsiteY63" fmla="*/ 46314 h 888229"/>
                <a:gd name="connsiteX64" fmla="*/ 495967 w 1053940"/>
                <a:gd name="connsiteY64" fmla="*/ 12215 h 888229"/>
                <a:gd name="connsiteX65" fmla="*/ 497777 w 1053940"/>
                <a:gd name="connsiteY65" fmla="*/ 2214 h 888229"/>
                <a:gd name="connsiteX66" fmla="*/ 505873 w 1053940"/>
                <a:gd name="connsiteY66" fmla="*/ 3262 h 888229"/>
                <a:gd name="connsiteX67" fmla="*/ 601694 w 1053940"/>
                <a:gd name="connsiteY67" fmla="*/ 23455 h 888229"/>
                <a:gd name="connsiteX68" fmla="*/ 704279 w 1053940"/>
                <a:gd name="connsiteY68" fmla="*/ 19740 h 888229"/>
                <a:gd name="connsiteX69" fmla="*/ 762857 w 1053940"/>
                <a:gd name="connsiteY69" fmla="*/ 1357 h 888229"/>
                <a:gd name="connsiteX70" fmla="*/ 769144 w 1053940"/>
                <a:gd name="connsiteY70" fmla="*/ 309 h 888229"/>
                <a:gd name="connsiteX71" fmla="*/ 769144 w 1053940"/>
                <a:gd name="connsiteY71" fmla="*/ 309 h 8882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1053940" h="888229">
                  <a:moveTo>
                    <a:pt x="710375" y="218717"/>
                  </a:moveTo>
                  <a:cubicBezTo>
                    <a:pt x="713804" y="221098"/>
                    <a:pt x="711994" y="224241"/>
                    <a:pt x="711994" y="226623"/>
                  </a:cubicBezTo>
                  <a:cubicBezTo>
                    <a:pt x="712279" y="251578"/>
                    <a:pt x="711422" y="276439"/>
                    <a:pt x="712279" y="301394"/>
                  </a:cubicBezTo>
                  <a:cubicBezTo>
                    <a:pt x="712565" y="311110"/>
                    <a:pt x="708565" y="316824"/>
                    <a:pt x="701230" y="321873"/>
                  </a:cubicBezTo>
                  <a:cubicBezTo>
                    <a:pt x="679704" y="336827"/>
                    <a:pt x="654748" y="343114"/>
                    <a:pt x="629317" y="347019"/>
                  </a:cubicBezTo>
                  <a:cubicBezTo>
                    <a:pt x="581025" y="354639"/>
                    <a:pt x="533019" y="353877"/>
                    <a:pt x="485489" y="341209"/>
                  </a:cubicBezTo>
                  <a:cubicBezTo>
                    <a:pt x="482632" y="340447"/>
                    <a:pt x="479965" y="339875"/>
                    <a:pt x="477107" y="339113"/>
                  </a:cubicBezTo>
                  <a:cubicBezTo>
                    <a:pt x="439007" y="326826"/>
                    <a:pt x="437959" y="325492"/>
                    <a:pt x="437959" y="285868"/>
                  </a:cubicBezTo>
                  <a:cubicBezTo>
                    <a:pt x="437959" y="265389"/>
                    <a:pt x="437959" y="244720"/>
                    <a:pt x="437959" y="224241"/>
                  </a:cubicBezTo>
                  <a:cubicBezTo>
                    <a:pt x="438721" y="223480"/>
                    <a:pt x="439007" y="222908"/>
                    <a:pt x="439578" y="220813"/>
                  </a:cubicBezTo>
                  <a:cubicBezTo>
                    <a:pt x="462915" y="236243"/>
                    <a:pt x="488918" y="240244"/>
                    <a:pt x="514921" y="243387"/>
                  </a:cubicBezTo>
                  <a:cubicBezTo>
                    <a:pt x="554831" y="248149"/>
                    <a:pt x="594741" y="247578"/>
                    <a:pt x="634651" y="243387"/>
                  </a:cubicBezTo>
                  <a:cubicBezTo>
                    <a:pt x="652463" y="241577"/>
                    <a:pt x="670370" y="238148"/>
                    <a:pt x="687419" y="232338"/>
                  </a:cubicBezTo>
                  <a:cubicBezTo>
                    <a:pt x="695897" y="229480"/>
                    <a:pt x="704088" y="225861"/>
                    <a:pt x="710375" y="218717"/>
                  </a:cubicBezTo>
                  <a:lnTo>
                    <a:pt x="710375" y="218717"/>
                  </a:lnTo>
                  <a:close/>
                  <a:moveTo>
                    <a:pt x="381" y="193571"/>
                  </a:moveTo>
                  <a:cubicBezTo>
                    <a:pt x="27146" y="202239"/>
                    <a:pt x="52864" y="214050"/>
                    <a:pt x="78867" y="224813"/>
                  </a:cubicBezTo>
                  <a:cubicBezTo>
                    <a:pt x="229267" y="286154"/>
                    <a:pt x="379381" y="347781"/>
                    <a:pt x="529780" y="409122"/>
                  </a:cubicBezTo>
                  <a:cubicBezTo>
                    <a:pt x="535305" y="411503"/>
                    <a:pt x="539496" y="413313"/>
                    <a:pt x="539496" y="421219"/>
                  </a:cubicBezTo>
                  <a:cubicBezTo>
                    <a:pt x="539210" y="576952"/>
                    <a:pt x="539210" y="732400"/>
                    <a:pt x="538925" y="888229"/>
                  </a:cubicBezTo>
                  <a:cubicBezTo>
                    <a:pt x="362045" y="816697"/>
                    <a:pt x="185071" y="745354"/>
                    <a:pt x="7906" y="674012"/>
                  </a:cubicBezTo>
                  <a:cubicBezTo>
                    <a:pt x="2667" y="671916"/>
                    <a:pt x="0" y="669821"/>
                    <a:pt x="0" y="663535"/>
                  </a:cubicBezTo>
                  <a:cubicBezTo>
                    <a:pt x="285" y="507801"/>
                    <a:pt x="285" y="352067"/>
                    <a:pt x="285" y="196047"/>
                  </a:cubicBezTo>
                  <a:cubicBezTo>
                    <a:pt x="95" y="194905"/>
                    <a:pt x="381" y="194143"/>
                    <a:pt x="381" y="193571"/>
                  </a:cubicBezTo>
                  <a:lnTo>
                    <a:pt x="381" y="193571"/>
                  </a:lnTo>
                  <a:close/>
                  <a:moveTo>
                    <a:pt x="1053179" y="118323"/>
                  </a:moveTo>
                  <a:cubicBezTo>
                    <a:pt x="1053465" y="128801"/>
                    <a:pt x="1053751" y="139279"/>
                    <a:pt x="1053941" y="149756"/>
                  </a:cubicBezTo>
                  <a:cubicBezTo>
                    <a:pt x="1053656" y="168615"/>
                    <a:pt x="1053369" y="187285"/>
                    <a:pt x="1053656" y="206144"/>
                  </a:cubicBezTo>
                  <a:cubicBezTo>
                    <a:pt x="1053656" y="212145"/>
                    <a:pt x="1051846" y="216145"/>
                    <a:pt x="1047083" y="219765"/>
                  </a:cubicBezTo>
                  <a:cubicBezTo>
                    <a:pt x="1024794" y="236814"/>
                    <a:pt x="998506" y="243101"/>
                    <a:pt x="971741" y="247578"/>
                  </a:cubicBezTo>
                  <a:cubicBezTo>
                    <a:pt x="928688" y="254626"/>
                    <a:pt x="885349" y="254150"/>
                    <a:pt x="842582" y="245482"/>
                  </a:cubicBezTo>
                  <a:cubicBezTo>
                    <a:pt x="824198" y="241768"/>
                    <a:pt x="806386" y="236053"/>
                    <a:pt x="789813" y="226623"/>
                  </a:cubicBezTo>
                  <a:cubicBezTo>
                    <a:pt x="782955" y="222718"/>
                    <a:pt x="779621" y="217955"/>
                    <a:pt x="779812" y="209287"/>
                  </a:cubicBezTo>
                  <a:cubicBezTo>
                    <a:pt x="780383" y="183284"/>
                    <a:pt x="780097" y="157376"/>
                    <a:pt x="780097" y="131182"/>
                  </a:cubicBezTo>
                  <a:cubicBezTo>
                    <a:pt x="780097" y="124610"/>
                    <a:pt x="779050" y="119657"/>
                    <a:pt x="788765" y="125372"/>
                  </a:cubicBezTo>
                  <a:cubicBezTo>
                    <a:pt x="808196" y="137183"/>
                    <a:pt x="830770" y="140326"/>
                    <a:pt x="852773" y="143184"/>
                  </a:cubicBezTo>
                  <a:cubicBezTo>
                    <a:pt x="888968" y="147946"/>
                    <a:pt x="925449" y="148708"/>
                    <a:pt x="961930" y="145279"/>
                  </a:cubicBezTo>
                  <a:cubicBezTo>
                    <a:pt x="987171" y="142898"/>
                    <a:pt x="1012031" y="139469"/>
                    <a:pt x="1035653" y="130039"/>
                  </a:cubicBezTo>
                  <a:cubicBezTo>
                    <a:pt x="1042416" y="128039"/>
                    <a:pt x="1048702" y="124324"/>
                    <a:pt x="1053179" y="118323"/>
                  </a:cubicBezTo>
                  <a:lnTo>
                    <a:pt x="1053179" y="118323"/>
                  </a:lnTo>
                  <a:close/>
                  <a:moveTo>
                    <a:pt x="434244" y="94225"/>
                  </a:moveTo>
                  <a:cubicBezTo>
                    <a:pt x="434244" y="126229"/>
                    <a:pt x="434244" y="156138"/>
                    <a:pt x="434244" y="185761"/>
                  </a:cubicBezTo>
                  <a:cubicBezTo>
                    <a:pt x="434244" y="189952"/>
                    <a:pt x="432149" y="192047"/>
                    <a:pt x="429292" y="194714"/>
                  </a:cubicBezTo>
                  <a:cubicBezTo>
                    <a:pt x="409384" y="212526"/>
                    <a:pt x="384429" y="219384"/>
                    <a:pt x="359188" y="223289"/>
                  </a:cubicBezTo>
                  <a:cubicBezTo>
                    <a:pt x="307181" y="231957"/>
                    <a:pt x="255270" y="232433"/>
                    <a:pt x="203835" y="217764"/>
                  </a:cubicBezTo>
                  <a:cubicBezTo>
                    <a:pt x="202025" y="217193"/>
                    <a:pt x="200406" y="217003"/>
                    <a:pt x="198596" y="216431"/>
                  </a:cubicBezTo>
                  <a:cubicBezTo>
                    <a:pt x="160020" y="203287"/>
                    <a:pt x="159258" y="202239"/>
                    <a:pt x="159258" y="161853"/>
                  </a:cubicBezTo>
                  <a:cubicBezTo>
                    <a:pt x="159258" y="156328"/>
                    <a:pt x="158972" y="151089"/>
                    <a:pt x="158972" y="145565"/>
                  </a:cubicBezTo>
                  <a:cubicBezTo>
                    <a:pt x="159258" y="132992"/>
                    <a:pt x="159258" y="120705"/>
                    <a:pt x="159734" y="108037"/>
                  </a:cubicBezTo>
                  <a:cubicBezTo>
                    <a:pt x="160020" y="104893"/>
                    <a:pt x="158401" y="101179"/>
                    <a:pt x="161544" y="98321"/>
                  </a:cubicBezTo>
                  <a:cubicBezTo>
                    <a:pt x="180404" y="112228"/>
                    <a:pt x="202978" y="116419"/>
                    <a:pt x="225361" y="119847"/>
                  </a:cubicBezTo>
                  <a:cubicBezTo>
                    <a:pt x="256032" y="124610"/>
                    <a:pt x="287274" y="125658"/>
                    <a:pt x="318325" y="124324"/>
                  </a:cubicBezTo>
                  <a:cubicBezTo>
                    <a:pt x="347758" y="122991"/>
                    <a:pt x="377380" y="120610"/>
                    <a:pt x="405765" y="111465"/>
                  </a:cubicBezTo>
                  <a:cubicBezTo>
                    <a:pt x="415861" y="108132"/>
                    <a:pt x="426053" y="104989"/>
                    <a:pt x="434244" y="94225"/>
                  </a:cubicBezTo>
                  <a:lnTo>
                    <a:pt x="434244" y="94225"/>
                  </a:lnTo>
                  <a:close/>
                  <a:moveTo>
                    <a:pt x="769144" y="309"/>
                  </a:moveTo>
                  <a:cubicBezTo>
                    <a:pt x="769144" y="11358"/>
                    <a:pt x="769429" y="22312"/>
                    <a:pt x="769429" y="33361"/>
                  </a:cubicBezTo>
                  <a:cubicBezTo>
                    <a:pt x="769429" y="50410"/>
                    <a:pt x="768668" y="67174"/>
                    <a:pt x="769429" y="84224"/>
                  </a:cubicBezTo>
                  <a:cubicBezTo>
                    <a:pt x="769906" y="93654"/>
                    <a:pt x="765715" y="98893"/>
                    <a:pt x="758666" y="103655"/>
                  </a:cubicBezTo>
                  <a:cubicBezTo>
                    <a:pt x="737140" y="117847"/>
                    <a:pt x="712756" y="124134"/>
                    <a:pt x="687514" y="128039"/>
                  </a:cubicBezTo>
                  <a:cubicBezTo>
                    <a:pt x="638651" y="135945"/>
                    <a:pt x="589883" y="134897"/>
                    <a:pt x="541591" y="122038"/>
                  </a:cubicBezTo>
                  <a:cubicBezTo>
                    <a:pt x="527399" y="118133"/>
                    <a:pt x="513493" y="113085"/>
                    <a:pt x="501396" y="104227"/>
                  </a:cubicBezTo>
                  <a:cubicBezTo>
                    <a:pt x="496634" y="100797"/>
                    <a:pt x="495109" y="97178"/>
                    <a:pt x="495395" y="91654"/>
                  </a:cubicBezTo>
                  <a:cubicBezTo>
                    <a:pt x="495681" y="76414"/>
                    <a:pt x="495395" y="61459"/>
                    <a:pt x="495395" y="46314"/>
                  </a:cubicBezTo>
                  <a:cubicBezTo>
                    <a:pt x="495395" y="35075"/>
                    <a:pt x="495395" y="23455"/>
                    <a:pt x="495967" y="12215"/>
                  </a:cubicBezTo>
                  <a:cubicBezTo>
                    <a:pt x="495967" y="8786"/>
                    <a:pt x="494157" y="5167"/>
                    <a:pt x="497777" y="2214"/>
                  </a:cubicBezTo>
                  <a:cubicBezTo>
                    <a:pt x="500634" y="595"/>
                    <a:pt x="503587" y="1928"/>
                    <a:pt x="505873" y="3262"/>
                  </a:cubicBezTo>
                  <a:cubicBezTo>
                    <a:pt x="535781" y="18978"/>
                    <a:pt x="568643" y="22121"/>
                    <a:pt x="601694" y="23455"/>
                  </a:cubicBezTo>
                  <a:cubicBezTo>
                    <a:pt x="636079" y="25074"/>
                    <a:pt x="670179" y="25074"/>
                    <a:pt x="704279" y="19740"/>
                  </a:cubicBezTo>
                  <a:cubicBezTo>
                    <a:pt x="724757" y="16597"/>
                    <a:pt x="744950" y="12691"/>
                    <a:pt x="762857" y="1357"/>
                  </a:cubicBezTo>
                  <a:cubicBezTo>
                    <a:pt x="764667" y="309"/>
                    <a:pt x="766763" y="-453"/>
                    <a:pt x="769144" y="309"/>
                  </a:cubicBezTo>
                  <a:lnTo>
                    <a:pt x="769144" y="30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50" name="Oval 749">
            <a:extLst>
              <a:ext uri="{FF2B5EF4-FFF2-40B4-BE49-F238E27FC236}">
                <a16:creationId xmlns:a16="http://schemas.microsoft.com/office/drawing/2014/main" id="{DC47AB86-29F1-4C72-804F-405A27C36200}"/>
              </a:ext>
            </a:extLst>
          </p:cNvPr>
          <p:cNvSpPr/>
          <p:nvPr/>
        </p:nvSpPr>
        <p:spPr>
          <a:xfrm>
            <a:off x="9752400" y="1795691"/>
            <a:ext cx="685800" cy="685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51" name="Group 750">
            <a:extLst>
              <a:ext uri="{FF2B5EF4-FFF2-40B4-BE49-F238E27FC236}">
                <a16:creationId xmlns:a16="http://schemas.microsoft.com/office/drawing/2014/main" id="{21AFCDD3-E9BB-4F3E-A55A-F450BE76109C}"/>
              </a:ext>
            </a:extLst>
          </p:cNvPr>
          <p:cNvGrpSpPr/>
          <p:nvPr/>
        </p:nvGrpSpPr>
        <p:grpSpPr>
          <a:xfrm>
            <a:off x="8966694" y="4852233"/>
            <a:ext cx="2257212" cy="1173563"/>
            <a:chOff x="-499931" y="1121722"/>
            <a:chExt cx="3859356" cy="1173563"/>
          </a:xfrm>
        </p:grpSpPr>
        <p:sp>
          <p:nvSpPr>
            <p:cNvPr id="752" name="TextBox 751">
              <a:extLst>
                <a:ext uri="{FF2B5EF4-FFF2-40B4-BE49-F238E27FC236}">
                  <a16:creationId xmlns:a16="http://schemas.microsoft.com/office/drawing/2014/main" id="{0CB03AE4-B735-47B9-9386-80B4C249D82E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53" name="TextBox 752">
              <a:extLst>
                <a:ext uri="{FF2B5EF4-FFF2-40B4-BE49-F238E27FC236}">
                  <a16:creationId xmlns:a16="http://schemas.microsoft.com/office/drawing/2014/main" id="{754CD05B-66F3-43FB-A1C5-63D5FE76256A}"/>
                </a:ext>
              </a:extLst>
            </p:cNvPr>
            <p:cNvSpPr txBox="1"/>
            <p:nvPr/>
          </p:nvSpPr>
          <p:spPr>
            <a:xfrm>
              <a:off x="-499931" y="1464288"/>
              <a:ext cx="384532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</p:grpSp>
      <p:sp>
        <p:nvSpPr>
          <p:cNvPr id="754" name="Rounded Rectangle 5">
            <a:extLst>
              <a:ext uri="{FF2B5EF4-FFF2-40B4-BE49-F238E27FC236}">
                <a16:creationId xmlns:a16="http://schemas.microsoft.com/office/drawing/2014/main" id="{6A4F5E2E-DBCB-4C0D-8B58-EE4E5148D135}"/>
              </a:ext>
            </a:extLst>
          </p:cNvPr>
          <p:cNvSpPr/>
          <p:nvPr/>
        </p:nvSpPr>
        <p:spPr>
          <a:xfrm flipH="1">
            <a:off x="4573475" y="2010815"/>
            <a:ext cx="344028" cy="283802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755" name="Round Same Side Corner Rectangle 11">
            <a:extLst>
              <a:ext uri="{FF2B5EF4-FFF2-40B4-BE49-F238E27FC236}">
                <a16:creationId xmlns:a16="http://schemas.microsoft.com/office/drawing/2014/main" id="{769852C7-E8FE-4E11-8314-CF8AAAFE6F2A}"/>
              </a:ext>
            </a:extLst>
          </p:cNvPr>
          <p:cNvSpPr>
            <a:spLocks noChangeAspect="1"/>
          </p:cNvSpPr>
          <p:nvPr/>
        </p:nvSpPr>
        <p:spPr>
          <a:xfrm rot="9900000">
            <a:off x="7269503" y="2017570"/>
            <a:ext cx="344599" cy="292671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56" name="Rounded Rectangle 27">
            <a:extLst>
              <a:ext uri="{FF2B5EF4-FFF2-40B4-BE49-F238E27FC236}">
                <a16:creationId xmlns:a16="http://schemas.microsoft.com/office/drawing/2014/main" id="{AC5046A2-EC2B-4564-A4CF-6CEBB02E7E50}"/>
              </a:ext>
            </a:extLst>
          </p:cNvPr>
          <p:cNvSpPr/>
          <p:nvPr/>
        </p:nvSpPr>
        <p:spPr>
          <a:xfrm>
            <a:off x="1927301" y="2018833"/>
            <a:ext cx="300662" cy="230948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57" name="Donut 24">
            <a:extLst>
              <a:ext uri="{FF2B5EF4-FFF2-40B4-BE49-F238E27FC236}">
                <a16:creationId xmlns:a16="http://schemas.microsoft.com/office/drawing/2014/main" id="{6349EE86-560A-41EE-9401-D3E5867DA930}"/>
              </a:ext>
            </a:extLst>
          </p:cNvPr>
          <p:cNvSpPr/>
          <p:nvPr/>
        </p:nvSpPr>
        <p:spPr>
          <a:xfrm>
            <a:off x="9938679" y="1978035"/>
            <a:ext cx="332133" cy="334837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11249</TotalTime>
  <Words>96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29</cp:revision>
  <dcterms:created xsi:type="dcterms:W3CDTF">2018-02-18T19:39:47Z</dcterms:created>
  <dcterms:modified xsi:type="dcterms:W3CDTF">2021-04-14T04:16:32Z</dcterms:modified>
</cp:coreProperties>
</file>