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76" name="Rectangle 675">
            <a:extLst>
              <a:ext uri="{FF2B5EF4-FFF2-40B4-BE49-F238E27FC236}">
                <a16:creationId xmlns:a16="http://schemas.microsoft.com/office/drawing/2014/main" id="{2C50468D-04E8-4772-92DF-711F7D84B776}"/>
              </a:ext>
            </a:extLst>
          </p:cNvPr>
          <p:cNvSpPr/>
          <p:nvPr/>
        </p:nvSpPr>
        <p:spPr>
          <a:xfrm>
            <a:off x="-18250" y="5415735"/>
            <a:ext cx="12210250" cy="11934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7" name="Group 676">
            <a:extLst>
              <a:ext uri="{FF2B5EF4-FFF2-40B4-BE49-F238E27FC236}">
                <a16:creationId xmlns:a16="http://schemas.microsoft.com/office/drawing/2014/main" id="{7D5F73BF-5C14-4A04-9B15-45C36A188E77}"/>
              </a:ext>
            </a:extLst>
          </p:cNvPr>
          <p:cNvGrpSpPr/>
          <p:nvPr/>
        </p:nvGrpSpPr>
        <p:grpSpPr>
          <a:xfrm>
            <a:off x="5795109" y="3281265"/>
            <a:ext cx="2679455" cy="657567"/>
            <a:chOff x="2551705" y="4319146"/>
            <a:chExt cx="3683695" cy="657567"/>
          </a:xfrm>
        </p:grpSpPr>
        <p:sp>
          <p:nvSpPr>
            <p:cNvPr id="678" name="TextBox 677">
              <a:extLst>
                <a:ext uri="{FF2B5EF4-FFF2-40B4-BE49-F238E27FC236}">
                  <a16:creationId xmlns:a16="http://schemas.microsoft.com/office/drawing/2014/main" id="{AEBE83FA-2BB3-47A5-AA42-F4BB61914D2B}"/>
                </a:ext>
              </a:extLst>
            </p:cNvPr>
            <p:cNvSpPr txBox="1"/>
            <p:nvPr/>
          </p:nvSpPr>
          <p:spPr>
            <a:xfrm>
              <a:off x="2551705" y="4515048"/>
              <a:ext cx="36836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679" name="TextBox 678">
              <a:extLst>
                <a:ext uri="{FF2B5EF4-FFF2-40B4-BE49-F238E27FC236}">
                  <a16:creationId xmlns:a16="http://schemas.microsoft.com/office/drawing/2014/main" id="{820C1D1F-4AC0-485D-A981-FD831ACDCD7A}"/>
                </a:ext>
              </a:extLst>
            </p:cNvPr>
            <p:cNvSpPr txBox="1"/>
            <p:nvPr/>
          </p:nvSpPr>
          <p:spPr>
            <a:xfrm>
              <a:off x="2551705" y="4319146"/>
              <a:ext cx="36836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680" name="Group 679">
            <a:extLst>
              <a:ext uri="{FF2B5EF4-FFF2-40B4-BE49-F238E27FC236}">
                <a16:creationId xmlns:a16="http://schemas.microsoft.com/office/drawing/2014/main" id="{4A54851E-918E-4C75-BAD8-1965D3829A72}"/>
              </a:ext>
            </a:extLst>
          </p:cNvPr>
          <p:cNvGrpSpPr/>
          <p:nvPr/>
        </p:nvGrpSpPr>
        <p:grpSpPr>
          <a:xfrm>
            <a:off x="9091748" y="3276738"/>
            <a:ext cx="2679455" cy="666620"/>
            <a:chOff x="2551705" y="4296700"/>
            <a:chExt cx="3552136" cy="666620"/>
          </a:xfrm>
        </p:grpSpPr>
        <p:sp>
          <p:nvSpPr>
            <p:cNvPr id="681" name="TextBox 680">
              <a:extLst>
                <a:ext uri="{FF2B5EF4-FFF2-40B4-BE49-F238E27FC236}">
                  <a16:creationId xmlns:a16="http://schemas.microsoft.com/office/drawing/2014/main" id="{D3A4A217-0AC9-4DC9-A00A-968222F3D3F1}"/>
                </a:ext>
              </a:extLst>
            </p:cNvPr>
            <p:cNvSpPr txBox="1"/>
            <p:nvPr/>
          </p:nvSpPr>
          <p:spPr>
            <a:xfrm>
              <a:off x="2551706" y="4501655"/>
              <a:ext cx="35521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682" name="TextBox 681">
              <a:extLst>
                <a:ext uri="{FF2B5EF4-FFF2-40B4-BE49-F238E27FC236}">
                  <a16:creationId xmlns:a16="http://schemas.microsoft.com/office/drawing/2014/main" id="{E517F6F0-DC20-4274-9DD3-62F2545B5B14}"/>
                </a:ext>
              </a:extLst>
            </p:cNvPr>
            <p:cNvSpPr txBox="1"/>
            <p:nvPr/>
          </p:nvSpPr>
          <p:spPr>
            <a:xfrm>
              <a:off x="2551705" y="4296700"/>
              <a:ext cx="35521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683" name="Group 682">
            <a:extLst>
              <a:ext uri="{FF2B5EF4-FFF2-40B4-BE49-F238E27FC236}">
                <a16:creationId xmlns:a16="http://schemas.microsoft.com/office/drawing/2014/main" id="{37116211-006B-41BF-AA93-B1A79BAB4C90}"/>
              </a:ext>
            </a:extLst>
          </p:cNvPr>
          <p:cNvGrpSpPr/>
          <p:nvPr/>
        </p:nvGrpSpPr>
        <p:grpSpPr>
          <a:xfrm>
            <a:off x="5795109" y="4246122"/>
            <a:ext cx="2679458" cy="675673"/>
            <a:chOff x="2551704" y="4319146"/>
            <a:chExt cx="2894333" cy="675673"/>
          </a:xfrm>
        </p:grpSpPr>
        <p:sp>
          <p:nvSpPr>
            <p:cNvPr id="684" name="TextBox 683">
              <a:extLst>
                <a:ext uri="{FF2B5EF4-FFF2-40B4-BE49-F238E27FC236}">
                  <a16:creationId xmlns:a16="http://schemas.microsoft.com/office/drawing/2014/main" id="{6B51542F-ABBB-4924-92C3-E79AAF953568}"/>
                </a:ext>
              </a:extLst>
            </p:cNvPr>
            <p:cNvSpPr txBox="1"/>
            <p:nvPr/>
          </p:nvSpPr>
          <p:spPr>
            <a:xfrm>
              <a:off x="2551705" y="4533154"/>
              <a:ext cx="28943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685" name="TextBox 684">
              <a:extLst>
                <a:ext uri="{FF2B5EF4-FFF2-40B4-BE49-F238E27FC236}">
                  <a16:creationId xmlns:a16="http://schemas.microsoft.com/office/drawing/2014/main" id="{40C16422-61AC-4393-8757-F946B8DBC2EE}"/>
                </a:ext>
              </a:extLst>
            </p:cNvPr>
            <p:cNvSpPr txBox="1"/>
            <p:nvPr/>
          </p:nvSpPr>
          <p:spPr>
            <a:xfrm>
              <a:off x="2551704" y="4319146"/>
              <a:ext cx="2885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686" name="Group 685">
            <a:extLst>
              <a:ext uri="{FF2B5EF4-FFF2-40B4-BE49-F238E27FC236}">
                <a16:creationId xmlns:a16="http://schemas.microsoft.com/office/drawing/2014/main" id="{512CF978-8210-485E-8324-82AD1B580D8D}"/>
              </a:ext>
            </a:extLst>
          </p:cNvPr>
          <p:cNvGrpSpPr/>
          <p:nvPr/>
        </p:nvGrpSpPr>
        <p:grpSpPr>
          <a:xfrm>
            <a:off x="9091083" y="4246122"/>
            <a:ext cx="2671644" cy="675673"/>
            <a:chOff x="2729835" y="4319146"/>
            <a:chExt cx="2208570" cy="675673"/>
          </a:xfrm>
        </p:grpSpPr>
        <p:sp>
          <p:nvSpPr>
            <p:cNvPr id="687" name="TextBox 686">
              <a:extLst>
                <a:ext uri="{FF2B5EF4-FFF2-40B4-BE49-F238E27FC236}">
                  <a16:creationId xmlns:a16="http://schemas.microsoft.com/office/drawing/2014/main" id="{E9B883BC-FACB-45D0-8F50-DD180D7E6F39}"/>
                </a:ext>
              </a:extLst>
            </p:cNvPr>
            <p:cNvSpPr txBox="1"/>
            <p:nvPr/>
          </p:nvSpPr>
          <p:spPr>
            <a:xfrm>
              <a:off x="2729838" y="4533154"/>
              <a:ext cx="22085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688" name="TextBox 687">
              <a:extLst>
                <a:ext uri="{FF2B5EF4-FFF2-40B4-BE49-F238E27FC236}">
                  <a16:creationId xmlns:a16="http://schemas.microsoft.com/office/drawing/2014/main" id="{35FA243B-B4F9-4FE5-B6E0-206227ED2BED}"/>
                </a:ext>
              </a:extLst>
            </p:cNvPr>
            <p:cNvSpPr txBox="1"/>
            <p:nvPr/>
          </p:nvSpPr>
          <p:spPr>
            <a:xfrm>
              <a:off x="2729835" y="4319146"/>
              <a:ext cx="22085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689" name="Group 688">
            <a:extLst>
              <a:ext uri="{FF2B5EF4-FFF2-40B4-BE49-F238E27FC236}">
                <a16:creationId xmlns:a16="http://schemas.microsoft.com/office/drawing/2014/main" id="{FE85CCDD-8D39-49D4-B890-8DA74BB7F91B}"/>
              </a:ext>
            </a:extLst>
          </p:cNvPr>
          <p:cNvGrpSpPr/>
          <p:nvPr/>
        </p:nvGrpSpPr>
        <p:grpSpPr>
          <a:xfrm>
            <a:off x="4357168" y="1957651"/>
            <a:ext cx="7361165" cy="1031966"/>
            <a:chOff x="2551704" y="4283314"/>
            <a:chExt cx="2383280" cy="1031966"/>
          </a:xfrm>
        </p:grpSpPr>
        <p:sp>
          <p:nvSpPr>
            <p:cNvPr id="690" name="TextBox 689">
              <a:extLst>
                <a:ext uri="{FF2B5EF4-FFF2-40B4-BE49-F238E27FC236}">
                  <a16:creationId xmlns:a16="http://schemas.microsoft.com/office/drawing/2014/main" id="{CFBF4C1F-40F2-4F9F-931C-6B98A5D1ABF1}"/>
                </a:ext>
              </a:extLst>
            </p:cNvPr>
            <p:cNvSpPr txBox="1"/>
            <p:nvPr/>
          </p:nvSpPr>
          <p:spPr>
            <a:xfrm>
              <a:off x="2551704" y="4668949"/>
              <a:ext cx="23832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photos. 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1" name="TextBox 690">
              <a:extLst>
                <a:ext uri="{FF2B5EF4-FFF2-40B4-BE49-F238E27FC236}">
                  <a16:creationId xmlns:a16="http://schemas.microsoft.com/office/drawing/2014/main" id="{78817B98-A4C5-4478-AA5C-DA3742B0C449}"/>
                </a:ext>
              </a:extLst>
            </p:cNvPr>
            <p:cNvSpPr txBox="1"/>
            <p:nvPr/>
          </p:nvSpPr>
          <p:spPr>
            <a:xfrm>
              <a:off x="2551704" y="4283314"/>
              <a:ext cx="23832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accent3"/>
                  </a:solidFill>
                </a:rPr>
                <a:t>We Create Quality Professional PPT Presentation</a:t>
              </a:r>
              <a:endParaRPr lang="ko-KR" altLang="en-US" dirty="0">
                <a:solidFill>
                  <a:schemeClr val="accent3"/>
                </a:solidFill>
              </a:endParaRPr>
            </a:p>
          </p:txBody>
        </p:sp>
      </p:grpSp>
      <p:sp>
        <p:nvSpPr>
          <p:cNvPr id="692" name="Rectangle 691">
            <a:extLst>
              <a:ext uri="{FF2B5EF4-FFF2-40B4-BE49-F238E27FC236}">
                <a16:creationId xmlns:a16="http://schemas.microsoft.com/office/drawing/2014/main" id="{5FCC0955-4352-4FE4-A457-DB7BF9AEC22E}"/>
              </a:ext>
            </a:extLst>
          </p:cNvPr>
          <p:cNvSpPr/>
          <p:nvPr/>
        </p:nvSpPr>
        <p:spPr>
          <a:xfrm>
            <a:off x="5333380" y="3430028"/>
            <a:ext cx="386384" cy="3600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01</a:t>
            </a:r>
            <a:endParaRPr lang="ko-KR" altLang="en-US" sz="1200" b="1" dirty="0"/>
          </a:p>
        </p:txBody>
      </p:sp>
      <p:sp>
        <p:nvSpPr>
          <p:cNvPr id="693" name="Rectangle 692">
            <a:extLst>
              <a:ext uri="{FF2B5EF4-FFF2-40B4-BE49-F238E27FC236}">
                <a16:creationId xmlns:a16="http://schemas.microsoft.com/office/drawing/2014/main" id="{AC67ACEE-303F-4178-86C2-43547AA3AF4A}"/>
              </a:ext>
            </a:extLst>
          </p:cNvPr>
          <p:cNvSpPr/>
          <p:nvPr/>
        </p:nvSpPr>
        <p:spPr>
          <a:xfrm>
            <a:off x="8646786" y="3430028"/>
            <a:ext cx="386384" cy="360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02</a:t>
            </a:r>
            <a:endParaRPr lang="ko-KR" altLang="en-US" sz="1200" b="1" dirty="0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009412A0-32EE-4A84-A7C2-BB5A5E601708}"/>
              </a:ext>
            </a:extLst>
          </p:cNvPr>
          <p:cNvSpPr/>
          <p:nvPr/>
        </p:nvSpPr>
        <p:spPr>
          <a:xfrm>
            <a:off x="5333380" y="4403938"/>
            <a:ext cx="386384" cy="360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03</a:t>
            </a:r>
            <a:endParaRPr lang="ko-KR" altLang="en-US" sz="1200" b="1" dirty="0"/>
          </a:p>
        </p:txBody>
      </p:sp>
      <p:sp>
        <p:nvSpPr>
          <p:cNvPr id="695" name="Rectangle 694">
            <a:extLst>
              <a:ext uri="{FF2B5EF4-FFF2-40B4-BE49-F238E27FC236}">
                <a16:creationId xmlns:a16="http://schemas.microsoft.com/office/drawing/2014/main" id="{1083C91A-C4C7-4B04-B5AD-0E8AD71BCFF8}"/>
              </a:ext>
            </a:extLst>
          </p:cNvPr>
          <p:cNvSpPr/>
          <p:nvPr/>
        </p:nvSpPr>
        <p:spPr>
          <a:xfrm>
            <a:off x="8646786" y="4403938"/>
            <a:ext cx="386384" cy="36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04</a:t>
            </a:r>
            <a:endParaRPr lang="ko-KR" altLang="en-US" sz="1200" b="1" dirty="0"/>
          </a:p>
        </p:txBody>
      </p:sp>
      <p:grpSp>
        <p:nvGrpSpPr>
          <p:cNvPr id="696" name="Group 695">
            <a:extLst>
              <a:ext uri="{FF2B5EF4-FFF2-40B4-BE49-F238E27FC236}">
                <a16:creationId xmlns:a16="http://schemas.microsoft.com/office/drawing/2014/main" id="{A415B2A5-5824-4138-BA72-1DE88C067C10}"/>
              </a:ext>
            </a:extLst>
          </p:cNvPr>
          <p:cNvGrpSpPr/>
          <p:nvPr/>
        </p:nvGrpSpPr>
        <p:grpSpPr>
          <a:xfrm>
            <a:off x="-273592" y="2449996"/>
            <a:ext cx="5580722" cy="4177532"/>
            <a:chOff x="-255818" y="2855701"/>
            <a:chExt cx="5014204" cy="3753457"/>
          </a:xfrm>
        </p:grpSpPr>
        <p:grpSp>
          <p:nvGrpSpPr>
            <p:cNvPr id="697" name="Group 696">
              <a:extLst>
                <a:ext uri="{FF2B5EF4-FFF2-40B4-BE49-F238E27FC236}">
                  <a16:creationId xmlns:a16="http://schemas.microsoft.com/office/drawing/2014/main" id="{F961617E-E03F-4464-BEBC-AA36703EF9FA}"/>
                </a:ext>
              </a:extLst>
            </p:cNvPr>
            <p:cNvGrpSpPr/>
            <p:nvPr/>
          </p:nvGrpSpPr>
          <p:grpSpPr>
            <a:xfrm>
              <a:off x="-255818" y="5774253"/>
              <a:ext cx="4939255" cy="729254"/>
              <a:chOff x="-255818" y="5774253"/>
              <a:chExt cx="4939255" cy="729254"/>
            </a:xfrm>
          </p:grpSpPr>
          <p:sp>
            <p:nvSpPr>
              <p:cNvPr id="721" name="Oval 720">
                <a:extLst>
                  <a:ext uri="{FF2B5EF4-FFF2-40B4-BE49-F238E27FC236}">
                    <a16:creationId xmlns:a16="http://schemas.microsoft.com/office/drawing/2014/main" id="{282F6B7F-EC23-41E1-B66A-DC2DFE1ED17A}"/>
                  </a:ext>
                </a:extLst>
              </p:cNvPr>
              <p:cNvSpPr/>
              <p:nvPr/>
            </p:nvSpPr>
            <p:spPr>
              <a:xfrm rot="20779325">
                <a:off x="-255818" y="6021198"/>
                <a:ext cx="3495178" cy="482309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softEdge rad="2159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22" name="Oval 721">
                <a:extLst>
                  <a:ext uri="{FF2B5EF4-FFF2-40B4-BE49-F238E27FC236}">
                    <a16:creationId xmlns:a16="http://schemas.microsoft.com/office/drawing/2014/main" id="{4DAA530C-2F3F-49A3-9FF2-F005354D0610}"/>
                  </a:ext>
                </a:extLst>
              </p:cNvPr>
              <p:cNvSpPr/>
              <p:nvPr/>
            </p:nvSpPr>
            <p:spPr>
              <a:xfrm>
                <a:off x="1327736" y="5774253"/>
                <a:ext cx="3355701" cy="482309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softEdge rad="2159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698" name="Group 697">
              <a:extLst>
                <a:ext uri="{FF2B5EF4-FFF2-40B4-BE49-F238E27FC236}">
                  <a16:creationId xmlns:a16="http://schemas.microsoft.com/office/drawing/2014/main" id="{965DC86F-D666-4A51-9276-003DA4A7EEE6}"/>
                </a:ext>
              </a:extLst>
            </p:cNvPr>
            <p:cNvGrpSpPr/>
            <p:nvPr/>
          </p:nvGrpSpPr>
          <p:grpSpPr>
            <a:xfrm>
              <a:off x="-25989" y="2855701"/>
              <a:ext cx="3031576" cy="3715552"/>
              <a:chOff x="-25989" y="2855701"/>
              <a:chExt cx="3031576" cy="3715552"/>
            </a:xfrm>
          </p:grpSpPr>
          <p:sp>
            <p:nvSpPr>
              <p:cNvPr id="710" name="Freeform: Shape 709">
                <a:extLst>
                  <a:ext uri="{FF2B5EF4-FFF2-40B4-BE49-F238E27FC236}">
                    <a16:creationId xmlns:a16="http://schemas.microsoft.com/office/drawing/2014/main" id="{68E6014D-F5CF-428E-8CF0-245CB8388DB0}"/>
                  </a:ext>
                </a:extLst>
              </p:cNvPr>
              <p:cNvSpPr/>
              <p:nvPr/>
            </p:nvSpPr>
            <p:spPr>
              <a:xfrm flipH="1">
                <a:off x="-25989" y="3953013"/>
                <a:ext cx="2137656" cy="2618240"/>
              </a:xfrm>
              <a:custGeom>
                <a:avLst/>
                <a:gdLst>
                  <a:gd name="connsiteX0" fmla="*/ 1550356 w 2619983"/>
                  <a:gd name="connsiteY0" fmla="*/ 29716 h 2765267"/>
                  <a:gd name="connsiteX1" fmla="*/ 1818939 w 2619983"/>
                  <a:gd name="connsiteY1" fmla="*/ 176579 h 2765267"/>
                  <a:gd name="connsiteX2" fmla="*/ 2097809 w 2619983"/>
                  <a:gd name="connsiteY2" fmla="*/ 361731 h 2765267"/>
                  <a:gd name="connsiteX3" fmla="*/ 2502398 w 2619983"/>
                  <a:gd name="connsiteY3" fmla="*/ 974330 h 2765267"/>
                  <a:gd name="connsiteX4" fmla="*/ 2593831 w 2619983"/>
                  <a:gd name="connsiteY4" fmla="*/ 1389777 h 2765267"/>
                  <a:gd name="connsiteX5" fmla="*/ 2619547 w 2619983"/>
                  <a:gd name="connsiteY5" fmla="*/ 2749838 h 2765267"/>
                  <a:gd name="connsiteX6" fmla="*/ 2604118 w 2619983"/>
                  <a:gd name="connsiteY6" fmla="*/ 2765267 h 2765267"/>
                  <a:gd name="connsiteX7" fmla="*/ 2594403 w 2619983"/>
                  <a:gd name="connsiteY7" fmla="*/ 2764696 h 2765267"/>
                  <a:gd name="connsiteX8" fmla="*/ 52002 w 2619983"/>
                  <a:gd name="connsiteY8" fmla="*/ 2764696 h 2765267"/>
                  <a:gd name="connsiteX9" fmla="*/ 49145 w 2619983"/>
                  <a:gd name="connsiteY9" fmla="*/ 2764696 h 2765267"/>
                  <a:gd name="connsiteX10" fmla="*/ 66289 w 2619983"/>
                  <a:gd name="connsiteY10" fmla="*/ 2446396 h 2765267"/>
                  <a:gd name="connsiteX11" fmla="*/ 266298 w 2619983"/>
                  <a:gd name="connsiteY11" fmla="*/ 2153811 h 2765267"/>
                  <a:gd name="connsiteX12" fmla="*/ 269155 w 2619983"/>
                  <a:gd name="connsiteY12" fmla="*/ 2152668 h 2765267"/>
                  <a:gd name="connsiteX13" fmla="*/ 543453 w 2619983"/>
                  <a:gd name="connsiteY13" fmla="*/ 2153240 h 2765267"/>
                  <a:gd name="connsiteX14" fmla="*/ 549739 w 2619983"/>
                  <a:gd name="connsiteY14" fmla="*/ 2155526 h 2765267"/>
                  <a:gd name="connsiteX15" fmla="*/ 747462 w 2619983"/>
                  <a:gd name="connsiteY15" fmla="*/ 2181813 h 2765267"/>
                  <a:gd name="connsiteX16" fmla="*/ 750891 w 2619983"/>
                  <a:gd name="connsiteY16" fmla="*/ 2181813 h 2765267"/>
                  <a:gd name="connsiteX17" fmla="*/ 763463 w 2619983"/>
                  <a:gd name="connsiteY17" fmla="*/ 2156097 h 2765267"/>
                  <a:gd name="connsiteX18" fmla="*/ 753748 w 2619983"/>
                  <a:gd name="connsiteY18" fmla="*/ 2143525 h 2765267"/>
                  <a:gd name="connsiteX19" fmla="*/ 694317 w 2619983"/>
                  <a:gd name="connsiteY19" fmla="*/ 2010376 h 2765267"/>
                  <a:gd name="connsiteX20" fmla="*/ 665173 w 2619983"/>
                  <a:gd name="connsiteY20" fmla="*/ 1980661 h 2765267"/>
                  <a:gd name="connsiteX21" fmla="*/ 641172 w 2619983"/>
                  <a:gd name="connsiteY21" fmla="*/ 1970946 h 2765267"/>
                  <a:gd name="connsiteX22" fmla="*/ 555454 w 2619983"/>
                  <a:gd name="connsiteY22" fmla="*/ 1953231 h 2765267"/>
                  <a:gd name="connsiteX23" fmla="*/ 306299 w 2619983"/>
                  <a:gd name="connsiteY23" fmla="*/ 1973232 h 2765267"/>
                  <a:gd name="connsiteX24" fmla="*/ 70289 w 2619983"/>
                  <a:gd name="connsiteY24" fmla="*/ 1953802 h 2765267"/>
                  <a:gd name="connsiteX25" fmla="*/ 133149 w 2619983"/>
                  <a:gd name="connsiteY25" fmla="*/ 1856655 h 2765267"/>
                  <a:gd name="connsiteX26" fmla="*/ 127434 w 2619983"/>
                  <a:gd name="connsiteY26" fmla="*/ 1732078 h 2765267"/>
                  <a:gd name="connsiteX27" fmla="*/ 0 w 2619983"/>
                  <a:gd name="connsiteY27" fmla="*/ 1622930 h 2765267"/>
                  <a:gd name="connsiteX28" fmla="*/ 205724 w 2619983"/>
                  <a:gd name="connsiteY28" fmla="*/ 1596072 h 2765267"/>
                  <a:gd name="connsiteX29" fmla="*/ 257154 w 2619983"/>
                  <a:gd name="connsiteY29" fmla="*/ 1580071 h 2765267"/>
                  <a:gd name="connsiteX30" fmla="*/ 358873 w 2619983"/>
                  <a:gd name="connsiteY30" fmla="*/ 1557213 h 2765267"/>
                  <a:gd name="connsiteX31" fmla="*/ 389732 w 2619983"/>
                  <a:gd name="connsiteY31" fmla="*/ 1545212 h 2765267"/>
                  <a:gd name="connsiteX32" fmla="*/ 496594 w 2619983"/>
                  <a:gd name="connsiteY32" fmla="*/ 1495496 h 2765267"/>
                  <a:gd name="connsiteX33" fmla="*/ 561168 w 2619983"/>
                  <a:gd name="connsiteY33" fmla="*/ 1446922 h 2765267"/>
                  <a:gd name="connsiteX34" fmla="*/ 588598 w 2619983"/>
                  <a:gd name="connsiteY34" fmla="*/ 1332060 h 2765267"/>
                  <a:gd name="connsiteX35" fmla="*/ 595456 w 2619983"/>
                  <a:gd name="connsiteY35" fmla="*/ 1076048 h 2765267"/>
                  <a:gd name="connsiteX36" fmla="*/ 586884 w 2619983"/>
                  <a:gd name="connsiteY36" fmla="*/ 886897 h 2765267"/>
                  <a:gd name="connsiteX37" fmla="*/ 614313 w 2619983"/>
                  <a:gd name="connsiteY37" fmla="*/ 677745 h 2765267"/>
                  <a:gd name="connsiteX38" fmla="*/ 710318 w 2619983"/>
                  <a:gd name="connsiteY38" fmla="*/ 530881 h 2765267"/>
                  <a:gd name="connsiteX39" fmla="*/ 770320 w 2619983"/>
                  <a:gd name="connsiteY39" fmla="*/ 472021 h 2765267"/>
                  <a:gd name="connsiteX40" fmla="*/ 1458923 w 2619983"/>
                  <a:gd name="connsiteY40" fmla="*/ 0 h 2765267"/>
                  <a:gd name="connsiteX41" fmla="*/ 1460637 w 2619983"/>
                  <a:gd name="connsiteY41" fmla="*/ 0 h 2765267"/>
                  <a:gd name="connsiteX42" fmla="*/ 1550356 w 2619983"/>
                  <a:gd name="connsiteY42" fmla="*/ 29716 h 2765267"/>
                  <a:gd name="connsiteX0" fmla="*/ 1576316 w 2645944"/>
                  <a:gd name="connsiteY0" fmla="*/ 29716 h 2776917"/>
                  <a:gd name="connsiteX1" fmla="*/ 1844899 w 2645944"/>
                  <a:gd name="connsiteY1" fmla="*/ 176579 h 2776917"/>
                  <a:gd name="connsiteX2" fmla="*/ 2123769 w 2645944"/>
                  <a:gd name="connsiteY2" fmla="*/ 361731 h 2776917"/>
                  <a:gd name="connsiteX3" fmla="*/ 2528358 w 2645944"/>
                  <a:gd name="connsiteY3" fmla="*/ 974330 h 2776917"/>
                  <a:gd name="connsiteX4" fmla="*/ 2619791 w 2645944"/>
                  <a:gd name="connsiteY4" fmla="*/ 1389777 h 2776917"/>
                  <a:gd name="connsiteX5" fmla="*/ 2645507 w 2645944"/>
                  <a:gd name="connsiteY5" fmla="*/ 2749838 h 2776917"/>
                  <a:gd name="connsiteX6" fmla="*/ 2630078 w 2645944"/>
                  <a:gd name="connsiteY6" fmla="*/ 2765267 h 2776917"/>
                  <a:gd name="connsiteX7" fmla="*/ 2620363 w 2645944"/>
                  <a:gd name="connsiteY7" fmla="*/ 2764696 h 2776917"/>
                  <a:gd name="connsiteX8" fmla="*/ 77962 w 2645944"/>
                  <a:gd name="connsiteY8" fmla="*/ 2764696 h 2776917"/>
                  <a:gd name="connsiteX9" fmla="*/ 600594 w 2645944"/>
                  <a:gd name="connsiteY9" fmla="*/ 2776917 h 2776917"/>
                  <a:gd name="connsiteX10" fmla="*/ 92249 w 2645944"/>
                  <a:gd name="connsiteY10" fmla="*/ 2446396 h 2776917"/>
                  <a:gd name="connsiteX11" fmla="*/ 292258 w 2645944"/>
                  <a:gd name="connsiteY11" fmla="*/ 2153811 h 2776917"/>
                  <a:gd name="connsiteX12" fmla="*/ 295115 w 2645944"/>
                  <a:gd name="connsiteY12" fmla="*/ 2152668 h 2776917"/>
                  <a:gd name="connsiteX13" fmla="*/ 569413 w 2645944"/>
                  <a:gd name="connsiteY13" fmla="*/ 2153240 h 2776917"/>
                  <a:gd name="connsiteX14" fmla="*/ 575699 w 2645944"/>
                  <a:gd name="connsiteY14" fmla="*/ 2155526 h 2776917"/>
                  <a:gd name="connsiteX15" fmla="*/ 773422 w 2645944"/>
                  <a:gd name="connsiteY15" fmla="*/ 2181813 h 2776917"/>
                  <a:gd name="connsiteX16" fmla="*/ 776851 w 2645944"/>
                  <a:gd name="connsiteY16" fmla="*/ 2181813 h 2776917"/>
                  <a:gd name="connsiteX17" fmla="*/ 789423 w 2645944"/>
                  <a:gd name="connsiteY17" fmla="*/ 2156097 h 2776917"/>
                  <a:gd name="connsiteX18" fmla="*/ 779708 w 2645944"/>
                  <a:gd name="connsiteY18" fmla="*/ 2143525 h 2776917"/>
                  <a:gd name="connsiteX19" fmla="*/ 720277 w 2645944"/>
                  <a:gd name="connsiteY19" fmla="*/ 2010376 h 2776917"/>
                  <a:gd name="connsiteX20" fmla="*/ 691133 w 2645944"/>
                  <a:gd name="connsiteY20" fmla="*/ 1980661 h 2776917"/>
                  <a:gd name="connsiteX21" fmla="*/ 667132 w 2645944"/>
                  <a:gd name="connsiteY21" fmla="*/ 1970946 h 2776917"/>
                  <a:gd name="connsiteX22" fmla="*/ 581414 w 2645944"/>
                  <a:gd name="connsiteY22" fmla="*/ 1953231 h 2776917"/>
                  <a:gd name="connsiteX23" fmla="*/ 332259 w 2645944"/>
                  <a:gd name="connsiteY23" fmla="*/ 1973232 h 2776917"/>
                  <a:gd name="connsiteX24" fmla="*/ 96249 w 2645944"/>
                  <a:gd name="connsiteY24" fmla="*/ 1953802 h 2776917"/>
                  <a:gd name="connsiteX25" fmla="*/ 159109 w 2645944"/>
                  <a:gd name="connsiteY25" fmla="*/ 1856655 h 2776917"/>
                  <a:gd name="connsiteX26" fmla="*/ 153394 w 2645944"/>
                  <a:gd name="connsiteY26" fmla="*/ 1732078 h 2776917"/>
                  <a:gd name="connsiteX27" fmla="*/ 25960 w 2645944"/>
                  <a:gd name="connsiteY27" fmla="*/ 1622930 h 2776917"/>
                  <a:gd name="connsiteX28" fmla="*/ 231684 w 2645944"/>
                  <a:gd name="connsiteY28" fmla="*/ 1596072 h 2776917"/>
                  <a:gd name="connsiteX29" fmla="*/ 283114 w 2645944"/>
                  <a:gd name="connsiteY29" fmla="*/ 1580071 h 2776917"/>
                  <a:gd name="connsiteX30" fmla="*/ 384833 w 2645944"/>
                  <a:gd name="connsiteY30" fmla="*/ 1557213 h 2776917"/>
                  <a:gd name="connsiteX31" fmla="*/ 415692 w 2645944"/>
                  <a:gd name="connsiteY31" fmla="*/ 1545212 h 2776917"/>
                  <a:gd name="connsiteX32" fmla="*/ 522554 w 2645944"/>
                  <a:gd name="connsiteY32" fmla="*/ 1495496 h 2776917"/>
                  <a:gd name="connsiteX33" fmla="*/ 587128 w 2645944"/>
                  <a:gd name="connsiteY33" fmla="*/ 1446922 h 2776917"/>
                  <a:gd name="connsiteX34" fmla="*/ 614558 w 2645944"/>
                  <a:gd name="connsiteY34" fmla="*/ 1332060 h 2776917"/>
                  <a:gd name="connsiteX35" fmla="*/ 621416 w 2645944"/>
                  <a:gd name="connsiteY35" fmla="*/ 1076048 h 2776917"/>
                  <a:gd name="connsiteX36" fmla="*/ 612844 w 2645944"/>
                  <a:gd name="connsiteY36" fmla="*/ 886897 h 2776917"/>
                  <a:gd name="connsiteX37" fmla="*/ 640273 w 2645944"/>
                  <a:gd name="connsiteY37" fmla="*/ 677745 h 2776917"/>
                  <a:gd name="connsiteX38" fmla="*/ 736278 w 2645944"/>
                  <a:gd name="connsiteY38" fmla="*/ 530881 h 2776917"/>
                  <a:gd name="connsiteX39" fmla="*/ 796280 w 2645944"/>
                  <a:gd name="connsiteY39" fmla="*/ 472021 h 2776917"/>
                  <a:gd name="connsiteX40" fmla="*/ 1484883 w 2645944"/>
                  <a:gd name="connsiteY40" fmla="*/ 0 h 2776917"/>
                  <a:gd name="connsiteX41" fmla="*/ 1486597 w 2645944"/>
                  <a:gd name="connsiteY41" fmla="*/ 0 h 2776917"/>
                  <a:gd name="connsiteX42" fmla="*/ 1576316 w 2645944"/>
                  <a:gd name="connsiteY42" fmla="*/ 29716 h 2776917"/>
                  <a:gd name="connsiteX0" fmla="*/ 1550356 w 2619984"/>
                  <a:gd name="connsiteY0" fmla="*/ 29716 h 2776917"/>
                  <a:gd name="connsiteX1" fmla="*/ 1818939 w 2619984"/>
                  <a:gd name="connsiteY1" fmla="*/ 176579 h 2776917"/>
                  <a:gd name="connsiteX2" fmla="*/ 2097809 w 2619984"/>
                  <a:gd name="connsiteY2" fmla="*/ 361731 h 2776917"/>
                  <a:gd name="connsiteX3" fmla="*/ 2502398 w 2619984"/>
                  <a:gd name="connsiteY3" fmla="*/ 974330 h 2776917"/>
                  <a:gd name="connsiteX4" fmla="*/ 2593831 w 2619984"/>
                  <a:gd name="connsiteY4" fmla="*/ 1389777 h 2776917"/>
                  <a:gd name="connsiteX5" fmla="*/ 2619547 w 2619984"/>
                  <a:gd name="connsiteY5" fmla="*/ 2749838 h 2776917"/>
                  <a:gd name="connsiteX6" fmla="*/ 2604118 w 2619984"/>
                  <a:gd name="connsiteY6" fmla="*/ 2765267 h 2776917"/>
                  <a:gd name="connsiteX7" fmla="*/ 2594403 w 2619984"/>
                  <a:gd name="connsiteY7" fmla="*/ 2764696 h 2776917"/>
                  <a:gd name="connsiteX8" fmla="*/ 574634 w 2619984"/>
                  <a:gd name="connsiteY8" fmla="*/ 2776917 h 2776917"/>
                  <a:gd name="connsiteX9" fmla="*/ 66289 w 2619984"/>
                  <a:gd name="connsiteY9" fmla="*/ 2446396 h 2776917"/>
                  <a:gd name="connsiteX10" fmla="*/ 266298 w 2619984"/>
                  <a:gd name="connsiteY10" fmla="*/ 2153811 h 2776917"/>
                  <a:gd name="connsiteX11" fmla="*/ 269155 w 2619984"/>
                  <a:gd name="connsiteY11" fmla="*/ 2152668 h 2776917"/>
                  <a:gd name="connsiteX12" fmla="*/ 543453 w 2619984"/>
                  <a:gd name="connsiteY12" fmla="*/ 2153240 h 2776917"/>
                  <a:gd name="connsiteX13" fmla="*/ 549739 w 2619984"/>
                  <a:gd name="connsiteY13" fmla="*/ 2155526 h 2776917"/>
                  <a:gd name="connsiteX14" fmla="*/ 747462 w 2619984"/>
                  <a:gd name="connsiteY14" fmla="*/ 2181813 h 2776917"/>
                  <a:gd name="connsiteX15" fmla="*/ 750891 w 2619984"/>
                  <a:gd name="connsiteY15" fmla="*/ 2181813 h 2776917"/>
                  <a:gd name="connsiteX16" fmla="*/ 763463 w 2619984"/>
                  <a:gd name="connsiteY16" fmla="*/ 2156097 h 2776917"/>
                  <a:gd name="connsiteX17" fmla="*/ 753748 w 2619984"/>
                  <a:gd name="connsiteY17" fmla="*/ 2143525 h 2776917"/>
                  <a:gd name="connsiteX18" fmla="*/ 694317 w 2619984"/>
                  <a:gd name="connsiteY18" fmla="*/ 2010376 h 2776917"/>
                  <a:gd name="connsiteX19" fmla="*/ 665173 w 2619984"/>
                  <a:gd name="connsiteY19" fmla="*/ 1980661 h 2776917"/>
                  <a:gd name="connsiteX20" fmla="*/ 641172 w 2619984"/>
                  <a:gd name="connsiteY20" fmla="*/ 1970946 h 2776917"/>
                  <a:gd name="connsiteX21" fmla="*/ 555454 w 2619984"/>
                  <a:gd name="connsiteY21" fmla="*/ 1953231 h 2776917"/>
                  <a:gd name="connsiteX22" fmla="*/ 306299 w 2619984"/>
                  <a:gd name="connsiteY22" fmla="*/ 1973232 h 2776917"/>
                  <a:gd name="connsiteX23" fmla="*/ 70289 w 2619984"/>
                  <a:gd name="connsiteY23" fmla="*/ 1953802 h 2776917"/>
                  <a:gd name="connsiteX24" fmla="*/ 133149 w 2619984"/>
                  <a:gd name="connsiteY24" fmla="*/ 1856655 h 2776917"/>
                  <a:gd name="connsiteX25" fmla="*/ 127434 w 2619984"/>
                  <a:gd name="connsiteY25" fmla="*/ 1732078 h 2776917"/>
                  <a:gd name="connsiteX26" fmla="*/ 0 w 2619984"/>
                  <a:gd name="connsiteY26" fmla="*/ 1622930 h 2776917"/>
                  <a:gd name="connsiteX27" fmla="*/ 205724 w 2619984"/>
                  <a:gd name="connsiteY27" fmla="*/ 1596072 h 2776917"/>
                  <a:gd name="connsiteX28" fmla="*/ 257154 w 2619984"/>
                  <a:gd name="connsiteY28" fmla="*/ 1580071 h 2776917"/>
                  <a:gd name="connsiteX29" fmla="*/ 358873 w 2619984"/>
                  <a:gd name="connsiteY29" fmla="*/ 1557213 h 2776917"/>
                  <a:gd name="connsiteX30" fmla="*/ 389732 w 2619984"/>
                  <a:gd name="connsiteY30" fmla="*/ 1545212 h 2776917"/>
                  <a:gd name="connsiteX31" fmla="*/ 496594 w 2619984"/>
                  <a:gd name="connsiteY31" fmla="*/ 1495496 h 2776917"/>
                  <a:gd name="connsiteX32" fmla="*/ 561168 w 2619984"/>
                  <a:gd name="connsiteY32" fmla="*/ 1446922 h 2776917"/>
                  <a:gd name="connsiteX33" fmla="*/ 588598 w 2619984"/>
                  <a:gd name="connsiteY33" fmla="*/ 1332060 h 2776917"/>
                  <a:gd name="connsiteX34" fmla="*/ 595456 w 2619984"/>
                  <a:gd name="connsiteY34" fmla="*/ 1076048 h 2776917"/>
                  <a:gd name="connsiteX35" fmla="*/ 586884 w 2619984"/>
                  <a:gd name="connsiteY35" fmla="*/ 886897 h 2776917"/>
                  <a:gd name="connsiteX36" fmla="*/ 614313 w 2619984"/>
                  <a:gd name="connsiteY36" fmla="*/ 677745 h 2776917"/>
                  <a:gd name="connsiteX37" fmla="*/ 710318 w 2619984"/>
                  <a:gd name="connsiteY37" fmla="*/ 530881 h 2776917"/>
                  <a:gd name="connsiteX38" fmla="*/ 770320 w 2619984"/>
                  <a:gd name="connsiteY38" fmla="*/ 472021 h 2776917"/>
                  <a:gd name="connsiteX39" fmla="*/ 1458923 w 2619984"/>
                  <a:gd name="connsiteY39" fmla="*/ 0 h 2776917"/>
                  <a:gd name="connsiteX40" fmla="*/ 1460637 w 2619984"/>
                  <a:gd name="connsiteY40" fmla="*/ 0 h 2776917"/>
                  <a:gd name="connsiteX41" fmla="*/ 1550356 w 2619984"/>
                  <a:gd name="connsiteY41" fmla="*/ 29716 h 2776917"/>
                  <a:gd name="connsiteX0" fmla="*/ 1550356 w 2619984"/>
                  <a:gd name="connsiteY0" fmla="*/ 29716 h 2776917"/>
                  <a:gd name="connsiteX1" fmla="*/ 1818939 w 2619984"/>
                  <a:gd name="connsiteY1" fmla="*/ 176579 h 2776917"/>
                  <a:gd name="connsiteX2" fmla="*/ 2097809 w 2619984"/>
                  <a:gd name="connsiteY2" fmla="*/ 361731 h 2776917"/>
                  <a:gd name="connsiteX3" fmla="*/ 2502398 w 2619984"/>
                  <a:gd name="connsiteY3" fmla="*/ 974330 h 2776917"/>
                  <a:gd name="connsiteX4" fmla="*/ 2593831 w 2619984"/>
                  <a:gd name="connsiteY4" fmla="*/ 1389777 h 2776917"/>
                  <a:gd name="connsiteX5" fmla="*/ 2619547 w 2619984"/>
                  <a:gd name="connsiteY5" fmla="*/ 2749838 h 2776917"/>
                  <a:gd name="connsiteX6" fmla="*/ 2604118 w 2619984"/>
                  <a:gd name="connsiteY6" fmla="*/ 2765267 h 2776917"/>
                  <a:gd name="connsiteX7" fmla="*/ 2594403 w 2619984"/>
                  <a:gd name="connsiteY7" fmla="*/ 2764696 h 2776917"/>
                  <a:gd name="connsiteX8" fmla="*/ 574634 w 2619984"/>
                  <a:gd name="connsiteY8" fmla="*/ 2776917 h 2776917"/>
                  <a:gd name="connsiteX9" fmla="*/ 5185 w 2619984"/>
                  <a:gd name="connsiteY9" fmla="*/ 2593044 h 2776917"/>
                  <a:gd name="connsiteX10" fmla="*/ 266298 w 2619984"/>
                  <a:gd name="connsiteY10" fmla="*/ 2153811 h 2776917"/>
                  <a:gd name="connsiteX11" fmla="*/ 269155 w 2619984"/>
                  <a:gd name="connsiteY11" fmla="*/ 2152668 h 2776917"/>
                  <a:gd name="connsiteX12" fmla="*/ 543453 w 2619984"/>
                  <a:gd name="connsiteY12" fmla="*/ 2153240 h 2776917"/>
                  <a:gd name="connsiteX13" fmla="*/ 549739 w 2619984"/>
                  <a:gd name="connsiteY13" fmla="*/ 2155526 h 2776917"/>
                  <a:gd name="connsiteX14" fmla="*/ 747462 w 2619984"/>
                  <a:gd name="connsiteY14" fmla="*/ 2181813 h 2776917"/>
                  <a:gd name="connsiteX15" fmla="*/ 750891 w 2619984"/>
                  <a:gd name="connsiteY15" fmla="*/ 2181813 h 2776917"/>
                  <a:gd name="connsiteX16" fmla="*/ 763463 w 2619984"/>
                  <a:gd name="connsiteY16" fmla="*/ 2156097 h 2776917"/>
                  <a:gd name="connsiteX17" fmla="*/ 753748 w 2619984"/>
                  <a:gd name="connsiteY17" fmla="*/ 2143525 h 2776917"/>
                  <a:gd name="connsiteX18" fmla="*/ 694317 w 2619984"/>
                  <a:gd name="connsiteY18" fmla="*/ 2010376 h 2776917"/>
                  <a:gd name="connsiteX19" fmla="*/ 665173 w 2619984"/>
                  <a:gd name="connsiteY19" fmla="*/ 1980661 h 2776917"/>
                  <a:gd name="connsiteX20" fmla="*/ 641172 w 2619984"/>
                  <a:gd name="connsiteY20" fmla="*/ 1970946 h 2776917"/>
                  <a:gd name="connsiteX21" fmla="*/ 555454 w 2619984"/>
                  <a:gd name="connsiteY21" fmla="*/ 1953231 h 2776917"/>
                  <a:gd name="connsiteX22" fmla="*/ 306299 w 2619984"/>
                  <a:gd name="connsiteY22" fmla="*/ 1973232 h 2776917"/>
                  <a:gd name="connsiteX23" fmla="*/ 70289 w 2619984"/>
                  <a:gd name="connsiteY23" fmla="*/ 1953802 h 2776917"/>
                  <a:gd name="connsiteX24" fmla="*/ 133149 w 2619984"/>
                  <a:gd name="connsiteY24" fmla="*/ 1856655 h 2776917"/>
                  <a:gd name="connsiteX25" fmla="*/ 127434 w 2619984"/>
                  <a:gd name="connsiteY25" fmla="*/ 1732078 h 2776917"/>
                  <a:gd name="connsiteX26" fmla="*/ 0 w 2619984"/>
                  <a:gd name="connsiteY26" fmla="*/ 1622930 h 2776917"/>
                  <a:gd name="connsiteX27" fmla="*/ 205724 w 2619984"/>
                  <a:gd name="connsiteY27" fmla="*/ 1596072 h 2776917"/>
                  <a:gd name="connsiteX28" fmla="*/ 257154 w 2619984"/>
                  <a:gd name="connsiteY28" fmla="*/ 1580071 h 2776917"/>
                  <a:gd name="connsiteX29" fmla="*/ 358873 w 2619984"/>
                  <a:gd name="connsiteY29" fmla="*/ 1557213 h 2776917"/>
                  <a:gd name="connsiteX30" fmla="*/ 389732 w 2619984"/>
                  <a:gd name="connsiteY30" fmla="*/ 1545212 h 2776917"/>
                  <a:gd name="connsiteX31" fmla="*/ 496594 w 2619984"/>
                  <a:gd name="connsiteY31" fmla="*/ 1495496 h 2776917"/>
                  <a:gd name="connsiteX32" fmla="*/ 561168 w 2619984"/>
                  <a:gd name="connsiteY32" fmla="*/ 1446922 h 2776917"/>
                  <a:gd name="connsiteX33" fmla="*/ 588598 w 2619984"/>
                  <a:gd name="connsiteY33" fmla="*/ 1332060 h 2776917"/>
                  <a:gd name="connsiteX34" fmla="*/ 595456 w 2619984"/>
                  <a:gd name="connsiteY34" fmla="*/ 1076048 h 2776917"/>
                  <a:gd name="connsiteX35" fmla="*/ 586884 w 2619984"/>
                  <a:gd name="connsiteY35" fmla="*/ 886897 h 2776917"/>
                  <a:gd name="connsiteX36" fmla="*/ 614313 w 2619984"/>
                  <a:gd name="connsiteY36" fmla="*/ 677745 h 2776917"/>
                  <a:gd name="connsiteX37" fmla="*/ 710318 w 2619984"/>
                  <a:gd name="connsiteY37" fmla="*/ 530881 h 2776917"/>
                  <a:gd name="connsiteX38" fmla="*/ 770320 w 2619984"/>
                  <a:gd name="connsiteY38" fmla="*/ 472021 h 2776917"/>
                  <a:gd name="connsiteX39" fmla="*/ 1458923 w 2619984"/>
                  <a:gd name="connsiteY39" fmla="*/ 0 h 2776917"/>
                  <a:gd name="connsiteX40" fmla="*/ 1460637 w 2619984"/>
                  <a:gd name="connsiteY40" fmla="*/ 0 h 2776917"/>
                  <a:gd name="connsiteX41" fmla="*/ 1550356 w 2619984"/>
                  <a:gd name="connsiteY41" fmla="*/ 29716 h 2776917"/>
                  <a:gd name="connsiteX0" fmla="*/ 1550356 w 2731128"/>
                  <a:gd name="connsiteY0" fmla="*/ 29716 h 2801358"/>
                  <a:gd name="connsiteX1" fmla="*/ 1818939 w 2731128"/>
                  <a:gd name="connsiteY1" fmla="*/ 176579 h 2801358"/>
                  <a:gd name="connsiteX2" fmla="*/ 2097809 w 2731128"/>
                  <a:gd name="connsiteY2" fmla="*/ 361731 h 2801358"/>
                  <a:gd name="connsiteX3" fmla="*/ 2502398 w 2731128"/>
                  <a:gd name="connsiteY3" fmla="*/ 974330 h 2801358"/>
                  <a:gd name="connsiteX4" fmla="*/ 2593831 w 2731128"/>
                  <a:gd name="connsiteY4" fmla="*/ 1389777 h 2801358"/>
                  <a:gd name="connsiteX5" fmla="*/ 2619547 w 2731128"/>
                  <a:gd name="connsiteY5" fmla="*/ 2749838 h 2801358"/>
                  <a:gd name="connsiteX6" fmla="*/ 2604118 w 2731128"/>
                  <a:gd name="connsiteY6" fmla="*/ 2765267 h 2801358"/>
                  <a:gd name="connsiteX7" fmla="*/ 2594403 w 2731128"/>
                  <a:gd name="connsiteY7" fmla="*/ 2764696 h 2801358"/>
                  <a:gd name="connsiteX8" fmla="*/ 782385 w 2731128"/>
                  <a:gd name="connsiteY8" fmla="*/ 2801358 h 2801358"/>
                  <a:gd name="connsiteX9" fmla="*/ 5185 w 2731128"/>
                  <a:gd name="connsiteY9" fmla="*/ 2593044 h 2801358"/>
                  <a:gd name="connsiteX10" fmla="*/ 266298 w 2731128"/>
                  <a:gd name="connsiteY10" fmla="*/ 2153811 h 2801358"/>
                  <a:gd name="connsiteX11" fmla="*/ 269155 w 2731128"/>
                  <a:gd name="connsiteY11" fmla="*/ 2152668 h 2801358"/>
                  <a:gd name="connsiteX12" fmla="*/ 543453 w 2731128"/>
                  <a:gd name="connsiteY12" fmla="*/ 2153240 h 2801358"/>
                  <a:gd name="connsiteX13" fmla="*/ 549739 w 2731128"/>
                  <a:gd name="connsiteY13" fmla="*/ 2155526 h 2801358"/>
                  <a:gd name="connsiteX14" fmla="*/ 747462 w 2731128"/>
                  <a:gd name="connsiteY14" fmla="*/ 2181813 h 2801358"/>
                  <a:gd name="connsiteX15" fmla="*/ 750891 w 2731128"/>
                  <a:gd name="connsiteY15" fmla="*/ 2181813 h 2801358"/>
                  <a:gd name="connsiteX16" fmla="*/ 763463 w 2731128"/>
                  <a:gd name="connsiteY16" fmla="*/ 2156097 h 2801358"/>
                  <a:gd name="connsiteX17" fmla="*/ 753748 w 2731128"/>
                  <a:gd name="connsiteY17" fmla="*/ 2143525 h 2801358"/>
                  <a:gd name="connsiteX18" fmla="*/ 694317 w 2731128"/>
                  <a:gd name="connsiteY18" fmla="*/ 2010376 h 2801358"/>
                  <a:gd name="connsiteX19" fmla="*/ 665173 w 2731128"/>
                  <a:gd name="connsiteY19" fmla="*/ 1980661 h 2801358"/>
                  <a:gd name="connsiteX20" fmla="*/ 641172 w 2731128"/>
                  <a:gd name="connsiteY20" fmla="*/ 1970946 h 2801358"/>
                  <a:gd name="connsiteX21" fmla="*/ 555454 w 2731128"/>
                  <a:gd name="connsiteY21" fmla="*/ 1953231 h 2801358"/>
                  <a:gd name="connsiteX22" fmla="*/ 306299 w 2731128"/>
                  <a:gd name="connsiteY22" fmla="*/ 1973232 h 2801358"/>
                  <a:gd name="connsiteX23" fmla="*/ 70289 w 2731128"/>
                  <a:gd name="connsiteY23" fmla="*/ 1953802 h 2801358"/>
                  <a:gd name="connsiteX24" fmla="*/ 133149 w 2731128"/>
                  <a:gd name="connsiteY24" fmla="*/ 1856655 h 2801358"/>
                  <a:gd name="connsiteX25" fmla="*/ 127434 w 2731128"/>
                  <a:gd name="connsiteY25" fmla="*/ 1732078 h 2801358"/>
                  <a:gd name="connsiteX26" fmla="*/ 0 w 2731128"/>
                  <a:gd name="connsiteY26" fmla="*/ 1622930 h 2801358"/>
                  <a:gd name="connsiteX27" fmla="*/ 205724 w 2731128"/>
                  <a:gd name="connsiteY27" fmla="*/ 1596072 h 2801358"/>
                  <a:gd name="connsiteX28" fmla="*/ 257154 w 2731128"/>
                  <a:gd name="connsiteY28" fmla="*/ 1580071 h 2801358"/>
                  <a:gd name="connsiteX29" fmla="*/ 358873 w 2731128"/>
                  <a:gd name="connsiteY29" fmla="*/ 1557213 h 2801358"/>
                  <a:gd name="connsiteX30" fmla="*/ 389732 w 2731128"/>
                  <a:gd name="connsiteY30" fmla="*/ 1545212 h 2801358"/>
                  <a:gd name="connsiteX31" fmla="*/ 496594 w 2731128"/>
                  <a:gd name="connsiteY31" fmla="*/ 1495496 h 2801358"/>
                  <a:gd name="connsiteX32" fmla="*/ 561168 w 2731128"/>
                  <a:gd name="connsiteY32" fmla="*/ 1446922 h 2801358"/>
                  <a:gd name="connsiteX33" fmla="*/ 588598 w 2731128"/>
                  <a:gd name="connsiteY33" fmla="*/ 1332060 h 2801358"/>
                  <a:gd name="connsiteX34" fmla="*/ 595456 w 2731128"/>
                  <a:gd name="connsiteY34" fmla="*/ 1076048 h 2801358"/>
                  <a:gd name="connsiteX35" fmla="*/ 586884 w 2731128"/>
                  <a:gd name="connsiteY35" fmla="*/ 886897 h 2801358"/>
                  <a:gd name="connsiteX36" fmla="*/ 614313 w 2731128"/>
                  <a:gd name="connsiteY36" fmla="*/ 677745 h 2801358"/>
                  <a:gd name="connsiteX37" fmla="*/ 710318 w 2731128"/>
                  <a:gd name="connsiteY37" fmla="*/ 530881 h 2801358"/>
                  <a:gd name="connsiteX38" fmla="*/ 770320 w 2731128"/>
                  <a:gd name="connsiteY38" fmla="*/ 472021 h 2801358"/>
                  <a:gd name="connsiteX39" fmla="*/ 1458923 w 2731128"/>
                  <a:gd name="connsiteY39" fmla="*/ 0 h 2801358"/>
                  <a:gd name="connsiteX40" fmla="*/ 1460637 w 2731128"/>
                  <a:gd name="connsiteY40" fmla="*/ 0 h 2801358"/>
                  <a:gd name="connsiteX41" fmla="*/ 1550356 w 2731128"/>
                  <a:gd name="connsiteY41" fmla="*/ 29716 h 2801358"/>
                  <a:gd name="connsiteX0" fmla="*/ 1550356 w 2740446"/>
                  <a:gd name="connsiteY0" fmla="*/ 29716 h 3583481"/>
                  <a:gd name="connsiteX1" fmla="*/ 1818939 w 2740446"/>
                  <a:gd name="connsiteY1" fmla="*/ 176579 h 3583481"/>
                  <a:gd name="connsiteX2" fmla="*/ 2097809 w 2740446"/>
                  <a:gd name="connsiteY2" fmla="*/ 361731 h 3583481"/>
                  <a:gd name="connsiteX3" fmla="*/ 2502398 w 2740446"/>
                  <a:gd name="connsiteY3" fmla="*/ 974330 h 3583481"/>
                  <a:gd name="connsiteX4" fmla="*/ 2593831 w 2740446"/>
                  <a:gd name="connsiteY4" fmla="*/ 1389777 h 3583481"/>
                  <a:gd name="connsiteX5" fmla="*/ 2619547 w 2740446"/>
                  <a:gd name="connsiteY5" fmla="*/ 2749838 h 3583481"/>
                  <a:gd name="connsiteX6" fmla="*/ 2604118 w 2740446"/>
                  <a:gd name="connsiteY6" fmla="*/ 2765267 h 3583481"/>
                  <a:gd name="connsiteX7" fmla="*/ 2606624 w 2740446"/>
                  <a:gd name="connsiteY7" fmla="*/ 3583481 h 3583481"/>
                  <a:gd name="connsiteX8" fmla="*/ 782385 w 2740446"/>
                  <a:gd name="connsiteY8" fmla="*/ 2801358 h 3583481"/>
                  <a:gd name="connsiteX9" fmla="*/ 5185 w 2740446"/>
                  <a:gd name="connsiteY9" fmla="*/ 2593044 h 3583481"/>
                  <a:gd name="connsiteX10" fmla="*/ 266298 w 2740446"/>
                  <a:gd name="connsiteY10" fmla="*/ 2153811 h 3583481"/>
                  <a:gd name="connsiteX11" fmla="*/ 269155 w 2740446"/>
                  <a:gd name="connsiteY11" fmla="*/ 2152668 h 3583481"/>
                  <a:gd name="connsiteX12" fmla="*/ 543453 w 2740446"/>
                  <a:gd name="connsiteY12" fmla="*/ 2153240 h 3583481"/>
                  <a:gd name="connsiteX13" fmla="*/ 549739 w 2740446"/>
                  <a:gd name="connsiteY13" fmla="*/ 2155526 h 3583481"/>
                  <a:gd name="connsiteX14" fmla="*/ 747462 w 2740446"/>
                  <a:gd name="connsiteY14" fmla="*/ 2181813 h 3583481"/>
                  <a:gd name="connsiteX15" fmla="*/ 750891 w 2740446"/>
                  <a:gd name="connsiteY15" fmla="*/ 2181813 h 3583481"/>
                  <a:gd name="connsiteX16" fmla="*/ 763463 w 2740446"/>
                  <a:gd name="connsiteY16" fmla="*/ 2156097 h 3583481"/>
                  <a:gd name="connsiteX17" fmla="*/ 753748 w 2740446"/>
                  <a:gd name="connsiteY17" fmla="*/ 2143525 h 3583481"/>
                  <a:gd name="connsiteX18" fmla="*/ 694317 w 2740446"/>
                  <a:gd name="connsiteY18" fmla="*/ 2010376 h 3583481"/>
                  <a:gd name="connsiteX19" fmla="*/ 665173 w 2740446"/>
                  <a:gd name="connsiteY19" fmla="*/ 1980661 h 3583481"/>
                  <a:gd name="connsiteX20" fmla="*/ 641172 w 2740446"/>
                  <a:gd name="connsiteY20" fmla="*/ 1970946 h 3583481"/>
                  <a:gd name="connsiteX21" fmla="*/ 555454 w 2740446"/>
                  <a:gd name="connsiteY21" fmla="*/ 1953231 h 3583481"/>
                  <a:gd name="connsiteX22" fmla="*/ 306299 w 2740446"/>
                  <a:gd name="connsiteY22" fmla="*/ 1973232 h 3583481"/>
                  <a:gd name="connsiteX23" fmla="*/ 70289 w 2740446"/>
                  <a:gd name="connsiteY23" fmla="*/ 1953802 h 3583481"/>
                  <a:gd name="connsiteX24" fmla="*/ 133149 w 2740446"/>
                  <a:gd name="connsiteY24" fmla="*/ 1856655 h 3583481"/>
                  <a:gd name="connsiteX25" fmla="*/ 127434 w 2740446"/>
                  <a:gd name="connsiteY25" fmla="*/ 1732078 h 3583481"/>
                  <a:gd name="connsiteX26" fmla="*/ 0 w 2740446"/>
                  <a:gd name="connsiteY26" fmla="*/ 1622930 h 3583481"/>
                  <a:gd name="connsiteX27" fmla="*/ 205724 w 2740446"/>
                  <a:gd name="connsiteY27" fmla="*/ 1596072 h 3583481"/>
                  <a:gd name="connsiteX28" fmla="*/ 257154 w 2740446"/>
                  <a:gd name="connsiteY28" fmla="*/ 1580071 h 3583481"/>
                  <a:gd name="connsiteX29" fmla="*/ 358873 w 2740446"/>
                  <a:gd name="connsiteY29" fmla="*/ 1557213 h 3583481"/>
                  <a:gd name="connsiteX30" fmla="*/ 389732 w 2740446"/>
                  <a:gd name="connsiteY30" fmla="*/ 1545212 h 3583481"/>
                  <a:gd name="connsiteX31" fmla="*/ 496594 w 2740446"/>
                  <a:gd name="connsiteY31" fmla="*/ 1495496 h 3583481"/>
                  <a:gd name="connsiteX32" fmla="*/ 561168 w 2740446"/>
                  <a:gd name="connsiteY32" fmla="*/ 1446922 h 3583481"/>
                  <a:gd name="connsiteX33" fmla="*/ 588598 w 2740446"/>
                  <a:gd name="connsiteY33" fmla="*/ 1332060 h 3583481"/>
                  <a:gd name="connsiteX34" fmla="*/ 595456 w 2740446"/>
                  <a:gd name="connsiteY34" fmla="*/ 1076048 h 3583481"/>
                  <a:gd name="connsiteX35" fmla="*/ 586884 w 2740446"/>
                  <a:gd name="connsiteY35" fmla="*/ 886897 h 3583481"/>
                  <a:gd name="connsiteX36" fmla="*/ 614313 w 2740446"/>
                  <a:gd name="connsiteY36" fmla="*/ 677745 h 3583481"/>
                  <a:gd name="connsiteX37" fmla="*/ 710318 w 2740446"/>
                  <a:gd name="connsiteY37" fmla="*/ 530881 h 3583481"/>
                  <a:gd name="connsiteX38" fmla="*/ 770320 w 2740446"/>
                  <a:gd name="connsiteY38" fmla="*/ 472021 h 3583481"/>
                  <a:gd name="connsiteX39" fmla="*/ 1458923 w 2740446"/>
                  <a:gd name="connsiteY39" fmla="*/ 0 h 3583481"/>
                  <a:gd name="connsiteX40" fmla="*/ 1460637 w 2740446"/>
                  <a:gd name="connsiteY40" fmla="*/ 0 h 3583481"/>
                  <a:gd name="connsiteX41" fmla="*/ 1550356 w 2740446"/>
                  <a:gd name="connsiteY41" fmla="*/ 29716 h 3583481"/>
                  <a:gd name="connsiteX0" fmla="*/ 1550356 w 2619984"/>
                  <a:gd name="connsiteY0" fmla="*/ 29716 h 3583481"/>
                  <a:gd name="connsiteX1" fmla="*/ 1818939 w 2619984"/>
                  <a:gd name="connsiteY1" fmla="*/ 176579 h 3583481"/>
                  <a:gd name="connsiteX2" fmla="*/ 2097809 w 2619984"/>
                  <a:gd name="connsiteY2" fmla="*/ 361731 h 3583481"/>
                  <a:gd name="connsiteX3" fmla="*/ 2502398 w 2619984"/>
                  <a:gd name="connsiteY3" fmla="*/ 974330 h 3583481"/>
                  <a:gd name="connsiteX4" fmla="*/ 2593831 w 2619984"/>
                  <a:gd name="connsiteY4" fmla="*/ 1389777 h 3583481"/>
                  <a:gd name="connsiteX5" fmla="*/ 2619547 w 2619984"/>
                  <a:gd name="connsiteY5" fmla="*/ 2749838 h 3583481"/>
                  <a:gd name="connsiteX6" fmla="*/ 2604118 w 2619984"/>
                  <a:gd name="connsiteY6" fmla="*/ 2765267 h 3583481"/>
                  <a:gd name="connsiteX7" fmla="*/ 2606624 w 2619984"/>
                  <a:gd name="connsiteY7" fmla="*/ 3583481 h 3583481"/>
                  <a:gd name="connsiteX8" fmla="*/ 782385 w 2619984"/>
                  <a:gd name="connsiteY8" fmla="*/ 2801358 h 3583481"/>
                  <a:gd name="connsiteX9" fmla="*/ 5185 w 2619984"/>
                  <a:gd name="connsiteY9" fmla="*/ 2593044 h 3583481"/>
                  <a:gd name="connsiteX10" fmla="*/ 266298 w 2619984"/>
                  <a:gd name="connsiteY10" fmla="*/ 2153811 h 3583481"/>
                  <a:gd name="connsiteX11" fmla="*/ 269155 w 2619984"/>
                  <a:gd name="connsiteY11" fmla="*/ 2152668 h 3583481"/>
                  <a:gd name="connsiteX12" fmla="*/ 543453 w 2619984"/>
                  <a:gd name="connsiteY12" fmla="*/ 2153240 h 3583481"/>
                  <a:gd name="connsiteX13" fmla="*/ 549739 w 2619984"/>
                  <a:gd name="connsiteY13" fmla="*/ 2155526 h 3583481"/>
                  <a:gd name="connsiteX14" fmla="*/ 747462 w 2619984"/>
                  <a:gd name="connsiteY14" fmla="*/ 2181813 h 3583481"/>
                  <a:gd name="connsiteX15" fmla="*/ 750891 w 2619984"/>
                  <a:gd name="connsiteY15" fmla="*/ 2181813 h 3583481"/>
                  <a:gd name="connsiteX16" fmla="*/ 763463 w 2619984"/>
                  <a:gd name="connsiteY16" fmla="*/ 2156097 h 3583481"/>
                  <a:gd name="connsiteX17" fmla="*/ 753748 w 2619984"/>
                  <a:gd name="connsiteY17" fmla="*/ 2143525 h 3583481"/>
                  <a:gd name="connsiteX18" fmla="*/ 694317 w 2619984"/>
                  <a:gd name="connsiteY18" fmla="*/ 2010376 h 3583481"/>
                  <a:gd name="connsiteX19" fmla="*/ 665173 w 2619984"/>
                  <a:gd name="connsiteY19" fmla="*/ 1980661 h 3583481"/>
                  <a:gd name="connsiteX20" fmla="*/ 641172 w 2619984"/>
                  <a:gd name="connsiteY20" fmla="*/ 1970946 h 3583481"/>
                  <a:gd name="connsiteX21" fmla="*/ 555454 w 2619984"/>
                  <a:gd name="connsiteY21" fmla="*/ 1953231 h 3583481"/>
                  <a:gd name="connsiteX22" fmla="*/ 306299 w 2619984"/>
                  <a:gd name="connsiteY22" fmla="*/ 1973232 h 3583481"/>
                  <a:gd name="connsiteX23" fmla="*/ 70289 w 2619984"/>
                  <a:gd name="connsiteY23" fmla="*/ 1953802 h 3583481"/>
                  <a:gd name="connsiteX24" fmla="*/ 133149 w 2619984"/>
                  <a:gd name="connsiteY24" fmla="*/ 1856655 h 3583481"/>
                  <a:gd name="connsiteX25" fmla="*/ 127434 w 2619984"/>
                  <a:gd name="connsiteY25" fmla="*/ 1732078 h 3583481"/>
                  <a:gd name="connsiteX26" fmla="*/ 0 w 2619984"/>
                  <a:gd name="connsiteY26" fmla="*/ 1622930 h 3583481"/>
                  <a:gd name="connsiteX27" fmla="*/ 205724 w 2619984"/>
                  <a:gd name="connsiteY27" fmla="*/ 1596072 h 3583481"/>
                  <a:gd name="connsiteX28" fmla="*/ 257154 w 2619984"/>
                  <a:gd name="connsiteY28" fmla="*/ 1580071 h 3583481"/>
                  <a:gd name="connsiteX29" fmla="*/ 358873 w 2619984"/>
                  <a:gd name="connsiteY29" fmla="*/ 1557213 h 3583481"/>
                  <a:gd name="connsiteX30" fmla="*/ 389732 w 2619984"/>
                  <a:gd name="connsiteY30" fmla="*/ 1545212 h 3583481"/>
                  <a:gd name="connsiteX31" fmla="*/ 496594 w 2619984"/>
                  <a:gd name="connsiteY31" fmla="*/ 1495496 h 3583481"/>
                  <a:gd name="connsiteX32" fmla="*/ 561168 w 2619984"/>
                  <a:gd name="connsiteY32" fmla="*/ 1446922 h 3583481"/>
                  <a:gd name="connsiteX33" fmla="*/ 588598 w 2619984"/>
                  <a:gd name="connsiteY33" fmla="*/ 1332060 h 3583481"/>
                  <a:gd name="connsiteX34" fmla="*/ 595456 w 2619984"/>
                  <a:gd name="connsiteY34" fmla="*/ 1076048 h 3583481"/>
                  <a:gd name="connsiteX35" fmla="*/ 586884 w 2619984"/>
                  <a:gd name="connsiteY35" fmla="*/ 886897 h 3583481"/>
                  <a:gd name="connsiteX36" fmla="*/ 614313 w 2619984"/>
                  <a:gd name="connsiteY36" fmla="*/ 677745 h 3583481"/>
                  <a:gd name="connsiteX37" fmla="*/ 710318 w 2619984"/>
                  <a:gd name="connsiteY37" fmla="*/ 530881 h 3583481"/>
                  <a:gd name="connsiteX38" fmla="*/ 770320 w 2619984"/>
                  <a:gd name="connsiteY38" fmla="*/ 472021 h 3583481"/>
                  <a:gd name="connsiteX39" fmla="*/ 1458923 w 2619984"/>
                  <a:gd name="connsiteY39" fmla="*/ 0 h 3583481"/>
                  <a:gd name="connsiteX40" fmla="*/ 1460637 w 2619984"/>
                  <a:gd name="connsiteY40" fmla="*/ 0 h 3583481"/>
                  <a:gd name="connsiteX41" fmla="*/ 1550356 w 2619984"/>
                  <a:gd name="connsiteY41" fmla="*/ 29716 h 3583481"/>
                  <a:gd name="connsiteX0" fmla="*/ 1550356 w 2746639"/>
                  <a:gd name="connsiteY0" fmla="*/ 29716 h 3583481"/>
                  <a:gd name="connsiteX1" fmla="*/ 1818939 w 2746639"/>
                  <a:gd name="connsiteY1" fmla="*/ 176579 h 3583481"/>
                  <a:gd name="connsiteX2" fmla="*/ 2097809 w 2746639"/>
                  <a:gd name="connsiteY2" fmla="*/ 361731 h 3583481"/>
                  <a:gd name="connsiteX3" fmla="*/ 2502398 w 2746639"/>
                  <a:gd name="connsiteY3" fmla="*/ 974330 h 3583481"/>
                  <a:gd name="connsiteX4" fmla="*/ 2593831 w 2746639"/>
                  <a:gd name="connsiteY4" fmla="*/ 1389777 h 3583481"/>
                  <a:gd name="connsiteX5" fmla="*/ 2619547 w 2746639"/>
                  <a:gd name="connsiteY5" fmla="*/ 2749838 h 3583481"/>
                  <a:gd name="connsiteX6" fmla="*/ 2606624 w 2746639"/>
                  <a:gd name="connsiteY6" fmla="*/ 3583481 h 3583481"/>
                  <a:gd name="connsiteX7" fmla="*/ 782385 w 2746639"/>
                  <a:gd name="connsiteY7" fmla="*/ 2801358 h 3583481"/>
                  <a:gd name="connsiteX8" fmla="*/ 5185 w 2746639"/>
                  <a:gd name="connsiteY8" fmla="*/ 2593044 h 3583481"/>
                  <a:gd name="connsiteX9" fmla="*/ 266298 w 2746639"/>
                  <a:gd name="connsiteY9" fmla="*/ 2153811 h 3583481"/>
                  <a:gd name="connsiteX10" fmla="*/ 269155 w 2746639"/>
                  <a:gd name="connsiteY10" fmla="*/ 2152668 h 3583481"/>
                  <a:gd name="connsiteX11" fmla="*/ 543453 w 2746639"/>
                  <a:gd name="connsiteY11" fmla="*/ 2153240 h 3583481"/>
                  <a:gd name="connsiteX12" fmla="*/ 549739 w 2746639"/>
                  <a:gd name="connsiteY12" fmla="*/ 2155526 h 3583481"/>
                  <a:gd name="connsiteX13" fmla="*/ 747462 w 2746639"/>
                  <a:gd name="connsiteY13" fmla="*/ 2181813 h 3583481"/>
                  <a:gd name="connsiteX14" fmla="*/ 750891 w 2746639"/>
                  <a:gd name="connsiteY14" fmla="*/ 2181813 h 3583481"/>
                  <a:gd name="connsiteX15" fmla="*/ 763463 w 2746639"/>
                  <a:gd name="connsiteY15" fmla="*/ 2156097 h 3583481"/>
                  <a:gd name="connsiteX16" fmla="*/ 753748 w 2746639"/>
                  <a:gd name="connsiteY16" fmla="*/ 2143525 h 3583481"/>
                  <a:gd name="connsiteX17" fmla="*/ 694317 w 2746639"/>
                  <a:gd name="connsiteY17" fmla="*/ 2010376 h 3583481"/>
                  <a:gd name="connsiteX18" fmla="*/ 665173 w 2746639"/>
                  <a:gd name="connsiteY18" fmla="*/ 1980661 h 3583481"/>
                  <a:gd name="connsiteX19" fmla="*/ 641172 w 2746639"/>
                  <a:gd name="connsiteY19" fmla="*/ 1970946 h 3583481"/>
                  <a:gd name="connsiteX20" fmla="*/ 555454 w 2746639"/>
                  <a:gd name="connsiteY20" fmla="*/ 1953231 h 3583481"/>
                  <a:gd name="connsiteX21" fmla="*/ 306299 w 2746639"/>
                  <a:gd name="connsiteY21" fmla="*/ 1973232 h 3583481"/>
                  <a:gd name="connsiteX22" fmla="*/ 70289 w 2746639"/>
                  <a:gd name="connsiteY22" fmla="*/ 1953802 h 3583481"/>
                  <a:gd name="connsiteX23" fmla="*/ 133149 w 2746639"/>
                  <a:gd name="connsiteY23" fmla="*/ 1856655 h 3583481"/>
                  <a:gd name="connsiteX24" fmla="*/ 127434 w 2746639"/>
                  <a:gd name="connsiteY24" fmla="*/ 1732078 h 3583481"/>
                  <a:gd name="connsiteX25" fmla="*/ 0 w 2746639"/>
                  <a:gd name="connsiteY25" fmla="*/ 1622930 h 3583481"/>
                  <a:gd name="connsiteX26" fmla="*/ 205724 w 2746639"/>
                  <a:gd name="connsiteY26" fmla="*/ 1596072 h 3583481"/>
                  <a:gd name="connsiteX27" fmla="*/ 257154 w 2746639"/>
                  <a:gd name="connsiteY27" fmla="*/ 1580071 h 3583481"/>
                  <a:gd name="connsiteX28" fmla="*/ 358873 w 2746639"/>
                  <a:gd name="connsiteY28" fmla="*/ 1557213 h 3583481"/>
                  <a:gd name="connsiteX29" fmla="*/ 389732 w 2746639"/>
                  <a:gd name="connsiteY29" fmla="*/ 1545212 h 3583481"/>
                  <a:gd name="connsiteX30" fmla="*/ 496594 w 2746639"/>
                  <a:gd name="connsiteY30" fmla="*/ 1495496 h 3583481"/>
                  <a:gd name="connsiteX31" fmla="*/ 561168 w 2746639"/>
                  <a:gd name="connsiteY31" fmla="*/ 1446922 h 3583481"/>
                  <a:gd name="connsiteX32" fmla="*/ 588598 w 2746639"/>
                  <a:gd name="connsiteY32" fmla="*/ 1332060 h 3583481"/>
                  <a:gd name="connsiteX33" fmla="*/ 595456 w 2746639"/>
                  <a:gd name="connsiteY33" fmla="*/ 1076048 h 3583481"/>
                  <a:gd name="connsiteX34" fmla="*/ 586884 w 2746639"/>
                  <a:gd name="connsiteY34" fmla="*/ 886897 h 3583481"/>
                  <a:gd name="connsiteX35" fmla="*/ 614313 w 2746639"/>
                  <a:gd name="connsiteY35" fmla="*/ 677745 h 3583481"/>
                  <a:gd name="connsiteX36" fmla="*/ 710318 w 2746639"/>
                  <a:gd name="connsiteY36" fmla="*/ 530881 h 3583481"/>
                  <a:gd name="connsiteX37" fmla="*/ 770320 w 2746639"/>
                  <a:gd name="connsiteY37" fmla="*/ 472021 h 3583481"/>
                  <a:gd name="connsiteX38" fmla="*/ 1458923 w 2746639"/>
                  <a:gd name="connsiteY38" fmla="*/ 0 h 3583481"/>
                  <a:gd name="connsiteX39" fmla="*/ 1460637 w 2746639"/>
                  <a:gd name="connsiteY39" fmla="*/ 0 h 3583481"/>
                  <a:gd name="connsiteX40" fmla="*/ 1550356 w 2746639"/>
                  <a:gd name="connsiteY40" fmla="*/ 29716 h 3583481"/>
                  <a:gd name="connsiteX0" fmla="*/ 1550356 w 2741348"/>
                  <a:gd name="connsiteY0" fmla="*/ 29716 h 3583481"/>
                  <a:gd name="connsiteX1" fmla="*/ 1818939 w 2741348"/>
                  <a:gd name="connsiteY1" fmla="*/ 176579 h 3583481"/>
                  <a:gd name="connsiteX2" fmla="*/ 2097809 w 2741348"/>
                  <a:gd name="connsiteY2" fmla="*/ 361731 h 3583481"/>
                  <a:gd name="connsiteX3" fmla="*/ 2502398 w 2741348"/>
                  <a:gd name="connsiteY3" fmla="*/ 974330 h 3583481"/>
                  <a:gd name="connsiteX4" fmla="*/ 2593831 w 2741348"/>
                  <a:gd name="connsiteY4" fmla="*/ 1389777 h 3583481"/>
                  <a:gd name="connsiteX5" fmla="*/ 2606624 w 2741348"/>
                  <a:gd name="connsiteY5" fmla="*/ 3583481 h 3583481"/>
                  <a:gd name="connsiteX6" fmla="*/ 782385 w 2741348"/>
                  <a:gd name="connsiteY6" fmla="*/ 2801358 h 3583481"/>
                  <a:gd name="connsiteX7" fmla="*/ 5185 w 2741348"/>
                  <a:gd name="connsiteY7" fmla="*/ 2593044 h 3583481"/>
                  <a:gd name="connsiteX8" fmla="*/ 266298 w 2741348"/>
                  <a:gd name="connsiteY8" fmla="*/ 2153811 h 3583481"/>
                  <a:gd name="connsiteX9" fmla="*/ 269155 w 2741348"/>
                  <a:gd name="connsiteY9" fmla="*/ 2152668 h 3583481"/>
                  <a:gd name="connsiteX10" fmla="*/ 543453 w 2741348"/>
                  <a:gd name="connsiteY10" fmla="*/ 2153240 h 3583481"/>
                  <a:gd name="connsiteX11" fmla="*/ 549739 w 2741348"/>
                  <a:gd name="connsiteY11" fmla="*/ 2155526 h 3583481"/>
                  <a:gd name="connsiteX12" fmla="*/ 747462 w 2741348"/>
                  <a:gd name="connsiteY12" fmla="*/ 2181813 h 3583481"/>
                  <a:gd name="connsiteX13" fmla="*/ 750891 w 2741348"/>
                  <a:gd name="connsiteY13" fmla="*/ 2181813 h 3583481"/>
                  <a:gd name="connsiteX14" fmla="*/ 763463 w 2741348"/>
                  <a:gd name="connsiteY14" fmla="*/ 2156097 h 3583481"/>
                  <a:gd name="connsiteX15" fmla="*/ 753748 w 2741348"/>
                  <a:gd name="connsiteY15" fmla="*/ 2143525 h 3583481"/>
                  <a:gd name="connsiteX16" fmla="*/ 694317 w 2741348"/>
                  <a:gd name="connsiteY16" fmla="*/ 2010376 h 3583481"/>
                  <a:gd name="connsiteX17" fmla="*/ 665173 w 2741348"/>
                  <a:gd name="connsiteY17" fmla="*/ 1980661 h 3583481"/>
                  <a:gd name="connsiteX18" fmla="*/ 641172 w 2741348"/>
                  <a:gd name="connsiteY18" fmla="*/ 1970946 h 3583481"/>
                  <a:gd name="connsiteX19" fmla="*/ 555454 w 2741348"/>
                  <a:gd name="connsiteY19" fmla="*/ 1953231 h 3583481"/>
                  <a:gd name="connsiteX20" fmla="*/ 306299 w 2741348"/>
                  <a:gd name="connsiteY20" fmla="*/ 1973232 h 3583481"/>
                  <a:gd name="connsiteX21" fmla="*/ 70289 w 2741348"/>
                  <a:gd name="connsiteY21" fmla="*/ 1953802 h 3583481"/>
                  <a:gd name="connsiteX22" fmla="*/ 133149 w 2741348"/>
                  <a:gd name="connsiteY22" fmla="*/ 1856655 h 3583481"/>
                  <a:gd name="connsiteX23" fmla="*/ 127434 w 2741348"/>
                  <a:gd name="connsiteY23" fmla="*/ 1732078 h 3583481"/>
                  <a:gd name="connsiteX24" fmla="*/ 0 w 2741348"/>
                  <a:gd name="connsiteY24" fmla="*/ 1622930 h 3583481"/>
                  <a:gd name="connsiteX25" fmla="*/ 205724 w 2741348"/>
                  <a:gd name="connsiteY25" fmla="*/ 1596072 h 3583481"/>
                  <a:gd name="connsiteX26" fmla="*/ 257154 w 2741348"/>
                  <a:gd name="connsiteY26" fmla="*/ 1580071 h 3583481"/>
                  <a:gd name="connsiteX27" fmla="*/ 358873 w 2741348"/>
                  <a:gd name="connsiteY27" fmla="*/ 1557213 h 3583481"/>
                  <a:gd name="connsiteX28" fmla="*/ 389732 w 2741348"/>
                  <a:gd name="connsiteY28" fmla="*/ 1545212 h 3583481"/>
                  <a:gd name="connsiteX29" fmla="*/ 496594 w 2741348"/>
                  <a:gd name="connsiteY29" fmla="*/ 1495496 h 3583481"/>
                  <a:gd name="connsiteX30" fmla="*/ 561168 w 2741348"/>
                  <a:gd name="connsiteY30" fmla="*/ 1446922 h 3583481"/>
                  <a:gd name="connsiteX31" fmla="*/ 588598 w 2741348"/>
                  <a:gd name="connsiteY31" fmla="*/ 1332060 h 3583481"/>
                  <a:gd name="connsiteX32" fmla="*/ 595456 w 2741348"/>
                  <a:gd name="connsiteY32" fmla="*/ 1076048 h 3583481"/>
                  <a:gd name="connsiteX33" fmla="*/ 586884 w 2741348"/>
                  <a:gd name="connsiteY33" fmla="*/ 886897 h 3583481"/>
                  <a:gd name="connsiteX34" fmla="*/ 614313 w 2741348"/>
                  <a:gd name="connsiteY34" fmla="*/ 677745 h 3583481"/>
                  <a:gd name="connsiteX35" fmla="*/ 710318 w 2741348"/>
                  <a:gd name="connsiteY35" fmla="*/ 530881 h 3583481"/>
                  <a:gd name="connsiteX36" fmla="*/ 770320 w 2741348"/>
                  <a:gd name="connsiteY36" fmla="*/ 472021 h 3583481"/>
                  <a:gd name="connsiteX37" fmla="*/ 1458923 w 2741348"/>
                  <a:gd name="connsiteY37" fmla="*/ 0 h 3583481"/>
                  <a:gd name="connsiteX38" fmla="*/ 1460637 w 2741348"/>
                  <a:gd name="connsiteY38" fmla="*/ 0 h 3583481"/>
                  <a:gd name="connsiteX39" fmla="*/ 1550356 w 2741348"/>
                  <a:gd name="connsiteY39" fmla="*/ 29716 h 3583481"/>
                  <a:gd name="connsiteX0" fmla="*/ 1550356 w 2627289"/>
                  <a:gd name="connsiteY0" fmla="*/ 29716 h 3583481"/>
                  <a:gd name="connsiteX1" fmla="*/ 1818939 w 2627289"/>
                  <a:gd name="connsiteY1" fmla="*/ 176579 h 3583481"/>
                  <a:gd name="connsiteX2" fmla="*/ 2097809 w 2627289"/>
                  <a:gd name="connsiteY2" fmla="*/ 361731 h 3583481"/>
                  <a:gd name="connsiteX3" fmla="*/ 2502398 w 2627289"/>
                  <a:gd name="connsiteY3" fmla="*/ 974330 h 3583481"/>
                  <a:gd name="connsiteX4" fmla="*/ 2593831 w 2627289"/>
                  <a:gd name="connsiteY4" fmla="*/ 1389777 h 3583481"/>
                  <a:gd name="connsiteX5" fmla="*/ 2606624 w 2627289"/>
                  <a:gd name="connsiteY5" fmla="*/ 3583481 h 3583481"/>
                  <a:gd name="connsiteX6" fmla="*/ 782385 w 2627289"/>
                  <a:gd name="connsiteY6" fmla="*/ 2801358 h 3583481"/>
                  <a:gd name="connsiteX7" fmla="*/ 5185 w 2627289"/>
                  <a:gd name="connsiteY7" fmla="*/ 2593044 h 3583481"/>
                  <a:gd name="connsiteX8" fmla="*/ 266298 w 2627289"/>
                  <a:gd name="connsiteY8" fmla="*/ 2153811 h 3583481"/>
                  <a:gd name="connsiteX9" fmla="*/ 269155 w 2627289"/>
                  <a:gd name="connsiteY9" fmla="*/ 2152668 h 3583481"/>
                  <a:gd name="connsiteX10" fmla="*/ 543453 w 2627289"/>
                  <a:gd name="connsiteY10" fmla="*/ 2153240 h 3583481"/>
                  <a:gd name="connsiteX11" fmla="*/ 549739 w 2627289"/>
                  <a:gd name="connsiteY11" fmla="*/ 2155526 h 3583481"/>
                  <a:gd name="connsiteX12" fmla="*/ 747462 w 2627289"/>
                  <a:gd name="connsiteY12" fmla="*/ 2181813 h 3583481"/>
                  <a:gd name="connsiteX13" fmla="*/ 750891 w 2627289"/>
                  <a:gd name="connsiteY13" fmla="*/ 2181813 h 3583481"/>
                  <a:gd name="connsiteX14" fmla="*/ 763463 w 2627289"/>
                  <a:gd name="connsiteY14" fmla="*/ 2156097 h 3583481"/>
                  <a:gd name="connsiteX15" fmla="*/ 753748 w 2627289"/>
                  <a:gd name="connsiteY15" fmla="*/ 2143525 h 3583481"/>
                  <a:gd name="connsiteX16" fmla="*/ 694317 w 2627289"/>
                  <a:gd name="connsiteY16" fmla="*/ 2010376 h 3583481"/>
                  <a:gd name="connsiteX17" fmla="*/ 665173 w 2627289"/>
                  <a:gd name="connsiteY17" fmla="*/ 1980661 h 3583481"/>
                  <a:gd name="connsiteX18" fmla="*/ 641172 w 2627289"/>
                  <a:gd name="connsiteY18" fmla="*/ 1970946 h 3583481"/>
                  <a:gd name="connsiteX19" fmla="*/ 555454 w 2627289"/>
                  <a:gd name="connsiteY19" fmla="*/ 1953231 h 3583481"/>
                  <a:gd name="connsiteX20" fmla="*/ 306299 w 2627289"/>
                  <a:gd name="connsiteY20" fmla="*/ 1973232 h 3583481"/>
                  <a:gd name="connsiteX21" fmla="*/ 70289 w 2627289"/>
                  <a:gd name="connsiteY21" fmla="*/ 1953802 h 3583481"/>
                  <a:gd name="connsiteX22" fmla="*/ 133149 w 2627289"/>
                  <a:gd name="connsiteY22" fmla="*/ 1856655 h 3583481"/>
                  <a:gd name="connsiteX23" fmla="*/ 127434 w 2627289"/>
                  <a:gd name="connsiteY23" fmla="*/ 1732078 h 3583481"/>
                  <a:gd name="connsiteX24" fmla="*/ 0 w 2627289"/>
                  <a:gd name="connsiteY24" fmla="*/ 1622930 h 3583481"/>
                  <a:gd name="connsiteX25" fmla="*/ 205724 w 2627289"/>
                  <a:gd name="connsiteY25" fmla="*/ 1596072 h 3583481"/>
                  <a:gd name="connsiteX26" fmla="*/ 257154 w 2627289"/>
                  <a:gd name="connsiteY26" fmla="*/ 1580071 h 3583481"/>
                  <a:gd name="connsiteX27" fmla="*/ 358873 w 2627289"/>
                  <a:gd name="connsiteY27" fmla="*/ 1557213 h 3583481"/>
                  <a:gd name="connsiteX28" fmla="*/ 389732 w 2627289"/>
                  <a:gd name="connsiteY28" fmla="*/ 1545212 h 3583481"/>
                  <a:gd name="connsiteX29" fmla="*/ 496594 w 2627289"/>
                  <a:gd name="connsiteY29" fmla="*/ 1495496 h 3583481"/>
                  <a:gd name="connsiteX30" fmla="*/ 561168 w 2627289"/>
                  <a:gd name="connsiteY30" fmla="*/ 1446922 h 3583481"/>
                  <a:gd name="connsiteX31" fmla="*/ 588598 w 2627289"/>
                  <a:gd name="connsiteY31" fmla="*/ 1332060 h 3583481"/>
                  <a:gd name="connsiteX32" fmla="*/ 595456 w 2627289"/>
                  <a:gd name="connsiteY32" fmla="*/ 1076048 h 3583481"/>
                  <a:gd name="connsiteX33" fmla="*/ 586884 w 2627289"/>
                  <a:gd name="connsiteY33" fmla="*/ 886897 h 3583481"/>
                  <a:gd name="connsiteX34" fmla="*/ 614313 w 2627289"/>
                  <a:gd name="connsiteY34" fmla="*/ 677745 h 3583481"/>
                  <a:gd name="connsiteX35" fmla="*/ 710318 w 2627289"/>
                  <a:gd name="connsiteY35" fmla="*/ 530881 h 3583481"/>
                  <a:gd name="connsiteX36" fmla="*/ 770320 w 2627289"/>
                  <a:gd name="connsiteY36" fmla="*/ 472021 h 3583481"/>
                  <a:gd name="connsiteX37" fmla="*/ 1458923 w 2627289"/>
                  <a:gd name="connsiteY37" fmla="*/ 0 h 3583481"/>
                  <a:gd name="connsiteX38" fmla="*/ 1460637 w 2627289"/>
                  <a:gd name="connsiteY38" fmla="*/ 0 h 3583481"/>
                  <a:gd name="connsiteX39" fmla="*/ 1550356 w 2627289"/>
                  <a:gd name="connsiteY39" fmla="*/ 29716 h 3583481"/>
                  <a:gd name="connsiteX0" fmla="*/ 1550356 w 2627289"/>
                  <a:gd name="connsiteY0" fmla="*/ 29716 h 3583481"/>
                  <a:gd name="connsiteX1" fmla="*/ 1818939 w 2627289"/>
                  <a:gd name="connsiteY1" fmla="*/ 176579 h 3583481"/>
                  <a:gd name="connsiteX2" fmla="*/ 2097809 w 2627289"/>
                  <a:gd name="connsiteY2" fmla="*/ 361731 h 3583481"/>
                  <a:gd name="connsiteX3" fmla="*/ 2502398 w 2627289"/>
                  <a:gd name="connsiteY3" fmla="*/ 974330 h 3583481"/>
                  <a:gd name="connsiteX4" fmla="*/ 2593831 w 2627289"/>
                  <a:gd name="connsiteY4" fmla="*/ 1389777 h 3583481"/>
                  <a:gd name="connsiteX5" fmla="*/ 2606624 w 2627289"/>
                  <a:gd name="connsiteY5" fmla="*/ 3583481 h 3583481"/>
                  <a:gd name="connsiteX6" fmla="*/ 1124565 w 2627289"/>
                  <a:gd name="connsiteY6" fmla="*/ 3546819 h 3583481"/>
                  <a:gd name="connsiteX7" fmla="*/ 5185 w 2627289"/>
                  <a:gd name="connsiteY7" fmla="*/ 2593044 h 3583481"/>
                  <a:gd name="connsiteX8" fmla="*/ 266298 w 2627289"/>
                  <a:gd name="connsiteY8" fmla="*/ 2153811 h 3583481"/>
                  <a:gd name="connsiteX9" fmla="*/ 269155 w 2627289"/>
                  <a:gd name="connsiteY9" fmla="*/ 2152668 h 3583481"/>
                  <a:gd name="connsiteX10" fmla="*/ 543453 w 2627289"/>
                  <a:gd name="connsiteY10" fmla="*/ 2153240 h 3583481"/>
                  <a:gd name="connsiteX11" fmla="*/ 549739 w 2627289"/>
                  <a:gd name="connsiteY11" fmla="*/ 2155526 h 3583481"/>
                  <a:gd name="connsiteX12" fmla="*/ 747462 w 2627289"/>
                  <a:gd name="connsiteY12" fmla="*/ 2181813 h 3583481"/>
                  <a:gd name="connsiteX13" fmla="*/ 750891 w 2627289"/>
                  <a:gd name="connsiteY13" fmla="*/ 2181813 h 3583481"/>
                  <a:gd name="connsiteX14" fmla="*/ 763463 w 2627289"/>
                  <a:gd name="connsiteY14" fmla="*/ 2156097 h 3583481"/>
                  <a:gd name="connsiteX15" fmla="*/ 753748 w 2627289"/>
                  <a:gd name="connsiteY15" fmla="*/ 2143525 h 3583481"/>
                  <a:gd name="connsiteX16" fmla="*/ 694317 w 2627289"/>
                  <a:gd name="connsiteY16" fmla="*/ 2010376 h 3583481"/>
                  <a:gd name="connsiteX17" fmla="*/ 665173 w 2627289"/>
                  <a:gd name="connsiteY17" fmla="*/ 1980661 h 3583481"/>
                  <a:gd name="connsiteX18" fmla="*/ 641172 w 2627289"/>
                  <a:gd name="connsiteY18" fmla="*/ 1970946 h 3583481"/>
                  <a:gd name="connsiteX19" fmla="*/ 555454 w 2627289"/>
                  <a:gd name="connsiteY19" fmla="*/ 1953231 h 3583481"/>
                  <a:gd name="connsiteX20" fmla="*/ 306299 w 2627289"/>
                  <a:gd name="connsiteY20" fmla="*/ 1973232 h 3583481"/>
                  <a:gd name="connsiteX21" fmla="*/ 70289 w 2627289"/>
                  <a:gd name="connsiteY21" fmla="*/ 1953802 h 3583481"/>
                  <a:gd name="connsiteX22" fmla="*/ 133149 w 2627289"/>
                  <a:gd name="connsiteY22" fmla="*/ 1856655 h 3583481"/>
                  <a:gd name="connsiteX23" fmla="*/ 127434 w 2627289"/>
                  <a:gd name="connsiteY23" fmla="*/ 1732078 h 3583481"/>
                  <a:gd name="connsiteX24" fmla="*/ 0 w 2627289"/>
                  <a:gd name="connsiteY24" fmla="*/ 1622930 h 3583481"/>
                  <a:gd name="connsiteX25" fmla="*/ 205724 w 2627289"/>
                  <a:gd name="connsiteY25" fmla="*/ 1596072 h 3583481"/>
                  <a:gd name="connsiteX26" fmla="*/ 257154 w 2627289"/>
                  <a:gd name="connsiteY26" fmla="*/ 1580071 h 3583481"/>
                  <a:gd name="connsiteX27" fmla="*/ 358873 w 2627289"/>
                  <a:gd name="connsiteY27" fmla="*/ 1557213 h 3583481"/>
                  <a:gd name="connsiteX28" fmla="*/ 389732 w 2627289"/>
                  <a:gd name="connsiteY28" fmla="*/ 1545212 h 3583481"/>
                  <a:gd name="connsiteX29" fmla="*/ 496594 w 2627289"/>
                  <a:gd name="connsiteY29" fmla="*/ 1495496 h 3583481"/>
                  <a:gd name="connsiteX30" fmla="*/ 561168 w 2627289"/>
                  <a:gd name="connsiteY30" fmla="*/ 1446922 h 3583481"/>
                  <a:gd name="connsiteX31" fmla="*/ 588598 w 2627289"/>
                  <a:gd name="connsiteY31" fmla="*/ 1332060 h 3583481"/>
                  <a:gd name="connsiteX32" fmla="*/ 595456 w 2627289"/>
                  <a:gd name="connsiteY32" fmla="*/ 1076048 h 3583481"/>
                  <a:gd name="connsiteX33" fmla="*/ 586884 w 2627289"/>
                  <a:gd name="connsiteY33" fmla="*/ 886897 h 3583481"/>
                  <a:gd name="connsiteX34" fmla="*/ 614313 w 2627289"/>
                  <a:gd name="connsiteY34" fmla="*/ 677745 h 3583481"/>
                  <a:gd name="connsiteX35" fmla="*/ 710318 w 2627289"/>
                  <a:gd name="connsiteY35" fmla="*/ 530881 h 3583481"/>
                  <a:gd name="connsiteX36" fmla="*/ 770320 w 2627289"/>
                  <a:gd name="connsiteY36" fmla="*/ 472021 h 3583481"/>
                  <a:gd name="connsiteX37" fmla="*/ 1458923 w 2627289"/>
                  <a:gd name="connsiteY37" fmla="*/ 0 h 3583481"/>
                  <a:gd name="connsiteX38" fmla="*/ 1460637 w 2627289"/>
                  <a:gd name="connsiteY38" fmla="*/ 0 h 3583481"/>
                  <a:gd name="connsiteX39" fmla="*/ 1550356 w 2627289"/>
                  <a:gd name="connsiteY39" fmla="*/ 29716 h 3583481"/>
                  <a:gd name="connsiteX0" fmla="*/ 1550356 w 2627289"/>
                  <a:gd name="connsiteY0" fmla="*/ 29716 h 3583481"/>
                  <a:gd name="connsiteX1" fmla="*/ 1818939 w 2627289"/>
                  <a:gd name="connsiteY1" fmla="*/ 176579 h 3583481"/>
                  <a:gd name="connsiteX2" fmla="*/ 2097809 w 2627289"/>
                  <a:gd name="connsiteY2" fmla="*/ 361731 h 3583481"/>
                  <a:gd name="connsiteX3" fmla="*/ 2502398 w 2627289"/>
                  <a:gd name="connsiteY3" fmla="*/ 974330 h 3583481"/>
                  <a:gd name="connsiteX4" fmla="*/ 2593831 w 2627289"/>
                  <a:gd name="connsiteY4" fmla="*/ 1389777 h 3583481"/>
                  <a:gd name="connsiteX5" fmla="*/ 2606624 w 2627289"/>
                  <a:gd name="connsiteY5" fmla="*/ 3583481 h 3583481"/>
                  <a:gd name="connsiteX6" fmla="*/ 1161227 w 2627289"/>
                  <a:gd name="connsiteY6" fmla="*/ 3571260 h 3583481"/>
                  <a:gd name="connsiteX7" fmla="*/ 5185 w 2627289"/>
                  <a:gd name="connsiteY7" fmla="*/ 2593044 h 3583481"/>
                  <a:gd name="connsiteX8" fmla="*/ 266298 w 2627289"/>
                  <a:gd name="connsiteY8" fmla="*/ 2153811 h 3583481"/>
                  <a:gd name="connsiteX9" fmla="*/ 269155 w 2627289"/>
                  <a:gd name="connsiteY9" fmla="*/ 2152668 h 3583481"/>
                  <a:gd name="connsiteX10" fmla="*/ 543453 w 2627289"/>
                  <a:gd name="connsiteY10" fmla="*/ 2153240 h 3583481"/>
                  <a:gd name="connsiteX11" fmla="*/ 549739 w 2627289"/>
                  <a:gd name="connsiteY11" fmla="*/ 2155526 h 3583481"/>
                  <a:gd name="connsiteX12" fmla="*/ 747462 w 2627289"/>
                  <a:gd name="connsiteY12" fmla="*/ 2181813 h 3583481"/>
                  <a:gd name="connsiteX13" fmla="*/ 750891 w 2627289"/>
                  <a:gd name="connsiteY13" fmla="*/ 2181813 h 3583481"/>
                  <a:gd name="connsiteX14" fmla="*/ 763463 w 2627289"/>
                  <a:gd name="connsiteY14" fmla="*/ 2156097 h 3583481"/>
                  <a:gd name="connsiteX15" fmla="*/ 753748 w 2627289"/>
                  <a:gd name="connsiteY15" fmla="*/ 2143525 h 3583481"/>
                  <a:gd name="connsiteX16" fmla="*/ 694317 w 2627289"/>
                  <a:gd name="connsiteY16" fmla="*/ 2010376 h 3583481"/>
                  <a:gd name="connsiteX17" fmla="*/ 665173 w 2627289"/>
                  <a:gd name="connsiteY17" fmla="*/ 1980661 h 3583481"/>
                  <a:gd name="connsiteX18" fmla="*/ 641172 w 2627289"/>
                  <a:gd name="connsiteY18" fmla="*/ 1970946 h 3583481"/>
                  <a:gd name="connsiteX19" fmla="*/ 555454 w 2627289"/>
                  <a:gd name="connsiteY19" fmla="*/ 1953231 h 3583481"/>
                  <a:gd name="connsiteX20" fmla="*/ 306299 w 2627289"/>
                  <a:gd name="connsiteY20" fmla="*/ 1973232 h 3583481"/>
                  <a:gd name="connsiteX21" fmla="*/ 70289 w 2627289"/>
                  <a:gd name="connsiteY21" fmla="*/ 1953802 h 3583481"/>
                  <a:gd name="connsiteX22" fmla="*/ 133149 w 2627289"/>
                  <a:gd name="connsiteY22" fmla="*/ 1856655 h 3583481"/>
                  <a:gd name="connsiteX23" fmla="*/ 127434 w 2627289"/>
                  <a:gd name="connsiteY23" fmla="*/ 1732078 h 3583481"/>
                  <a:gd name="connsiteX24" fmla="*/ 0 w 2627289"/>
                  <a:gd name="connsiteY24" fmla="*/ 1622930 h 3583481"/>
                  <a:gd name="connsiteX25" fmla="*/ 205724 w 2627289"/>
                  <a:gd name="connsiteY25" fmla="*/ 1596072 h 3583481"/>
                  <a:gd name="connsiteX26" fmla="*/ 257154 w 2627289"/>
                  <a:gd name="connsiteY26" fmla="*/ 1580071 h 3583481"/>
                  <a:gd name="connsiteX27" fmla="*/ 358873 w 2627289"/>
                  <a:gd name="connsiteY27" fmla="*/ 1557213 h 3583481"/>
                  <a:gd name="connsiteX28" fmla="*/ 389732 w 2627289"/>
                  <a:gd name="connsiteY28" fmla="*/ 1545212 h 3583481"/>
                  <a:gd name="connsiteX29" fmla="*/ 496594 w 2627289"/>
                  <a:gd name="connsiteY29" fmla="*/ 1495496 h 3583481"/>
                  <a:gd name="connsiteX30" fmla="*/ 561168 w 2627289"/>
                  <a:gd name="connsiteY30" fmla="*/ 1446922 h 3583481"/>
                  <a:gd name="connsiteX31" fmla="*/ 588598 w 2627289"/>
                  <a:gd name="connsiteY31" fmla="*/ 1332060 h 3583481"/>
                  <a:gd name="connsiteX32" fmla="*/ 595456 w 2627289"/>
                  <a:gd name="connsiteY32" fmla="*/ 1076048 h 3583481"/>
                  <a:gd name="connsiteX33" fmla="*/ 586884 w 2627289"/>
                  <a:gd name="connsiteY33" fmla="*/ 886897 h 3583481"/>
                  <a:gd name="connsiteX34" fmla="*/ 614313 w 2627289"/>
                  <a:gd name="connsiteY34" fmla="*/ 677745 h 3583481"/>
                  <a:gd name="connsiteX35" fmla="*/ 710318 w 2627289"/>
                  <a:gd name="connsiteY35" fmla="*/ 530881 h 3583481"/>
                  <a:gd name="connsiteX36" fmla="*/ 770320 w 2627289"/>
                  <a:gd name="connsiteY36" fmla="*/ 472021 h 3583481"/>
                  <a:gd name="connsiteX37" fmla="*/ 1458923 w 2627289"/>
                  <a:gd name="connsiteY37" fmla="*/ 0 h 3583481"/>
                  <a:gd name="connsiteX38" fmla="*/ 1460637 w 2627289"/>
                  <a:gd name="connsiteY38" fmla="*/ 0 h 3583481"/>
                  <a:gd name="connsiteX39" fmla="*/ 1550356 w 2627289"/>
                  <a:gd name="connsiteY39" fmla="*/ 29716 h 3583481"/>
                  <a:gd name="connsiteX0" fmla="*/ 1550356 w 2627289"/>
                  <a:gd name="connsiteY0" fmla="*/ 29716 h 3583481"/>
                  <a:gd name="connsiteX1" fmla="*/ 1818939 w 2627289"/>
                  <a:gd name="connsiteY1" fmla="*/ 176579 h 3583481"/>
                  <a:gd name="connsiteX2" fmla="*/ 2097809 w 2627289"/>
                  <a:gd name="connsiteY2" fmla="*/ 361731 h 3583481"/>
                  <a:gd name="connsiteX3" fmla="*/ 2502398 w 2627289"/>
                  <a:gd name="connsiteY3" fmla="*/ 974330 h 3583481"/>
                  <a:gd name="connsiteX4" fmla="*/ 2593831 w 2627289"/>
                  <a:gd name="connsiteY4" fmla="*/ 1389777 h 3583481"/>
                  <a:gd name="connsiteX5" fmla="*/ 2606624 w 2627289"/>
                  <a:gd name="connsiteY5" fmla="*/ 3583481 h 3583481"/>
                  <a:gd name="connsiteX6" fmla="*/ 1258993 w 2627289"/>
                  <a:gd name="connsiteY6" fmla="*/ 2923564 h 3583481"/>
                  <a:gd name="connsiteX7" fmla="*/ 5185 w 2627289"/>
                  <a:gd name="connsiteY7" fmla="*/ 2593044 h 3583481"/>
                  <a:gd name="connsiteX8" fmla="*/ 266298 w 2627289"/>
                  <a:gd name="connsiteY8" fmla="*/ 2153811 h 3583481"/>
                  <a:gd name="connsiteX9" fmla="*/ 269155 w 2627289"/>
                  <a:gd name="connsiteY9" fmla="*/ 2152668 h 3583481"/>
                  <a:gd name="connsiteX10" fmla="*/ 543453 w 2627289"/>
                  <a:gd name="connsiteY10" fmla="*/ 2153240 h 3583481"/>
                  <a:gd name="connsiteX11" fmla="*/ 549739 w 2627289"/>
                  <a:gd name="connsiteY11" fmla="*/ 2155526 h 3583481"/>
                  <a:gd name="connsiteX12" fmla="*/ 747462 w 2627289"/>
                  <a:gd name="connsiteY12" fmla="*/ 2181813 h 3583481"/>
                  <a:gd name="connsiteX13" fmla="*/ 750891 w 2627289"/>
                  <a:gd name="connsiteY13" fmla="*/ 2181813 h 3583481"/>
                  <a:gd name="connsiteX14" fmla="*/ 763463 w 2627289"/>
                  <a:gd name="connsiteY14" fmla="*/ 2156097 h 3583481"/>
                  <a:gd name="connsiteX15" fmla="*/ 753748 w 2627289"/>
                  <a:gd name="connsiteY15" fmla="*/ 2143525 h 3583481"/>
                  <a:gd name="connsiteX16" fmla="*/ 694317 w 2627289"/>
                  <a:gd name="connsiteY16" fmla="*/ 2010376 h 3583481"/>
                  <a:gd name="connsiteX17" fmla="*/ 665173 w 2627289"/>
                  <a:gd name="connsiteY17" fmla="*/ 1980661 h 3583481"/>
                  <a:gd name="connsiteX18" fmla="*/ 641172 w 2627289"/>
                  <a:gd name="connsiteY18" fmla="*/ 1970946 h 3583481"/>
                  <a:gd name="connsiteX19" fmla="*/ 555454 w 2627289"/>
                  <a:gd name="connsiteY19" fmla="*/ 1953231 h 3583481"/>
                  <a:gd name="connsiteX20" fmla="*/ 306299 w 2627289"/>
                  <a:gd name="connsiteY20" fmla="*/ 1973232 h 3583481"/>
                  <a:gd name="connsiteX21" fmla="*/ 70289 w 2627289"/>
                  <a:gd name="connsiteY21" fmla="*/ 1953802 h 3583481"/>
                  <a:gd name="connsiteX22" fmla="*/ 133149 w 2627289"/>
                  <a:gd name="connsiteY22" fmla="*/ 1856655 h 3583481"/>
                  <a:gd name="connsiteX23" fmla="*/ 127434 w 2627289"/>
                  <a:gd name="connsiteY23" fmla="*/ 1732078 h 3583481"/>
                  <a:gd name="connsiteX24" fmla="*/ 0 w 2627289"/>
                  <a:gd name="connsiteY24" fmla="*/ 1622930 h 3583481"/>
                  <a:gd name="connsiteX25" fmla="*/ 205724 w 2627289"/>
                  <a:gd name="connsiteY25" fmla="*/ 1596072 h 3583481"/>
                  <a:gd name="connsiteX26" fmla="*/ 257154 w 2627289"/>
                  <a:gd name="connsiteY26" fmla="*/ 1580071 h 3583481"/>
                  <a:gd name="connsiteX27" fmla="*/ 358873 w 2627289"/>
                  <a:gd name="connsiteY27" fmla="*/ 1557213 h 3583481"/>
                  <a:gd name="connsiteX28" fmla="*/ 389732 w 2627289"/>
                  <a:gd name="connsiteY28" fmla="*/ 1545212 h 3583481"/>
                  <a:gd name="connsiteX29" fmla="*/ 496594 w 2627289"/>
                  <a:gd name="connsiteY29" fmla="*/ 1495496 h 3583481"/>
                  <a:gd name="connsiteX30" fmla="*/ 561168 w 2627289"/>
                  <a:gd name="connsiteY30" fmla="*/ 1446922 h 3583481"/>
                  <a:gd name="connsiteX31" fmla="*/ 588598 w 2627289"/>
                  <a:gd name="connsiteY31" fmla="*/ 1332060 h 3583481"/>
                  <a:gd name="connsiteX32" fmla="*/ 595456 w 2627289"/>
                  <a:gd name="connsiteY32" fmla="*/ 1076048 h 3583481"/>
                  <a:gd name="connsiteX33" fmla="*/ 586884 w 2627289"/>
                  <a:gd name="connsiteY33" fmla="*/ 886897 h 3583481"/>
                  <a:gd name="connsiteX34" fmla="*/ 614313 w 2627289"/>
                  <a:gd name="connsiteY34" fmla="*/ 677745 h 3583481"/>
                  <a:gd name="connsiteX35" fmla="*/ 710318 w 2627289"/>
                  <a:gd name="connsiteY35" fmla="*/ 530881 h 3583481"/>
                  <a:gd name="connsiteX36" fmla="*/ 770320 w 2627289"/>
                  <a:gd name="connsiteY36" fmla="*/ 472021 h 3583481"/>
                  <a:gd name="connsiteX37" fmla="*/ 1458923 w 2627289"/>
                  <a:gd name="connsiteY37" fmla="*/ 0 h 3583481"/>
                  <a:gd name="connsiteX38" fmla="*/ 1460637 w 2627289"/>
                  <a:gd name="connsiteY38" fmla="*/ 0 h 3583481"/>
                  <a:gd name="connsiteX39" fmla="*/ 1550356 w 2627289"/>
                  <a:gd name="connsiteY39" fmla="*/ 29716 h 3583481"/>
                  <a:gd name="connsiteX0" fmla="*/ 1550356 w 2627289"/>
                  <a:gd name="connsiteY0" fmla="*/ 29716 h 3583481"/>
                  <a:gd name="connsiteX1" fmla="*/ 1818939 w 2627289"/>
                  <a:gd name="connsiteY1" fmla="*/ 176579 h 3583481"/>
                  <a:gd name="connsiteX2" fmla="*/ 2097809 w 2627289"/>
                  <a:gd name="connsiteY2" fmla="*/ 361731 h 3583481"/>
                  <a:gd name="connsiteX3" fmla="*/ 2502398 w 2627289"/>
                  <a:gd name="connsiteY3" fmla="*/ 974330 h 3583481"/>
                  <a:gd name="connsiteX4" fmla="*/ 2593831 w 2627289"/>
                  <a:gd name="connsiteY4" fmla="*/ 1389777 h 3583481"/>
                  <a:gd name="connsiteX5" fmla="*/ 2606624 w 2627289"/>
                  <a:gd name="connsiteY5" fmla="*/ 3583481 h 3583481"/>
                  <a:gd name="connsiteX6" fmla="*/ 1258993 w 2627289"/>
                  <a:gd name="connsiteY6" fmla="*/ 2923564 h 3583481"/>
                  <a:gd name="connsiteX7" fmla="*/ 5185 w 2627289"/>
                  <a:gd name="connsiteY7" fmla="*/ 2593044 h 3583481"/>
                  <a:gd name="connsiteX8" fmla="*/ 266298 w 2627289"/>
                  <a:gd name="connsiteY8" fmla="*/ 2153811 h 3583481"/>
                  <a:gd name="connsiteX9" fmla="*/ 269155 w 2627289"/>
                  <a:gd name="connsiteY9" fmla="*/ 2152668 h 3583481"/>
                  <a:gd name="connsiteX10" fmla="*/ 543453 w 2627289"/>
                  <a:gd name="connsiteY10" fmla="*/ 2153240 h 3583481"/>
                  <a:gd name="connsiteX11" fmla="*/ 549739 w 2627289"/>
                  <a:gd name="connsiteY11" fmla="*/ 2155526 h 3583481"/>
                  <a:gd name="connsiteX12" fmla="*/ 747462 w 2627289"/>
                  <a:gd name="connsiteY12" fmla="*/ 2181813 h 3583481"/>
                  <a:gd name="connsiteX13" fmla="*/ 750891 w 2627289"/>
                  <a:gd name="connsiteY13" fmla="*/ 2181813 h 3583481"/>
                  <a:gd name="connsiteX14" fmla="*/ 763463 w 2627289"/>
                  <a:gd name="connsiteY14" fmla="*/ 2156097 h 3583481"/>
                  <a:gd name="connsiteX15" fmla="*/ 753748 w 2627289"/>
                  <a:gd name="connsiteY15" fmla="*/ 2143525 h 3583481"/>
                  <a:gd name="connsiteX16" fmla="*/ 694317 w 2627289"/>
                  <a:gd name="connsiteY16" fmla="*/ 2010376 h 3583481"/>
                  <a:gd name="connsiteX17" fmla="*/ 665173 w 2627289"/>
                  <a:gd name="connsiteY17" fmla="*/ 1980661 h 3583481"/>
                  <a:gd name="connsiteX18" fmla="*/ 641172 w 2627289"/>
                  <a:gd name="connsiteY18" fmla="*/ 1970946 h 3583481"/>
                  <a:gd name="connsiteX19" fmla="*/ 555454 w 2627289"/>
                  <a:gd name="connsiteY19" fmla="*/ 1953231 h 3583481"/>
                  <a:gd name="connsiteX20" fmla="*/ 306299 w 2627289"/>
                  <a:gd name="connsiteY20" fmla="*/ 1973232 h 3583481"/>
                  <a:gd name="connsiteX21" fmla="*/ 70289 w 2627289"/>
                  <a:gd name="connsiteY21" fmla="*/ 1953802 h 3583481"/>
                  <a:gd name="connsiteX22" fmla="*/ 133149 w 2627289"/>
                  <a:gd name="connsiteY22" fmla="*/ 1856655 h 3583481"/>
                  <a:gd name="connsiteX23" fmla="*/ 127434 w 2627289"/>
                  <a:gd name="connsiteY23" fmla="*/ 1732078 h 3583481"/>
                  <a:gd name="connsiteX24" fmla="*/ 0 w 2627289"/>
                  <a:gd name="connsiteY24" fmla="*/ 1622930 h 3583481"/>
                  <a:gd name="connsiteX25" fmla="*/ 205724 w 2627289"/>
                  <a:gd name="connsiteY25" fmla="*/ 1596072 h 3583481"/>
                  <a:gd name="connsiteX26" fmla="*/ 257154 w 2627289"/>
                  <a:gd name="connsiteY26" fmla="*/ 1580071 h 3583481"/>
                  <a:gd name="connsiteX27" fmla="*/ 358873 w 2627289"/>
                  <a:gd name="connsiteY27" fmla="*/ 1557213 h 3583481"/>
                  <a:gd name="connsiteX28" fmla="*/ 389732 w 2627289"/>
                  <a:gd name="connsiteY28" fmla="*/ 1545212 h 3583481"/>
                  <a:gd name="connsiteX29" fmla="*/ 496594 w 2627289"/>
                  <a:gd name="connsiteY29" fmla="*/ 1495496 h 3583481"/>
                  <a:gd name="connsiteX30" fmla="*/ 561168 w 2627289"/>
                  <a:gd name="connsiteY30" fmla="*/ 1446922 h 3583481"/>
                  <a:gd name="connsiteX31" fmla="*/ 588598 w 2627289"/>
                  <a:gd name="connsiteY31" fmla="*/ 1332060 h 3583481"/>
                  <a:gd name="connsiteX32" fmla="*/ 595456 w 2627289"/>
                  <a:gd name="connsiteY32" fmla="*/ 1076048 h 3583481"/>
                  <a:gd name="connsiteX33" fmla="*/ 586884 w 2627289"/>
                  <a:gd name="connsiteY33" fmla="*/ 886897 h 3583481"/>
                  <a:gd name="connsiteX34" fmla="*/ 614313 w 2627289"/>
                  <a:gd name="connsiteY34" fmla="*/ 677745 h 3583481"/>
                  <a:gd name="connsiteX35" fmla="*/ 710318 w 2627289"/>
                  <a:gd name="connsiteY35" fmla="*/ 530881 h 3583481"/>
                  <a:gd name="connsiteX36" fmla="*/ 770320 w 2627289"/>
                  <a:gd name="connsiteY36" fmla="*/ 472021 h 3583481"/>
                  <a:gd name="connsiteX37" fmla="*/ 1458923 w 2627289"/>
                  <a:gd name="connsiteY37" fmla="*/ 0 h 3583481"/>
                  <a:gd name="connsiteX38" fmla="*/ 1460637 w 2627289"/>
                  <a:gd name="connsiteY38" fmla="*/ 0 h 3583481"/>
                  <a:gd name="connsiteX39" fmla="*/ 1550356 w 2627289"/>
                  <a:gd name="connsiteY39" fmla="*/ 29716 h 3583481"/>
                  <a:gd name="connsiteX0" fmla="*/ 1550356 w 2676680"/>
                  <a:gd name="connsiteY0" fmla="*/ 29716 h 3700834"/>
                  <a:gd name="connsiteX1" fmla="*/ 1818939 w 2676680"/>
                  <a:gd name="connsiteY1" fmla="*/ 176579 h 3700834"/>
                  <a:gd name="connsiteX2" fmla="*/ 2097809 w 2676680"/>
                  <a:gd name="connsiteY2" fmla="*/ 361731 h 3700834"/>
                  <a:gd name="connsiteX3" fmla="*/ 2502398 w 2676680"/>
                  <a:gd name="connsiteY3" fmla="*/ 974330 h 3700834"/>
                  <a:gd name="connsiteX4" fmla="*/ 2593831 w 2676680"/>
                  <a:gd name="connsiteY4" fmla="*/ 1389777 h 3700834"/>
                  <a:gd name="connsiteX5" fmla="*/ 2606624 w 2676680"/>
                  <a:gd name="connsiteY5" fmla="*/ 3583481 h 3700834"/>
                  <a:gd name="connsiteX6" fmla="*/ 1655413 w 2676680"/>
                  <a:gd name="connsiteY6" fmla="*/ 3351860 h 3700834"/>
                  <a:gd name="connsiteX7" fmla="*/ 1258993 w 2676680"/>
                  <a:gd name="connsiteY7" fmla="*/ 2923564 h 3700834"/>
                  <a:gd name="connsiteX8" fmla="*/ 5185 w 2676680"/>
                  <a:gd name="connsiteY8" fmla="*/ 2593044 h 3700834"/>
                  <a:gd name="connsiteX9" fmla="*/ 266298 w 2676680"/>
                  <a:gd name="connsiteY9" fmla="*/ 2153811 h 3700834"/>
                  <a:gd name="connsiteX10" fmla="*/ 269155 w 2676680"/>
                  <a:gd name="connsiteY10" fmla="*/ 2152668 h 3700834"/>
                  <a:gd name="connsiteX11" fmla="*/ 543453 w 2676680"/>
                  <a:gd name="connsiteY11" fmla="*/ 2153240 h 3700834"/>
                  <a:gd name="connsiteX12" fmla="*/ 549739 w 2676680"/>
                  <a:gd name="connsiteY12" fmla="*/ 2155526 h 3700834"/>
                  <a:gd name="connsiteX13" fmla="*/ 747462 w 2676680"/>
                  <a:gd name="connsiteY13" fmla="*/ 2181813 h 3700834"/>
                  <a:gd name="connsiteX14" fmla="*/ 750891 w 2676680"/>
                  <a:gd name="connsiteY14" fmla="*/ 2181813 h 3700834"/>
                  <a:gd name="connsiteX15" fmla="*/ 763463 w 2676680"/>
                  <a:gd name="connsiteY15" fmla="*/ 2156097 h 3700834"/>
                  <a:gd name="connsiteX16" fmla="*/ 753748 w 2676680"/>
                  <a:gd name="connsiteY16" fmla="*/ 2143525 h 3700834"/>
                  <a:gd name="connsiteX17" fmla="*/ 694317 w 2676680"/>
                  <a:gd name="connsiteY17" fmla="*/ 2010376 h 3700834"/>
                  <a:gd name="connsiteX18" fmla="*/ 665173 w 2676680"/>
                  <a:gd name="connsiteY18" fmla="*/ 1980661 h 3700834"/>
                  <a:gd name="connsiteX19" fmla="*/ 641172 w 2676680"/>
                  <a:gd name="connsiteY19" fmla="*/ 1970946 h 3700834"/>
                  <a:gd name="connsiteX20" fmla="*/ 555454 w 2676680"/>
                  <a:gd name="connsiteY20" fmla="*/ 1953231 h 3700834"/>
                  <a:gd name="connsiteX21" fmla="*/ 306299 w 2676680"/>
                  <a:gd name="connsiteY21" fmla="*/ 1973232 h 3700834"/>
                  <a:gd name="connsiteX22" fmla="*/ 70289 w 2676680"/>
                  <a:gd name="connsiteY22" fmla="*/ 1953802 h 3700834"/>
                  <a:gd name="connsiteX23" fmla="*/ 133149 w 2676680"/>
                  <a:gd name="connsiteY23" fmla="*/ 1856655 h 3700834"/>
                  <a:gd name="connsiteX24" fmla="*/ 127434 w 2676680"/>
                  <a:gd name="connsiteY24" fmla="*/ 1732078 h 3700834"/>
                  <a:gd name="connsiteX25" fmla="*/ 0 w 2676680"/>
                  <a:gd name="connsiteY25" fmla="*/ 1622930 h 3700834"/>
                  <a:gd name="connsiteX26" fmla="*/ 205724 w 2676680"/>
                  <a:gd name="connsiteY26" fmla="*/ 1596072 h 3700834"/>
                  <a:gd name="connsiteX27" fmla="*/ 257154 w 2676680"/>
                  <a:gd name="connsiteY27" fmla="*/ 1580071 h 3700834"/>
                  <a:gd name="connsiteX28" fmla="*/ 358873 w 2676680"/>
                  <a:gd name="connsiteY28" fmla="*/ 1557213 h 3700834"/>
                  <a:gd name="connsiteX29" fmla="*/ 389732 w 2676680"/>
                  <a:gd name="connsiteY29" fmla="*/ 1545212 h 3700834"/>
                  <a:gd name="connsiteX30" fmla="*/ 496594 w 2676680"/>
                  <a:gd name="connsiteY30" fmla="*/ 1495496 h 3700834"/>
                  <a:gd name="connsiteX31" fmla="*/ 561168 w 2676680"/>
                  <a:gd name="connsiteY31" fmla="*/ 1446922 h 3700834"/>
                  <a:gd name="connsiteX32" fmla="*/ 588598 w 2676680"/>
                  <a:gd name="connsiteY32" fmla="*/ 1332060 h 3700834"/>
                  <a:gd name="connsiteX33" fmla="*/ 595456 w 2676680"/>
                  <a:gd name="connsiteY33" fmla="*/ 1076048 h 3700834"/>
                  <a:gd name="connsiteX34" fmla="*/ 586884 w 2676680"/>
                  <a:gd name="connsiteY34" fmla="*/ 886897 h 3700834"/>
                  <a:gd name="connsiteX35" fmla="*/ 614313 w 2676680"/>
                  <a:gd name="connsiteY35" fmla="*/ 677745 h 3700834"/>
                  <a:gd name="connsiteX36" fmla="*/ 710318 w 2676680"/>
                  <a:gd name="connsiteY36" fmla="*/ 530881 h 3700834"/>
                  <a:gd name="connsiteX37" fmla="*/ 770320 w 2676680"/>
                  <a:gd name="connsiteY37" fmla="*/ 472021 h 3700834"/>
                  <a:gd name="connsiteX38" fmla="*/ 1458923 w 2676680"/>
                  <a:gd name="connsiteY38" fmla="*/ 0 h 3700834"/>
                  <a:gd name="connsiteX39" fmla="*/ 1460637 w 2676680"/>
                  <a:gd name="connsiteY39" fmla="*/ 0 h 3700834"/>
                  <a:gd name="connsiteX40" fmla="*/ 1550356 w 2676680"/>
                  <a:gd name="connsiteY40" fmla="*/ 29716 h 3700834"/>
                  <a:gd name="connsiteX0" fmla="*/ 1550356 w 2676680"/>
                  <a:gd name="connsiteY0" fmla="*/ 29716 h 3765404"/>
                  <a:gd name="connsiteX1" fmla="*/ 1818939 w 2676680"/>
                  <a:gd name="connsiteY1" fmla="*/ 176579 h 3765404"/>
                  <a:gd name="connsiteX2" fmla="*/ 2097809 w 2676680"/>
                  <a:gd name="connsiteY2" fmla="*/ 361731 h 3765404"/>
                  <a:gd name="connsiteX3" fmla="*/ 2502398 w 2676680"/>
                  <a:gd name="connsiteY3" fmla="*/ 974330 h 3765404"/>
                  <a:gd name="connsiteX4" fmla="*/ 2593831 w 2676680"/>
                  <a:gd name="connsiteY4" fmla="*/ 1389777 h 3765404"/>
                  <a:gd name="connsiteX5" fmla="*/ 2606624 w 2676680"/>
                  <a:gd name="connsiteY5" fmla="*/ 3583481 h 3765404"/>
                  <a:gd name="connsiteX6" fmla="*/ 1349896 w 2676680"/>
                  <a:gd name="connsiteY6" fmla="*/ 3608495 h 3765404"/>
                  <a:gd name="connsiteX7" fmla="*/ 1258993 w 2676680"/>
                  <a:gd name="connsiteY7" fmla="*/ 2923564 h 3765404"/>
                  <a:gd name="connsiteX8" fmla="*/ 5185 w 2676680"/>
                  <a:gd name="connsiteY8" fmla="*/ 2593044 h 3765404"/>
                  <a:gd name="connsiteX9" fmla="*/ 266298 w 2676680"/>
                  <a:gd name="connsiteY9" fmla="*/ 2153811 h 3765404"/>
                  <a:gd name="connsiteX10" fmla="*/ 269155 w 2676680"/>
                  <a:gd name="connsiteY10" fmla="*/ 2152668 h 3765404"/>
                  <a:gd name="connsiteX11" fmla="*/ 543453 w 2676680"/>
                  <a:gd name="connsiteY11" fmla="*/ 2153240 h 3765404"/>
                  <a:gd name="connsiteX12" fmla="*/ 549739 w 2676680"/>
                  <a:gd name="connsiteY12" fmla="*/ 2155526 h 3765404"/>
                  <a:gd name="connsiteX13" fmla="*/ 747462 w 2676680"/>
                  <a:gd name="connsiteY13" fmla="*/ 2181813 h 3765404"/>
                  <a:gd name="connsiteX14" fmla="*/ 750891 w 2676680"/>
                  <a:gd name="connsiteY14" fmla="*/ 2181813 h 3765404"/>
                  <a:gd name="connsiteX15" fmla="*/ 763463 w 2676680"/>
                  <a:gd name="connsiteY15" fmla="*/ 2156097 h 3765404"/>
                  <a:gd name="connsiteX16" fmla="*/ 753748 w 2676680"/>
                  <a:gd name="connsiteY16" fmla="*/ 2143525 h 3765404"/>
                  <a:gd name="connsiteX17" fmla="*/ 694317 w 2676680"/>
                  <a:gd name="connsiteY17" fmla="*/ 2010376 h 3765404"/>
                  <a:gd name="connsiteX18" fmla="*/ 665173 w 2676680"/>
                  <a:gd name="connsiteY18" fmla="*/ 1980661 h 3765404"/>
                  <a:gd name="connsiteX19" fmla="*/ 641172 w 2676680"/>
                  <a:gd name="connsiteY19" fmla="*/ 1970946 h 3765404"/>
                  <a:gd name="connsiteX20" fmla="*/ 555454 w 2676680"/>
                  <a:gd name="connsiteY20" fmla="*/ 1953231 h 3765404"/>
                  <a:gd name="connsiteX21" fmla="*/ 306299 w 2676680"/>
                  <a:gd name="connsiteY21" fmla="*/ 1973232 h 3765404"/>
                  <a:gd name="connsiteX22" fmla="*/ 70289 w 2676680"/>
                  <a:gd name="connsiteY22" fmla="*/ 1953802 h 3765404"/>
                  <a:gd name="connsiteX23" fmla="*/ 133149 w 2676680"/>
                  <a:gd name="connsiteY23" fmla="*/ 1856655 h 3765404"/>
                  <a:gd name="connsiteX24" fmla="*/ 127434 w 2676680"/>
                  <a:gd name="connsiteY24" fmla="*/ 1732078 h 3765404"/>
                  <a:gd name="connsiteX25" fmla="*/ 0 w 2676680"/>
                  <a:gd name="connsiteY25" fmla="*/ 1622930 h 3765404"/>
                  <a:gd name="connsiteX26" fmla="*/ 205724 w 2676680"/>
                  <a:gd name="connsiteY26" fmla="*/ 1596072 h 3765404"/>
                  <a:gd name="connsiteX27" fmla="*/ 257154 w 2676680"/>
                  <a:gd name="connsiteY27" fmla="*/ 1580071 h 3765404"/>
                  <a:gd name="connsiteX28" fmla="*/ 358873 w 2676680"/>
                  <a:gd name="connsiteY28" fmla="*/ 1557213 h 3765404"/>
                  <a:gd name="connsiteX29" fmla="*/ 389732 w 2676680"/>
                  <a:gd name="connsiteY29" fmla="*/ 1545212 h 3765404"/>
                  <a:gd name="connsiteX30" fmla="*/ 496594 w 2676680"/>
                  <a:gd name="connsiteY30" fmla="*/ 1495496 h 3765404"/>
                  <a:gd name="connsiteX31" fmla="*/ 561168 w 2676680"/>
                  <a:gd name="connsiteY31" fmla="*/ 1446922 h 3765404"/>
                  <a:gd name="connsiteX32" fmla="*/ 588598 w 2676680"/>
                  <a:gd name="connsiteY32" fmla="*/ 1332060 h 3765404"/>
                  <a:gd name="connsiteX33" fmla="*/ 595456 w 2676680"/>
                  <a:gd name="connsiteY33" fmla="*/ 1076048 h 3765404"/>
                  <a:gd name="connsiteX34" fmla="*/ 586884 w 2676680"/>
                  <a:gd name="connsiteY34" fmla="*/ 886897 h 3765404"/>
                  <a:gd name="connsiteX35" fmla="*/ 614313 w 2676680"/>
                  <a:gd name="connsiteY35" fmla="*/ 677745 h 3765404"/>
                  <a:gd name="connsiteX36" fmla="*/ 710318 w 2676680"/>
                  <a:gd name="connsiteY36" fmla="*/ 530881 h 3765404"/>
                  <a:gd name="connsiteX37" fmla="*/ 770320 w 2676680"/>
                  <a:gd name="connsiteY37" fmla="*/ 472021 h 3765404"/>
                  <a:gd name="connsiteX38" fmla="*/ 1458923 w 2676680"/>
                  <a:gd name="connsiteY38" fmla="*/ 0 h 3765404"/>
                  <a:gd name="connsiteX39" fmla="*/ 1460637 w 2676680"/>
                  <a:gd name="connsiteY39" fmla="*/ 0 h 3765404"/>
                  <a:gd name="connsiteX40" fmla="*/ 1550356 w 2676680"/>
                  <a:gd name="connsiteY40" fmla="*/ 29716 h 3765404"/>
                  <a:gd name="connsiteX0" fmla="*/ 1550356 w 2676680"/>
                  <a:gd name="connsiteY0" fmla="*/ 29716 h 3732707"/>
                  <a:gd name="connsiteX1" fmla="*/ 1818939 w 2676680"/>
                  <a:gd name="connsiteY1" fmla="*/ 176579 h 3732707"/>
                  <a:gd name="connsiteX2" fmla="*/ 2097809 w 2676680"/>
                  <a:gd name="connsiteY2" fmla="*/ 361731 h 3732707"/>
                  <a:gd name="connsiteX3" fmla="*/ 2502398 w 2676680"/>
                  <a:gd name="connsiteY3" fmla="*/ 974330 h 3732707"/>
                  <a:gd name="connsiteX4" fmla="*/ 2593831 w 2676680"/>
                  <a:gd name="connsiteY4" fmla="*/ 1389777 h 3732707"/>
                  <a:gd name="connsiteX5" fmla="*/ 2606624 w 2676680"/>
                  <a:gd name="connsiteY5" fmla="*/ 3583481 h 3732707"/>
                  <a:gd name="connsiteX6" fmla="*/ 1349896 w 2676680"/>
                  <a:gd name="connsiteY6" fmla="*/ 3608495 h 3732707"/>
                  <a:gd name="connsiteX7" fmla="*/ 1258993 w 2676680"/>
                  <a:gd name="connsiteY7" fmla="*/ 2923564 h 3732707"/>
                  <a:gd name="connsiteX8" fmla="*/ 5185 w 2676680"/>
                  <a:gd name="connsiteY8" fmla="*/ 2593044 h 3732707"/>
                  <a:gd name="connsiteX9" fmla="*/ 266298 w 2676680"/>
                  <a:gd name="connsiteY9" fmla="*/ 2153811 h 3732707"/>
                  <a:gd name="connsiteX10" fmla="*/ 269155 w 2676680"/>
                  <a:gd name="connsiteY10" fmla="*/ 2152668 h 3732707"/>
                  <a:gd name="connsiteX11" fmla="*/ 543453 w 2676680"/>
                  <a:gd name="connsiteY11" fmla="*/ 2153240 h 3732707"/>
                  <a:gd name="connsiteX12" fmla="*/ 549739 w 2676680"/>
                  <a:gd name="connsiteY12" fmla="*/ 2155526 h 3732707"/>
                  <a:gd name="connsiteX13" fmla="*/ 747462 w 2676680"/>
                  <a:gd name="connsiteY13" fmla="*/ 2181813 h 3732707"/>
                  <a:gd name="connsiteX14" fmla="*/ 750891 w 2676680"/>
                  <a:gd name="connsiteY14" fmla="*/ 2181813 h 3732707"/>
                  <a:gd name="connsiteX15" fmla="*/ 763463 w 2676680"/>
                  <a:gd name="connsiteY15" fmla="*/ 2156097 h 3732707"/>
                  <a:gd name="connsiteX16" fmla="*/ 753748 w 2676680"/>
                  <a:gd name="connsiteY16" fmla="*/ 2143525 h 3732707"/>
                  <a:gd name="connsiteX17" fmla="*/ 694317 w 2676680"/>
                  <a:gd name="connsiteY17" fmla="*/ 2010376 h 3732707"/>
                  <a:gd name="connsiteX18" fmla="*/ 665173 w 2676680"/>
                  <a:gd name="connsiteY18" fmla="*/ 1980661 h 3732707"/>
                  <a:gd name="connsiteX19" fmla="*/ 641172 w 2676680"/>
                  <a:gd name="connsiteY19" fmla="*/ 1970946 h 3732707"/>
                  <a:gd name="connsiteX20" fmla="*/ 555454 w 2676680"/>
                  <a:gd name="connsiteY20" fmla="*/ 1953231 h 3732707"/>
                  <a:gd name="connsiteX21" fmla="*/ 306299 w 2676680"/>
                  <a:gd name="connsiteY21" fmla="*/ 1973232 h 3732707"/>
                  <a:gd name="connsiteX22" fmla="*/ 70289 w 2676680"/>
                  <a:gd name="connsiteY22" fmla="*/ 1953802 h 3732707"/>
                  <a:gd name="connsiteX23" fmla="*/ 133149 w 2676680"/>
                  <a:gd name="connsiteY23" fmla="*/ 1856655 h 3732707"/>
                  <a:gd name="connsiteX24" fmla="*/ 127434 w 2676680"/>
                  <a:gd name="connsiteY24" fmla="*/ 1732078 h 3732707"/>
                  <a:gd name="connsiteX25" fmla="*/ 0 w 2676680"/>
                  <a:gd name="connsiteY25" fmla="*/ 1622930 h 3732707"/>
                  <a:gd name="connsiteX26" fmla="*/ 205724 w 2676680"/>
                  <a:gd name="connsiteY26" fmla="*/ 1596072 h 3732707"/>
                  <a:gd name="connsiteX27" fmla="*/ 257154 w 2676680"/>
                  <a:gd name="connsiteY27" fmla="*/ 1580071 h 3732707"/>
                  <a:gd name="connsiteX28" fmla="*/ 358873 w 2676680"/>
                  <a:gd name="connsiteY28" fmla="*/ 1557213 h 3732707"/>
                  <a:gd name="connsiteX29" fmla="*/ 389732 w 2676680"/>
                  <a:gd name="connsiteY29" fmla="*/ 1545212 h 3732707"/>
                  <a:gd name="connsiteX30" fmla="*/ 496594 w 2676680"/>
                  <a:gd name="connsiteY30" fmla="*/ 1495496 h 3732707"/>
                  <a:gd name="connsiteX31" fmla="*/ 561168 w 2676680"/>
                  <a:gd name="connsiteY31" fmla="*/ 1446922 h 3732707"/>
                  <a:gd name="connsiteX32" fmla="*/ 588598 w 2676680"/>
                  <a:gd name="connsiteY32" fmla="*/ 1332060 h 3732707"/>
                  <a:gd name="connsiteX33" fmla="*/ 595456 w 2676680"/>
                  <a:gd name="connsiteY33" fmla="*/ 1076048 h 3732707"/>
                  <a:gd name="connsiteX34" fmla="*/ 586884 w 2676680"/>
                  <a:gd name="connsiteY34" fmla="*/ 886897 h 3732707"/>
                  <a:gd name="connsiteX35" fmla="*/ 614313 w 2676680"/>
                  <a:gd name="connsiteY35" fmla="*/ 677745 h 3732707"/>
                  <a:gd name="connsiteX36" fmla="*/ 710318 w 2676680"/>
                  <a:gd name="connsiteY36" fmla="*/ 530881 h 3732707"/>
                  <a:gd name="connsiteX37" fmla="*/ 770320 w 2676680"/>
                  <a:gd name="connsiteY37" fmla="*/ 472021 h 3732707"/>
                  <a:gd name="connsiteX38" fmla="*/ 1458923 w 2676680"/>
                  <a:gd name="connsiteY38" fmla="*/ 0 h 3732707"/>
                  <a:gd name="connsiteX39" fmla="*/ 1460637 w 2676680"/>
                  <a:gd name="connsiteY39" fmla="*/ 0 h 3732707"/>
                  <a:gd name="connsiteX40" fmla="*/ 1550356 w 2676680"/>
                  <a:gd name="connsiteY40" fmla="*/ 29716 h 3732707"/>
                  <a:gd name="connsiteX0" fmla="*/ 1550356 w 2676680"/>
                  <a:gd name="connsiteY0" fmla="*/ 29716 h 3608495"/>
                  <a:gd name="connsiteX1" fmla="*/ 1818939 w 2676680"/>
                  <a:gd name="connsiteY1" fmla="*/ 176579 h 3608495"/>
                  <a:gd name="connsiteX2" fmla="*/ 2097809 w 2676680"/>
                  <a:gd name="connsiteY2" fmla="*/ 361731 h 3608495"/>
                  <a:gd name="connsiteX3" fmla="*/ 2502398 w 2676680"/>
                  <a:gd name="connsiteY3" fmla="*/ 974330 h 3608495"/>
                  <a:gd name="connsiteX4" fmla="*/ 2593831 w 2676680"/>
                  <a:gd name="connsiteY4" fmla="*/ 1389777 h 3608495"/>
                  <a:gd name="connsiteX5" fmla="*/ 2606624 w 2676680"/>
                  <a:gd name="connsiteY5" fmla="*/ 3583481 h 3608495"/>
                  <a:gd name="connsiteX6" fmla="*/ 1349896 w 2676680"/>
                  <a:gd name="connsiteY6" fmla="*/ 3608495 h 3608495"/>
                  <a:gd name="connsiteX7" fmla="*/ 1258993 w 2676680"/>
                  <a:gd name="connsiteY7" fmla="*/ 2923564 h 3608495"/>
                  <a:gd name="connsiteX8" fmla="*/ 5185 w 2676680"/>
                  <a:gd name="connsiteY8" fmla="*/ 2593044 h 3608495"/>
                  <a:gd name="connsiteX9" fmla="*/ 266298 w 2676680"/>
                  <a:gd name="connsiteY9" fmla="*/ 2153811 h 3608495"/>
                  <a:gd name="connsiteX10" fmla="*/ 269155 w 2676680"/>
                  <a:gd name="connsiteY10" fmla="*/ 2152668 h 3608495"/>
                  <a:gd name="connsiteX11" fmla="*/ 543453 w 2676680"/>
                  <a:gd name="connsiteY11" fmla="*/ 2153240 h 3608495"/>
                  <a:gd name="connsiteX12" fmla="*/ 549739 w 2676680"/>
                  <a:gd name="connsiteY12" fmla="*/ 2155526 h 3608495"/>
                  <a:gd name="connsiteX13" fmla="*/ 747462 w 2676680"/>
                  <a:gd name="connsiteY13" fmla="*/ 2181813 h 3608495"/>
                  <a:gd name="connsiteX14" fmla="*/ 750891 w 2676680"/>
                  <a:gd name="connsiteY14" fmla="*/ 2181813 h 3608495"/>
                  <a:gd name="connsiteX15" fmla="*/ 763463 w 2676680"/>
                  <a:gd name="connsiteY15" fmla="*/ 2156097 h 3608495"/>
                  <a:gd name="connsiteX16" fmla="*/ 753748 w 2676680"/>
                  <a:gd name="connsiteY16" fmla="*/ 2143525 h 3608495"/>
                  <a:gd name="connsiteX17" fmla="*/ 694317 w 2676680"/>
                  <a:gd name="connsiteY17" fmla="*/ 2010376 h 3608495"/>
                  <a:gd name="connsiteX18" fmla="*/ 665173 w 2676680"/>
                  <a:gd name="connsiteY18" fmla="*/ 1980661 h 3608495"/>
                  <a:gd name="connsiteX19" fmla="*/ 641172 w 2676680"/>
                  <a:gd name="connsiteY19" fmla="*/ 1970946 h 3608495"/>
                  <a:gd name="connsiteX20" fmla="*/ 555454 w 2676680"/>
                  <a:gd name="connsiteY20" fmla="*/ 1953231 h 3608495"/>
                  <a:gd name="connsiteX21" fmla="*/ 306299 w 2676680"/>
                  <a:gd name="connsiteY21" fmla="*/ 1973232 h 3608495"/>
                  <a:gd name="connsiteX22" fmla="*/ 70289 w 2676680"/>
                  <a:gd name="connsiteY22" fmla="*/ 1953802 h 3608495"/>
                  <a:gd name="connsiteX23" fmla="*/ 133149 w 2676680"/>
                  <a:gd name="connsiteY23" fmla="*/ 1856655 h 3608495"/>
                  <a:gd name="connsiteX24" fmla="*/ 127434 w 2676680"/>
                  <a:gd name="connsiteY24" fmla="*/ 1732078 h 3608495"/>
                  <a:gd name="connsiteX25" fmla="*/ 0 w 2676680"/>
                  <a:gd name="connsiteY25" fmla="*/ 1622930 h 3608495"/>
                  <a:gd name="connsiteX26" fmla="*/ 205724 w 2676680"/>
                  <a:gd name="connsiteY26" fmla="*/ 1596072 h 3608495"/>
                  <a:gd name="connsiteX27" fmla="*/ 257154 w 2676680"/>
                  <a:gd name="connsiteY27" fmla="*/ 1580071 h 3608495"/>
                  <a:gd name="connsiteX28" fmla="*/ 358873 w 2676680"/>
                  <a:gd name="connsiteY28" fmla="*/ 1557213 h 3608495"/>
                  <a:gd name="connsiteX29" fmla="*/ 389732 w 2676680"/>
                  <a:gd name="connsiteY29" fmla="*/ 1545212 h 3608495"/>
                  <a:gd name="connsiteX30" fmla="*/ 496594 w 2676680"/>
                  <a:gd name="connsiteY30" fmla="*/ 1495496 h 3608495"/>
                  <a:gd name="connsiteX31" fmla="*/ 561168 w 2676680"/>
                  <a:gd name="connsiteY31" fmla="*/ 1446922 h 3608495"/>
                  <a:gd name="connsiteX32" fmla="*/ 588598 w 2676680"/>
                  <a:gd name="connsiteY32" fmla="*/ 1332060 h 3608495"/>
                  <a:gd name="connsiteX33" fmla="*/ 595456 w 2676680"/>
                  <a:gd name="connsiteY33" fmla="*/ 1076048 h 3608495"/>
                  <a:gd name="connsiteX34" fmla="*/ 586884 w 2676680"/>
                  <a:gd name="connsiteY34" fmla="*/ 886897 h 3608495"/>
                  <a:gd name="connsiteX35" fmla="*/ 614313 w 2676680"/>
                  <a:gd name="connsiteY35" fmla="*/ 677745 h 3608495"/>
                  <a:gd name="connsiteX36" fmla="*/ 710318 w 2676680"/>
                  <a:gd name="connsiteY36" fmla="*/ 530881 h 3608495"/>
                  <a:gd name="connsiteX37" fmla="*/ 770320 w 2676680"/>
                  <a:gd name="connsiteY37" fmla="*/ 472021 h 3608495"/>
                  <a:gd name="connsiteX38" fmla="*/ 1458923 w 2676680"/>
                  <a:gd name="connsiteY38" fmla="*/ 0 h 3608495"/>
                  <a:gd name="connsiteX39" fmla="*/ 1460637 w 2676680"/>
                  <a:gd name="connsiteY39" fmla="*/ 0 h 3608495"/>
                  <a:gd name="connsiteX40" fmla="*/ 1550356 w 2676680"/>
                  <a:gd name="connsiteY40" fmla="*/ 29716 h 3608495"/>
                  <a:gd name="connsiteX0" fmla="*/ 1550356 w 2606624"/>
                  <a:gd name="connsiteY0" fmla="*/ 29716 h 3608495"/>
                  <a:gd name="connsiteX1" fmla="*/ 1818939 w 2606624"/>
                  <a:gd name="connsiteY1" fmla="*/ 176579 h 3608495"/>
                  <a:gd name="connsiteX2" fmla="*/ 2097809 w 2606624"/>
                  <a:gd name="connsiteY2" fmla="*/ 361731 h 3608495"/>
                  <a:gd name="connsiteX3" fmla="*/ 2502398 w 2606624"/>
                  <a:gd name="connsiteY3" fmla="*/ 974330 h 3608495"/>
                  <a:gd name="connsiteX4" fmla="*/ 2593831 w 2606624"/>
                  <a:gd name="connsiteY4" fmla="*/ 1389777 h 3608495"/>
                  <a:gd name="connsiteX5" fmla="*/ 2606624 w 2606624"/>
                  <a:gd name="connsiteY5" fmla="*/ 3583481 h 3608495"/>
                  <a:gd name="connsiteX6" fmla="*/ 1349896 w 2606624"/>
                  <a:gd name="connsiteY6" fmla="*/ 3608495 h 3608495"/>
                  <a:gd name="connsiteX7" fmla="*/ 1258993 w 2606624"/>
                  <a:gd name="connsiteY7" fmla="*/ 2923564 h 3608495"/>
                  <a:gd name="connsiteX8" fmla="*/ 5185 w 2606624"/>
                  <a:gd name="connsiteY8" fmla="*/ 2593044 h 3608495"/>
                  <a:gd name="connsiteX9" fmla="*/ 266298 w 2606624"/>
                  <a:gd name="connsiteY9" fmla="*/ 2153811 h 3608495"/>
                  <a:gd name="connsiteX10" fmla="*/ 269155 w 2606624"/>
                  <a:gd name="connsiteY10" fmla="*/ 2152668 h 3608495"/>
                  <a:gd name="connsiteX11" fmla="*/ 543453 w 2606624"/>
                  <a:gd name="connsiteY11" fmla="*/ 2153240 h 3608495"/>
                  <a:gd name="connsiteX12" fmla="*/ 549739 w 2606624"/>
                  <a:gd name="connsiteY12" fmla="*/ 2155526 h 3608495"/>
                  <a:gd name="connsiteX13" fmla="*/ 747462 w 2606624"/>
                  <a:gd name="connsiteY13" fmla="*/ 2181813 h 3608495"/>
                  <a:gd name="connsiteX14" fmla="*/ 750891 w 2606624"/>
                  <a:gd name="connsiteY14" fmla="*/ 2181813 h 3608495"/>
                  <a:gd name="connsiteX15" fmla="*/ 763463 w 2606624"/>
                  <a:gd name="connsiteY15" fmla="*/ 2156097 h 3608495"/>
                  <a:gd name="connsiteX16" fmla="*/ 753748 w 2606624"/>
                  <a:gd name="connsiteY16" fmla="*/ 2143525 h 3608495"/>
                  <a:gd name="connsiteX17" fmla="*/ 694317 w 2606624"/>
                  <a:gd name="connsiteY17" fmla="*/ 2010376 h 3608495"/>
                  <a:gd name="connsiteX18" fmla="*/ 665173 w 2606624"/>
                  <a:gd name="connsiteY18" fmla="*/ 1980661 h 3608495"/>
                  <a:gd name="connsiteX19" fmla="*/ 641172 w 2606624"/>
                  <a:gd name="connsiteY19" fmla="*/ 1970946 h 3608495"/>
                  <a:gd name="connsiteX20" fmla="*/ 555454 w 2606624"/>
                  <a:gd name="connsiteY20" fmla="*/ 1953231 h 3608495"/>
                  <a:gd name="connsiteX21" fmla="*/ 306299 w 2606624"/>
                  <a:gd name="connsiteY21" fmla="*/ 1973232 h 3608495"/>
                  <a:gd name="connsiteX22" fmla="*/ 70289 w 2606624"/>
                  <a:gd name="connsiteY22" fmla="*/ 1953802 h 3608495"/>
                  <a:gd name="connsiteX23" fmla="*/ 133149 w 2606624"/>
                  <a:gd name="connsiteY23" fmla="*/ 1856655 h 3608495"/>
                  <a:gd name="connsiteX24" fmla="*/ 127434 w 2606624"/>
                  <a:gd name="connsiteY24" fmla="*/ 1732078 h 3608495"/>
                  <a:gd name="connsiteX25" fmla="*/ 0 w 2606624"/>
                  <a:gd name="connsiteY25" fmla="*/ 1622930 h 3608495"/>
                  <a:gd name="connsiteX26" fmla="*/ 205724 w 2606624"/>
                  <a:gd name="connsiteY26" fmla="*/ 1596072 h 3608495"/>
                  <a:gd name="connsiteX27" fmla="*/ 257154 w 2606624"/>
                  <a:gd name="connsiteY27" fmla="*/ 1580071 h 3608495"/>
                  <a:gd name="connsiteX28" fmla="*/ 358873 w 2606624"/>
                  <a:gd name="connsiteY28" fmla="*/ 1557213 h 3608495"/>
                  <a:gd name="connsiteX29" fmla="*/ 389732 w 2606624"/>
                  <a:gd name="connsiteY29" fmla="*/ 1545212 h 3608495"/>
                  <a:gd name="connsiteX30" fmla="*/ 496594 w 2606624"/>
                  <a:gd name="connsiteY30" fmla="*/ 1495496 h 3608495"/>
                  <a:gd name="connsiteX31" fmla="*/ 561168 w 2606624"/>
                  <a:gd name="connsiteY31" fmla="*/ 1446922 h 3608495"/>
                  <a:gd name="connsiteX32" fmla="*/ 588598 w 2606624"/>
                  <a:gd name="connsiteY32" fmla="*/ 1332060 h 3608495"/>
                  <a:gd name="connsiteX33" fmla="*/ 595456 w 2606624"/>
                  <a:gd name="connsiteY33" fmla="*/ 1076048 h 3608495"/>
                  <a:gd name="connsiteX34" fmla="*/ 586884 w 2606624"/>
                  <a:gd name="connsiteY34" fmla="*/ 886897 h 3608495"/>
                  <a:gd name="connsiteX35" fmla="*/ 614313 w 2606624"/>
                  <a:gd name="connsiteY35" fmla="*/ 677745 h 3608495"/>
                  <a:gd name="connsiteX36" fmla="*/ 710318 w 2606624"/>
                  <a:gd name="connsiteY36" fmla="*/ 530881 h 3608495"/>
                  <a:gd name="connsiteX37" fmla="*/ 770320 w 2606624"/>
                  <a:gd name="connsiteY37" fmla="*/ 472021 h 3608495"/>
                  <a:gd name="connsiteX38" fmla="*/ 1458923 w 2606624"/>
                  <a:gd name="connsiteY38" fmla="*/ 0 h 3608495"/>
                  <a:gd name="connsiteX39" fmla="*/ 1460637 w 2606624"/>
                  <a:gd name="connsiteY39" fmla="*/ 0 h 3608495"/>
                  <a:gd name="connsiteX40" fmla="*/ 1550356 w 2606624"/>
                  <a:gd name="connsiteY40" fmla="*/ 29716 h 3608495"/>
                  <a:gd name="connsiteX0" fmla="*/ 1550356 w 2606624"/>
                  <a:gd name="connsiteY0" fmla="*/ 29716 h 3608495"/>
                  <a:gd name="connsiteX1" fmla="*/ 1818939 w 2606624"/>
                  <a:gd name="connsiteY1" fmla="*/ 176579 h 3608495"/>
                  <a:gd name="connsiteX2" fmla="*/ 2097809 w 2606624"/>
                  <a:gd name="connsiteY2" fmla="*/ 361731 h 3608495"/>
                  <a:gd name="connsiteX3" fmla="*/ 2502398 w 2606624"/>
                  <a:gd name="connsiteY3" fmla="*/ 974330 h 3608495"/>
                  <a:gd name="connsiteX4" fmla="*/ 2593831 w 2606624"/>
                  <a:gd name="connsiteY4" fmla="*/ 1389777 h 3608495"/>
                  <a:gd name="connsiteX5" fmla="*/ 2606624 w 2606624"/>
                  <a:gd name="connsiteY5" fmla="*/ 3583481 h 3608495"/>
                  <a:gd name="connsiteX6" fmla="*/ 1349896 w 2606624"/>
                  <a:gd name="connsiteY6" fmla="*/ 3608495 h 3608495"/>
                  <a:gd name="connsiteX7" fmla="*/ 1258993 w 2606624"/>
                  <a:gd name="connsiteY7" fmla="*/ 2923564 h 3608495"/>
                  <a:gd name="connsiteX8" fmla="*/ 5185 w 2606624"/>
                  <a:gd name="connsiteY8" fmla="*/ 2593044 h 3608495"/>
                  <a:gd name="connsiteX9" fmla="*/ 266298 w 2606624"/>
                  <a:gd name="connsiteY9" fmla="*/ 2153811 h 3608495"/>
                  <a:gd name="connsiteX10" fmla="*/ 269155 w 2606624"/>
                  <a:gd name="connsiteY10" fmla="*/ 2152668 h 3608495"/>
                  <a:gd name="connsiteX11" fmla="*/ 543453 w 2606624"/>
                  <a:gd name="connsiteY11" fmla="*/ 2153240 h 3608495"/>
                  <a:gd name="connsiteX12" fmla="*/ 549739 w 2606624"/>
                  <a:gd name="connsiteY12" fmla="*/ 2155526 h 3608495"/>
                  <a:gd name="connsiteX13" fmla="*/ 747462 w 2606624"/>
                  <a:gd name="connsiteY13" fmla="*/ 2181813 h 3608495"/>
                  <a:gd name="connsiteX14" fmla="*/ 750891 w 2606624"/>
                  <a:gd name="connsiteY14" fmla="*/ 2181813 h 3608495"/>
                  <a:gd name="connsiteX15" fmla="*/ 763463 w 2606624"/>
                  <a:gd name="connsiteY15" fmla="*/ 2156097 h 3608495"/>
                  <a:gd name="connsiteX16" fmla="*/ 753748 w 2606624"/>
                  <a:gd name="connsiteY16" fmla="*/ 2143525 h 3608495"/>
                  <a:gd name="connsiteX17" fmla="*/ 694317 w 2606624"/>
                  <a:gd name="connsiteY17" fmla="*/ 2010376 h 3608495"/>
                  <a:gd name="connsiteX18" fmla="*/ 665173 w 2606624"/>
                  <a:gd name="connsiteY18" fmla="*/ 1980661 h 3608495"/>
                  <a:gd name="connsiteX19" fmla="*/ 641172 w 2606624"/>
                  <a:gd name="connsiteY19" fmla="*/ 1970946 h 3608495"/>
                  <a:gd name="connsiteX20" fmla="*/ 555454 w 2606624"/>
                  <a:gd name="connsiteY20" fmla="*/ 1953231 h 3608495"/>
                  <a:gd name="connsiteX21" fmla="*/ 306299 w 2606624"/>
                  <a:gd name="connsiteY21" fmla="*/ 1973232 h 3608495"/>
                  <a:gd name="connsiteX22" fmla="*/ 70289 w 2606624"/>
                  <a:gd name="connsiteY22" fmla="*/ 1953802 h 3608495"/>
                  <a:gd name="connsiteX23" fmla="*/ 133149 w 2606624"/>
                  <a:gd name="connsiteY23" fmla="*/ 1856655 h 3608495"/>
                  <a:gd name="connsiteX24" fmla="*/ 127434 w 2606624"/>
                  <a:gd name="connsiteY24" fmla="*/ 1732078 h 3608495"/>
                  <a:gd name="connsiteX25" fmla="*/ 0 w 2606624"/>
                  <a:gd name="connsiteY25" fmla="*/ 1622930 h 3608495"/>
                  <a:gd name="connsiteX26" fmla="*/ 205724 w 2606624"/>
                  <a:gd name="connsiteY26" fmla="*/ 1596072 h 3608495"/>
                  <a:gd name="connsiteX27" fmla="*/ 257154 w 2606624"/>
                  <a:gd name="connsiteY27" fmla="*/ 1580071 h 3608495"/>
                  <a:gd name="connsiteX28" fmla="*/ 358873 w 2606624"/>
                  <a:gd name="connsiteY28" fmla="*/ 1557213 h 3608495"/>
                  <a:gd name="connsiteX29" fmla="*/ 389732 w 2606624"/>
                  <a:gd name="connsiteY29" fmla="*/ 1545212 h 3608495"/>
                  <a:gd name="connsiteX30" fmla="*/ 496594 w 2606624"/>
                  <a:gd name="connsiteY30" fmla="*/ 1495496 h 3608495"/>
                  <a:gd name="connsiteX31" fmla="*/ 561168 w 2606624"/>
                  <a:gd name="connsiteY31" fmla="*/ 1446922 h 3608495"/>
                  <a:gd name="connsiteX32" fmla="*/ 588598 w 2606624"/>
                  <a:gd name="connsiteY32" fmla="*/ 1332060 h 3608495"/>
                  <a:gd name="connsiteX33" fmla="*/ 595456 w 2606624"/>
                  <a:gd name="connsiteY33" fmla="*/ 1076048 h 3608495"/>
                  <a:gd name="connsiteX34" fmla="*/ 586884 w 2606624"/>
                  <a:gd name="connsiteY34" fmla="*/ 886897 h 3608495"/>
                  <a:gd name="connsiteX35" fmla="*/ 614313 w 2606624"/>
                  <a:gd name="connsiteY35" fmla="*/ 677745 h 3608495"/>
                  <a:gd name="connsiteX36" fmla="*/ 710318 w 2606624"/>
                  <a:gd name="connsiteY36" fmla="*/ 530881 h 3608495"/>
                  <a:gd name="connsiteX37" fmla="*/ 770320 w 2606624"/>
                  <a:gd name="connsiteY37" fmla="*/ 472021 h 3608495"/>
                  <a:gd name="connsiteX38" fmla="*/ 1458923 w 2606624"/>
                  <a:gd name="connsiteY38" fmla="*/ 0 h 3608495"/>
                  <a:gd name="connsiteX39" fmla="*/ 1460637 w 2606624"/>
                  <a:gd name="connsiteY39" fmla="*/ 0 h 3608495"/>
                  <a:gd name="connsiteX40" fmla="*/ 1550356 w 2606624"/>
                  <a:gd name="connsiteY40" fmla="*/ 29716 h 3608495"/>
                  <a:gd name="connsiteX0" fmla="*/ 1550356 w 2606624"/>
                  <a:gd name="connsiteY0" fmla="*/ 29716 h 3588335"/>
                  <a:gd name="connsiteX1" fmla="*/ 1818939 w 2606624"/>
                  <a:gd name="connsiteY1" fmla="*/ 176579 h 3588335"/>
                  <a:gd name="connsiteX2" fmla="*/ 2097809 w 2606624"/>
                  <a:gd name="connsiteY2" fmla="*/ 361731 h 3588335"/>
                  <a:gd name="connsiteX3" fmla="*/ 2502398 w 2606624"/>
                  <a:gd name="connsiteY3" fmla="*/ 974330 h 3588335"/>
                  <a:gd name="connsiteX4" fmla="*/ 2593831 w 2606624"/>
                  <a:gd name="connsiteY4" fmla="*/ 1389777 h 3588335"/>
                  <a:gd name="connsiteX5" fmla="*/ 2606624 w 2606624"/>
                  <a:gd name="connsiteY5" fmla="*/ 3583481 h 3588335"/>
                  <a:gd name="connsiteX6" fmla="*/ 1508764 w 2606624"/>
                  <a:gd name="connsiteY6" fmla="*/ 3559613 h 3588335"/>
                  <a:gd name="connsiteX7" fmla="*/ 1258993 w 2606624"/>
                  <a:gd name="connsiteY7" fmla="*/ 2923564 h 3588335"/>
                  <a:gd name="connsiteX8" fmla="*/ 5185 w 2606624"/>
                  <a:gd name="connsiteY8" fmla="*/ 2593044 h 3588335"/>
                  <a:gd name="connsiteX9" fmla="*/ 266298 w 2606624"/>
                  <a:gd name="connsiteY9" fmla="*/ 2153811 h 3588335"/>
                  <a:gd name="connsiteX10" fmla="*/ 269155 w 2606624"/>
                  <a:gd name="connsiteY10" fmla="*/ 2152668 h 3588335"/>
                  <a:gd name="connsiteX11" fmla="*/ 543453 w 2606624"/>
                  <a:gd name="connsiteY11" fmla="*/ 2153240 h 3588335"/>
                  <a:gd name="connsiteX12" fmla="*/ 549739 w 2606624"/>
                  <a:gd name="connsiteY12" fmla="*/ 2155526 h 3588335"/>
                  <a:gd name="connsiteX13" fmla="*/ 747462 w 2606624"/>
                  <a:gd name="connsiteY13" fmla="*/ 2181813 h 3588335"/>
                  <a:gd name="connsiteX14" fmla="*/ 750891 w 2606624"/>
                  <a:gd name="connsiteY14" fmla="*/ 2181813 h 3588335"/>
                  <a:gd name="connsiteX15" fmla="*/ 763463 w 2606624"/>
                  <a:gd name="connsiteY15" fmla="*/ 2156097 h 3588335"/>
                  <a:gd name="connsiteX16" fmla="*/ 753748 w 2606624"/>
                  <a:gd name="connsiteY16" fmla="*/ 2143525 h 3588335"/>
                  <a:gd name="connsiteX17" fmla="*/ 694317 w 2606624"/>
                  <a:gd name="connsiteY17" fmla="*/ 2010376 h 3588335"/>
                  <a:gd name="connsiteX18" fmla="*/ 665173 w 2606624"/>
                  <a:gd name="connsiteY18" fmla="*/ 1980661 h 3588335"/>
                  <a:gd name="connsiteX19" fmla="*/ 641172 w 2606624"/>
                  <a:gd name="connsiteY19" fmla="*/ 1970946 h 3588335"/>
                  <a:gd name="connsiteX20" fmla="*/ 555454 w 2606624"/>
                  <a:gd name="connsiteY20" fmla="*/ 1953231 h 3588335"/>
                  <a:gd name="connsiteX21" fmla="*/ 306299 w 2606624"/>
                  <a:gd name="connsiteY21" fmla="*/ 1973232 h 3588335"/>
                  <a:gd name="connsiteX22" fmla="*/ 70289 w 2606624"/>
                  <a:gd name="connsiteY22" fmla="*/ 1953802 h 3588335"/>
                  <a:gd name="connsiteX23" fmla="*/ 133149 w 2606624"/>
                  <a:gd name="connsiteY23" fmla="*/ 1856655 h 3588335"/>
                  <a:gd name="connsiteX24" fmla="*/ 127434 w 2606624"/>
                  <a:gd name="connsiteY24" fmla="*/ 1732078 h 3588335"/>
                  <a:gd name="connsiteX25" fmla="*/ 0 w 2606624"/>
                  <a:gd name="connsiteY25" fmla="*/ 1622930 h 3588335"/>
                  <a:gd name="connsiteX26" fmla="*/ 205724 w 2606624"/>
                  <a:gd name="connsiteY26" fmla="*/ 1596072 h 3588335"/>
                  <a:gd name="connsiteX27" fmla="*/ 257154 w 2606624"/>
                  <a:gd name="connsiteY27" fmla="*/ 1580071 h 3588335"/>
                  <a:gd name="connsiteX28" fmla="*/ 358873 w 2606624"/>
                  <a:gd name="connsiteY28" fmla="*/ 1557213 h 3588335"/>
                  <a:gd name="connsiteX29" fmla="*/ 389732 w 2606624"/>
                  <a:gd name="connsiteY29" fmla="*/ 1545212 h 3588335"/>
                  <a:gd name="connsiteX30" fmla="*/ 496594 w 2606624"/>
                  <a:gd name="connsiteY30" fmla="*/ 1495496 h 3588335"/>
                  <a:gd name="connsiteX31" fmla="*/ 561168 w 2606624"/>
                  <a:gd name="connsiteY31" fmla="*/ 1446922 h 3588335"/>
                  <a:gd name="connsiteX32" fmla="*/ 588598 w 2606624"/>
                  <a:gd name="connsiteY32" fmla="*/ 1332060 h 3588335"/>
                  <a:gd name="connsiteX33" fmla="*/ 595456 w 2606624"/>
                  <a:gd name="connsiteY33" fmla="*/ 1076048 h 3588335"/>
                  <a:gd name="connsiteX34" fmla="*/ 586884 w 2606624"/>
                  <a:gd name="connsiteY34" fmla="*/ 886897 h 3588335"/>
                  <a:gd name="connsiteX35" fmla="*/ 614313 w 2606624"/>
                  <a:gd name="connsiteY35" fmla="*/ 677745 h 3588335"/>
                  <a:gd name="connsiteX36" fmla="*/ 710318 w 2606624"/>
                  <a:gd name="connsiteY36" fmla="*/ 530881 h 3588335"/>
                  <a:gd name="connsiteX37" fmla="*/ 770320 w 2606624"/>
                  <a:gd name="connsiteY37" fmla="*/ 472021 h 3588335"/>
                  <a:gd name="connsiteX38" fmla="*/ 1458923 w 2606624"/>
                  <a:gd name="connsiteY38" fmla="*/ 0 h 3588335"/>
                  <a:gd name="connsiteX39" fmla="*/ 1460637 w 2606624"/>
                  <a:gd name="connsiteY39" fmla="*/ 0 h 3588335"/>
                  <a:gd name="connsiteX40" fmla="*/ 1550356 w 2606624"/>
                  <a:gd name="connsiteY40" fmla="*/ 29716 h 3588335"/>
                  <a:gd name="connsiteX0" fmla="*/ 1550356 w 2606624"/>
                  <a:gd name="connsiteY0" fmla="*/ 29716 h 3636079"/>
                  <a:gd name="connsiteX1" fmla="*/ 1818939 w 2606624"/>
                  <a:gd name="connsiteY1" fmla="*/ 176579 h 3636079"/>
                  <a:gd name="connsiteX2" fmla="*/ 2097809 w 2606624"/>
                  <a:gd name="connsiteY2" fmla="*/ 361731 h 3636079"/>
                  <a:gd name="connsiteX3" fmla="*/ 2502398 w 2606624"/>
                  <a:gd name="connsiteY3" fmla="*/ 974330 h 3636079"/>
                  <a:gd name="connsiteX4" fmla="*/ 2593831 w 2606624"/>
                  <a:gd name="connsiteY4" fmla="*/ 1389777 h 3636079"/>
                  <a:gd name="connsiteX5" fmla="*/ 2606624 w 2606624"/>
                  <a:gd name="connsiteY5" fmla="*/ 3583481 h 3636079"/>
                  <a:gd name="connsiteX6" fmla="*/ 1258993 w 2606624"/>
                  <a:gd name="connsiteY6" fmla="*/ 2923564 h 3636079"/>
                  <a:gd name="connsiteX7" fmla="*/ 5185 w 2606624"/>
                  <a:gd name="connsiteY7" fmla="*/ 2593044 h 3636079"/>
                  <a:gd name="connsiteX8" fmla="*/ 266298 w 2606624"/>
                  <a:gd name="connsiteY8" fmla="*/ 2153811 h 3636079"/>
                  <a:gd name="connsiteX9" fmla="*/ 269155 w 2606624"/>
                  <a:gd name="connsiteY9" fmla="*/ 2152668 h 3636079"/>
                  <a:gd name="connsiteX10" fmla="*/ 543453 w 2606624"/>
                  <a:gd name="connsiteY10" fmla="*/ 2153240 h 3636079"/>
                  <a:gd name="connsiteX11" fmla="*/ 549739 w 2606624"/>
                  <a:gd name="connsiteY11" fmla="*/ 2155526 h 3636079"/>
                  <a:gd name="connsiteX12" fmla="*/ 747462 w 2606624"/>
                  <a:gd name="connsiteY12" fmla="*/ 2181813 h 3636079"/>
                  <a:gd name="connsiteX13" fmla="*/ 750891 w 2606624"/>
                  <a:gd name="connsiteY13" fmla="*/ 2181813 h 3636079"/>
                  <a:gd name="connsiteX14" fmla="*/ 763463 w 2606624"/>
                  <a:gd name="connsiteY14" fmla="*/ 2156097 h 3636079"/>
                  <a:gd name="connsiteX15" fmla="*/ 753748 w 2606624"/>
                  <a:gd name="connsiteY15" fmla="*/ 2143525 h 3636079"/>
                  <a:gd name="connsiteX16" fmla="*/ 694317 w 2606624"/>
                  <a:gd name="connsiteY16" fmla="*/ 2010376 h 3636079"/>
                  <a:gd name="connsiteX17" fmla="*/ 665173 w 2606624"/>
                  <a:gd name="connsiteY17" fmla="*/ 1980661 h 3636079"/>
                  <a:gd name="connsiteX18" fmla="*/ 641172 w 2606624"/>
                  <a:gd name="connsiteY18" fmla="*/ 1970946 h 3636079"/>
                  <a:gd name="connsiteX19" fmla="*/ 555454 w 2606624"/>
                  <a:gd name="connsiteY19" fmla="*/ 1953231 h 3636079"/>
                  <a:gd name="connsiteX20" fmla="*/ 306299 w 2606624"/>
                  <a:gd name="connsiteY20" fmla="*/ 1973232 h 3636079"/>
                  <a:gd name="connsiteX21" fmla="*/ 70289 w 2606624"/>
                  <a:gd name="connsiteY21" fmla="*/ 1953802 h 3636079"/>
                  <a:gd name="connsiteX22" fmla="*/ 133149 w 2606624"/>
                  <a:gd name="connsiteY22" fmla="*/ 1856655 h 3636079"/>
                  <a:gd name="connsiteX23" fmla="*/ 127434 w 2606624"/>
                  <a:gd name="connsiteY23" fmla="*/ 1732078 h 3636079"/>
                  <a:gd name="connsiteX24" fmla="*/ 0 w 2606624"/>
                  <a:gd name="connsiteY24" fmla="*/ 1622930 h 3636079"/>
                  <a:gd name="connsiteX25" fmla="*/ 205724 w 2606624"/>
                  <a:gd name="connsiteY25" fmla="*/ 1596072 h 3636079"/>
                  <a:gd name="connsiteX26" fmla="*/ 257154 w 2606624"/>
                  <a:gd name="connsiteY26" fmla="*/ 1580071 h 3636079"/>
                  <a:gd name="connsiteX27" fmla="*/ 358873 w 2606624"/>
                  <a:gd name="connsiteY27" fmla="*/ 1557213 h 3636079"/>
                  <a:gd name="connsiteX28" fmla="*/ 389732 w 2606624"/>
                  <a:gd name="connsiteY28" fmla="*/ 1545212 h 3636079"/>
                  <a:gd name="connsiteX29" fmla="*/ 496594 w 2606624"/>
                  <a:gd name="connsiteY29" fmla="*/ 1495496 h 3636079"/>
                  <a:gd name="connsiteX30" fmla="*/ 561168 w 2606624"/>
                  <a:gd name="connsiteY30" fmla="*/ 1446922 h 3636079"/>
                  <a:gd name="connsiteX31" fmla="*/ 588598 w 2606624"/>
                  <a:gd name="connsiteY31" fmla="*/ 1332060 h 3636079"/>
                  <a:gd name="connsiteX32" fmla="*/ 595456 w 2606624"/>
                  <a:gd name="connsiteY32" fmla="*/ 1076048 h 3636079"/>
                  <a:gd name="connsiteX33" fmla="*/ 586884 w 2606624"/>
                  <a:gd name="connsiteY33" fmla="*/ 886897 h 3636079"/>
                  <a:gd name="connsiteX34" fmla="*/ 614313 w 2606624"/>
                  <a:gd name="connsiteY34" fmla="*/ 677745 h 3636079"/>
                  <a:gd name="connsiteX35" fmla="*/ 710318 w 2606624"/>
                  <a:gd name="connsiteY35" fmla="*/ 530881 h 3636079"/>
                  <a:gd name="connsiteX36" fmla="*/ 770320 w 2606624"/>
                  <a:gd name="connsiteY36" fmla="*/ 472021 h 3636079"/>
                  <a:gd name="connsiteX37" fmla="*/ 1458923 w 2606624"/>
                  <a:gd name="connsiteY37" fmla="*/ 0 h 3636079"/>
                  <a:gd name="connsiteX38" fmla="*/ 1460637 w 2606624"/>
                  <a:gd name="connsiteY38" fmla="*/ 0 h 3636079"/>
                  <a:gd name="connsiteX39" fmla="*/ 1550356 w 2606624"/>
                  <a:gd name="connsiteY39" fmla="*/ 29716 h 3636079"/>
                  <a:gd name="connsiteX0" fmla="*/ 1550356 w 2618845"/>
                  <a:gd name="connsiteY0" fmla="*/ 29716 h 3090297"/>
                  <a:gd name="connsiteX1" fmla="*/ 1818939 w 2618845"/>
                  <a:gd name="connsiteY1" fmla="*/ 176579 h 3090297"/>
                  <a:gd name="connsiteX2" fmla="*/ 2097809 w 2618845"/>
                  <a:gd name="connsiteY2" fmla="*/ 361731 h 3090297"/>
                  <a:gd name="connsiteX3" fmla="*/ 2502398 w 2618845"/>
                  <a:gd name="connsiteY3" fmla="*/ 974330 h 3090297"/>
                  <a:gd name="connsiteX4" fmla="*/ 2593831 w 2618845"/>
                  <a:gd name="connsiteY4" fmla="*/ 1389777 h 3090297"/>
                  <a:gd name="connsiteX5" fmla="*/ 2618845 w 2618845"/>
                  <a:gd name="connsiteY5" fmla="*/ 2935785 h 3090297"/>
                  <a:gd name="connsiteX6" fmla="*/ 1258993 w 2618845"/>
                  <a:gd name="connsiteY6" fmla="*/ 2923564 h 3090297"/>
                  <a:gd name="connsiteX7" fmla="*/ 5185 w 2618845"/>
                  <a:gd name="connsiteY7" fmla="*/ 2593044 h 3090297"/>
                  <a:gd name="connsiteX8" fmla="*/ 266298 w 2618845"/>
                  <a:gd name="connsiteY8" fmla="*/ 2153811 h 3090297"/>
                  <a:gd name="connsiteX9" fmla="*/ 269155 w 2618845"/>
                  <a:gd name="connsiteY9" fmla="*/ 2152668 h 3090297"/>
                  <a:gd name="connsiteX10" fmla="*/ 543453 w 2618845"/>
                  <a:gd name="connsiteY10" fmla="*/ 2153240 h 3090297"/>
                  <a:gd name="connsiteX11" fmla="*/ 549739 w 2618845"/>
                  <a:gd name="connsiteY11" fmla="*/ 2155526 h 3090297"/>
                  <a:gd name="connsiteX12" fmla="*/ 747462 w 2618845"/>
                  <a:gd name="connsiteY12" fmla="*/ 2181813 h 3090297"/>
                  <a:gd name="connsiteX13" fmla="*/ 750891 w 2618845"/>
                  <a:gd name="connsiteY13" fmla="*/ 2181813 h 3090297"/>
                  <a:gd name="connsiteX14" fmla="*/ 763463 w 2618845"/>
                  <a:gd name="connsiteY14" fmla="*/ 2156097 h 3090297"/>
                  <a:gd name="connsiteX15" fmla="*/ 753748 w 2618845"/>
                  <a:gd name="connsiteY15" fmla="*/ 2143525 h 3090297"/>
                  <a:gd name="connsiteX16" fmla="*/ 694317 w 2618845"/>
                  <a:gd name="connsiteY16" fmla="*/ 2010376 h 3090297"/>
                  <a:gd name="connsiteX17" fmla="*/ 665173 w 2618845"/>
                  <a:gd name="connsiteY17" fmla="*/ 1980661 h 3090297"/>
                  <a:gd name="connsiteX18" fmla="*/ 641172 w 2618845"/>
                  <a:gd name="connsiteY18" fmla="*/ 1970946 h 3090297"/>
                  <a:gd name="connsiteX19" fmla="*/ 555454 w 2618845"/>
                  <a:gd name="connsiteY19" fmla="*/ 1953231 h 3090297"/>
                  <a:gd name="connsiteX20" fmla="*/ 306299 w 2618845"/>
                  <a:gd name="connsiteY20" fmla="*/ 1973232 h 3090297"/>
                  <a:gd name="connsiteX21" fmla="*/ 70289 w 2618845"/>
                  <a:gd name="connsiteY21" fmla="*/ 1953802 h 3090297"/>
                  <a:gd name="connsiteX22" fmla="*/ 133149 w 2618845"/>
                  <a:gd name="connsiteY22" fmla="*/ 1856655 h 3090297"/>
                  <a:gd name="connsiteX23" fmla="*/ 127434 w 2618845"/>
                  <a:gd name="connsiteY23" fmla="*/ 1732078 h 3090297"/>
                  <a:gd name="connsiteX24" fmla="*/ 0 w 2618845"/>
                  <a:gd name="connsiteY24" fmla="*/ 1622930 h 3090297"/>
                  <a:gd name="connsiteX25" fmla="*/ 205724 w 2618845"/>
                  <a:gd name="connsiteY25" fmla="*/ 1596072 h 3090297"/>
                  <a:gd name="connsiteX26" fmla="*/ 257154 w 2618845"/>
                  <a:gd name="connsiteY26" fmla="*/ 1580071 h 3090297"/>
                  <a:gd name="connsiteX27" fmla="*/ 358873 w 2618845"/>
                  <a:gd name="connsiteY27" fmla="*/ 1557213 h 3090297"/>
                  <a:gd name="connsiteX28" fmla="*/ 389732 w 2618845"/>
                  <a:gd name="connsiteY28" fmla="*/ 1545212 h 3090297"/>
                  <a:gd name="connsiteX29" fmla="*/ 496594 w 2618845"/>
                  <a:gd name="connsiteY29" fmla="*/ 1495496 h 3090297"/>
                  <a:gd name="connsiteX30" fmla="*/ 561168 w 2618845"/>
                  <a:gd name="connsiteY30" fmla="*/ 1446922 h 3090297"/>
                  <a:gd name="connsiteX31" fmla="*/ 588598 w 2618845"/>
                  <a:gd name="connsiteY31" fmla="*/ 1332060 h 3090297"/>
                  <a:gd name="connsiteX32" fmla="*/ 595456 w 2618845"/>
                  <a:gd name="connsiteY32" fmla="*/ 1076048 h 3090297"/>
                  <a:gd name="connsiteX33" fmla="*/ 586884 w 2618845"/>
                  <a:gd name="connsiteY33" fmla="*/ 886897 h 3090297"/>
                  <a:gd name="connsiteX34" fmla="*/ 614313 w 2618845"/>
                  <a:gd name="connsiteY34" fmla="*/ 677745 h 3090297"/>
                  <a:gd name="connsiteX35" fmla="*/ 710318 w 2618845"/>
                  <a:gd name="connsiteY35" fmla="*/ 530881 h 3090297"/>
                  <a:gd name="connsiteX36" fmla="*/ 770320 w 2618845"/>
                  <a:gd name="connsiteY36" fmla="*/ 472021 h 3090297"/>
                  <a:gd name="connsiteX37" fmla="*/ 1458923 w 2618845"/>
                  <a:gd name="connsiteY37" fmla="*/ 0 h 3090297"/>
                  <a:gd name="connsiteX38" fmla="*/ 1460637 w 2618845"/>
                  <a:gd name="connsiteY38" fmla="*/ 0 h 3090297"/>
                  <a:gd name="connsiteX39" fmla="*/ 1550356 w 2618845"/>
                  <a:gd name="connsiteY39" fmla="*/ 29716 h 3090297"/>
                  <a:gd name="connsiteX0" fmla="*/ 1550356 w 2618845"/>
                  <a:gd name="connsiteY0" fmla="*/ 29716 h 3302282"/>
                  <a:gd name="connsiteX1" fmla="*/ 1818939 w 2618845"/>
                  <a:gd name="connsiteY1" fmla="*/ 176579 h 3302282"/>
                  <a:gd name="connsiteX2" fmla="*/ 2097809 w 2618845"/>
                  <a:gd name="connsiteY2" fmla="*/ 361731 h 3302282"/>
                  <a:gd name="connsiteX3" fmla="*/ 2502398 w 2618845"/>
                  <a:gd name="connsiteY3" fmla="*/ 974330 h 3302282"/>
                  <a:gd name="connsiteX4" fmla="*/ 2593831 w 2618845"/>
                  <a:gd name="connsiteY4" fmla="*/ 1389777 h 3302282"/>
                  <a:gd name="connsiteX5" fmla="*/ 2618845 w 2618845"/>
                  <a:gd name="connsiteY5" fmla="*/ 3216861 h 3302282"/>
                  <a:gd name="connsiteX6" fmla="*/ 1258993 w 2618845"/>
                  <a:gd name="connsiteY6" fmla="*/ 2923564 h 3302282"/>
                  <a:gd name="connsiteX7" fmla="*/ 5185 w 2618845"/>
                  <a:gd name="connsiteY7" fmla="*/ 2593044 h 3302282"/>
                  <a:gd name="connsiteX8" fmla="*/ 266298 w 2618845"/>
                  <a:gd name="connsiteY8" fmla="*/ 2153811 h 3302282"/>
                  <a:gd name="connsiteX9" fmla="*/ 269155 w 2618845"/>
                  <a:gd name="connsiteY9" fmla="*/ 2152668 h 3302282"/>
                  <a:gd name="connsiteX10" fmla="*/ 543453 w 2618845"/>
                  <a:gd name="connsiteY10" fmla="*/ 2153240 h 3302282"/>
                  <a:gd name="connsiteX11" fmla="*/ 549739 w 2618845"/>
                  <a:gd name="connsiteY11" fmla="*/ 2155526 h 3302282"/>
                  <a:gd name="connsiteX12" fmla="*/ 747462 w 2618845"/>
                  <a:gd name="connsiteY12" fmla="*/ 2181813 h 3302282"/>
                  <a:gd name="connsiteX13" fmla="*/ 750891 w 2618845"/>
                  <a:gd name="connsiteY13" fmla="*/ 2181813 h 3302282"/>
                  <a:gd name="connsiteX14" fmla="*/ 763463 w 2618845"/>
                  <a:gd name="connsiteY14" fmla="*/ 2156097 h 3302282"/>
                  <a:gd name="connsiteX15" fmla="*/ 753748 w 2618845"/>
                  <a:gd name="connsiteY15" fmla="*/ 2143525 h 3302282"/>
                  <a:gd name="connsiteX16" fmla="*/ 694317 w 2618845"/>
                  <a:gd name="connsiteY16" fmla="*/ 2010376 h 3302282"/>
                  <a:gd name="connsiteX17" fmla="*/ 665173 w 2618845"/>
                  <a:gd name="connsiteY17" fmla="*/ 1980661 h 3302282"/>
                  <a:gd name="connsiteX18" fmla="*/ 641172 w 2618845"/>
                  <a:gd name="connsiteY18" fmla="*/ 1970946 h 3302282"/>
                  <a:gd name="connsiteX19" fmla="*/ 555454 w 2618845"/>
                  <a:gd name="connsiteY19" fmla="*/ 1953231 h 3302282"/>
                  <a:gd name="connsiteX20" fmla="*/ 306299 w 2618845"/>
                  <a:gd name="connsiteY20" fmla="*/ 1973232 h 3302282"/>
                  <a:gd name="connsiteX21" fmla="*/ 70289 w 2618845"/>
                  <a:gd name="connsiteY21" fmla="*/ 1953802 h 3302282"/>
                  <a:gd name="connsiteX22" fmla="*/ 133149 w 2618845"/>
                  <a:gd name="connsiteY22" fmla="*/ 1856655 h 3302282"/>
                  <a:gd name="connsiteX23" fmla="*/ 127434 w 2618845"/>
                  <a:gd name="connsiteY23" fmla="*/ 1732078 h 3302282"/>
                  <a:gd name="connsiteX24" fmla="*/ 0 w 2618845"/>
                  <a:gd name="connsiteY24" fmla="*/ 1622930 h 3302282"/>
                  <a:gd name="connsiteX25" fmla="*/ 205724 w 2618845"/>
                  <a:gd name="connsiteY25" fmla="*/ 1596072 h 3302282"/>
                  <a:gd name="connsiteX26" fmla="*/ 257154 w 2618845"/>
                  <a:gd name="connsiteY26" fmla="*/ 1580071 h 3302282"/>
                  <a:gd name="connsiteX27" fmla="*/ 358873 w 2618845"/>
                  <a:gd name="connsiteY27" fmla="*/ 1557213 h 3302282"/>
                  <a:gd name="connsiteX28" fmla="*/ 389732 w 2618845"/>
                  <a:gd name="connsiteY28" fmla="*/ 1545212 h 3302282"/>
                  <a:gd name="connsiteX29" fmla="*/ 496594 w 2618845"/>
                  <a:gd name="connsiteY29" fmla="*/ 1495496 h 3302282"/>
                  <a:gd name="connsiteX30" fmla="*/ 561168 w 2618845"/>
                  <a:gd name="connsiteY30" fmla="*/ 1446922 h 3302282"/>
                  <a:gd name="connsiteX31" fmla="*/ 588598 w 2618845"/>
                  <a:gd name="connsiteY31" fmla="*/ 1332060 h 3302282"/>
                  <a:gd name="connsiteX32" fmla="*/ 595456 w 2618845"/>
                  <a:gd name="connsiteY32" fmla="*/ 1076048 h 3302282"/>
                  <a:gd name="connsiteX33" fmla="*/ 586884 w 2618845"/>
                  <a:gd name="connsiteY33" fmla="*/ 886897 h 3302282"/>
                  <a:gd name="connsiteX34" fmla="*/ 614313 w 2618845"/>
                  <a:gd name="connsiteY34" fmla="*/ 677745 h 3302282"/>
                  <a:gd name="connsiteX35" fmla="*/ 710318 w 2618845"/>
                  <a:gd name="connsiteY35" fmla="*/ 530881 h 3302282"/>
                  <a:gd name="connsiteX36" fmla="*/ 770320 w 2618845"/>
                  <a:gd name="connsiteY36" fmla="*/ 472021 h 3302282"/>
                  <a:gd name="connsiteX37" fmla="*/ 1458923 w 2618845"/>
                  <a:gd name="connsiteY37" fmla="*/ 0 h 3302282"/>
                  <a:gd name="connsiteX38" fmla="*/ 1460637 w 2618845"/>
                  <a:gd name="connsiteY38" fmla="*/ 0 h 3302282"/>
                  <a:gd name="connsiteX39" fmla="*/ 1550356 w 2618845"/>
                  <a:gd name="connsiteY39" fmla="*/ 29716 h 3302282"/>
                  <a:gd name="connsiteX0" fmla="*/ 1550356 w 2618845"/>
                  <a:gd name="connsiteY0" fmla="*/ 29716 h 3219264"/>
                  <a:gd name="connsiteX1" fmla="*/ 1818939 w 2618845"/>
                  <a:gd name="connsiteY1" fmla="*/ 176579 h 3219264"/>
                  <a:gd name="connsiteX2" fmla="*/ 2097809 w 2618845"/>
                  <a:gd name="connsiteY2" fmla="*/ 361731 h 3219264"/>
                  <a:gd name="connsiteX3" fmla="*/ 2502398 w 2618845"/>
                  <a:gd name="connsiteY3" fmla="*/ 974330 h 3219264"/>
                  <a:gd name="connsiteX4" fmla="*/ 2593831 w 2618845"/>
                  <a:gd name="connsiteY4" fmla="*/ 1389777 h 3219264"/>
                  <a:gd name="connsiteX5" fmla="*/ 2618845 w 2618845"/>
                  <a:gd name="connsiteY5" fmla="*/ 3216861 h 3219264"/>
                  <a:gd name="connsiteX6" fmla="*/ 1258993 w 2618845"/>
                  <a:gd name="connsiteY6" fmla="*/ 2923564 h 3219264"/>
                  <a:gd name="connsiteX7" fmla="*/ 5185 w 2618845"/>
                  <a:gd name="connsiteY7" fmla="*/ 2593044 h 3219264"/>
                  <a:gd name="connsiteX8" fmla="*/ 266298 w 2618845"/>
                  <a:gd name="connsiteY8" fmla="*/ 2153811 h 3219264"/>
                  <a:gd name="connsiteX9" fmla="*/ 269155 w 2618845"/>
                  <a:gd name="connsiteY9" fmla="*/ 2152668 h 3219264"/>
                  <a:gd name="connsiteX10" fmla="*/ 543453 w 2618845"/>
                  <a:gd name="connsiteY10" fmla="*/ 2153240 h 3219264"/>
                  <a:gd name="connsiteX11" fmla="*/ 549739 w 2618845"/>
                  <a:gd name="connsiteY11" fmla="*/ 2155526 h 3219264"/>
                  <a:gd name="connsiteX12" fmla="*/ 747462 w 2618845"/>
                  <a:gd name="connsiteY12" fmla="*/ 2181813 h 3219264"/>
                  <a:gd name="connsiteX13" fmla="*/ 750891 w 2618845"/>
                  <a:gd name="connsiteY13" fmla="*/ 2181813 h 3219264"/>
                  <a:gd name="connsiteX14" fmla="*/ 763463 w 2618845"/>
                  <a:gd name="connsiteY14" fmla="*/ 2156097 h 3219264"/>
                  <a:gd name="connsiteX15" fmla="*/ 753748 w 2618845"/>
                  <a:gd name="connsiteY15" fmla="*/ 2143525 h 3219264"/>
                  <a:gd name="connsiteX16" fmla="*/ 694317 w 2618845"/>
                  <a:gd name="connsiteY16" fmla="*/ 2010376 h 3219264"/>
                  <a:gd name="connsiteX17" fmla="*/ 665173 w 2618845"/>
                  <a:gd name="connsiteY17" fmla="*/ 1980661 h 3219264"/>
                  <a:gd name="connsiteX18" fmla="*/ 641172 w 2618845"/>
                  <a:gd name="connsiteY18" fmla="*/ 1970946 h 3219264"/>
                  <a:gd name="connsiteX19" fmla="*/ 555454 w 2618845"/>
                  <a:gd name="connsiteY19" fmla="*/ 1953231 h 3219264"/>
                  <a:gd name="connsiteX20" fmla="*/ 306299 w 2618845"/>
                  <a:gd name="connsiteY20" fmla="*/ 1973232 h 3219264"/>
                  <a:gd name="connsiteX21" fmla="*/ 70289 w 2618845"/>
                  <a:gd name="connsiteY21" fmla="*/ 1953802 h 3219264"/>
                  <a:gd name="connsiteX22" fmla="*/ 133149 w 2618845"/>
                  <a:gd name="connsiteY22" fmla="*/ 1856655 h 3219264"/>
                  <a:gd name="connsiteX23" fmla="*/ 127434 w 2618845"/>
                  <a:gd name="connsiteY23" fmla="*/ 1732078 h 3219264"/>
                  <a:gd name="connsiteX24" fmla="*/ 0 w 2618845"/>
                  <a:gd name="connsiteY24" fmla="*/ 1622930 h 3219264"/>
                  <a:gd name="connsiteX25" fmla="*/ 205724 w 2618845"/>
                  <a:gd name="connsiteY25" fmla="*/ 1596072 h 3219264"/>
                  <a:gd name="connsiteX26" fmla="*/ 257154 w 2618845"/>
                  <a:gd name="connsiteY26" fmla="*/ 1580071 h 3219264"/>
                  <a:gd name="connsiteX27" fmla="*/ 358873 w 2618845"/>
                  <a:gd name="connsiteY27" fmla="*/ 1557213 h 3219264"/>
                  <a:gd name="connsiteX28" fmla="*/ 389732 w 2618845"/>
                  <a:gd name="connsiteY28" fmla="*/ 1545212 h 3219264"/>
                  <a:gd name="connsiteX29" fmla="*/ 496594 w 2618845"/>
                  <a:gd name="connsiteY29" fmla="*/ 1495496 h 3219264"/>
                  <a:gd name="connsiteX30" fmla="*/ 561168 w 2618845"/>
                  <a:gd name="connsiteY30" fmla="*/ 1446922 h 3219264"/>
                  <a:gd name="connsiteX31" fmla="*/ 588598 w 2618845"/>
                  <a:gd name="connsiteY31" fmla="*/ 1332060 h 3219264"/>
                  <a:gd name="connsiteX32" fmla="*/ 595456 w 2618845"/>
                  <a:gd name="connsiteY32" fmla="*/ 1076048 h 3219264"/>
                  <a:gd name="connsiteX33" fmla="*/ 586884 w 2618845"/>
                  <a:gd name="connsiteY33" fmla="*/ 886897 h 3219264"/>
                  <a:gd name="connsiteX34" fmla="*/ 614313 w 2618845"/>
                  <a:gd name="connsiteY34" fmla="*/ 677745 h 3219264"/>
                  <a:gd name="connsiteX35" fmla="*/ 710318 w 2618845"/>
                  <a:gd name="connsiteY35" fmla="*/ 530881 h 3219264"/>
                  <a:gd name="connsiteX36" fmla="*/ 770320 w 2618845"/>
                  <a:gd name="connsiteY36" fmla="*/ 472021 h 3219264"/>
                  <a:gd name="connsiteX37" fmla="*/ 1458923 w 2618845"/>
                  <a:gd name="connsiteY37" fmla="*/ 0 h 3219264"/>
                  <a:gd name="connsiteX38" fmla="*/ 1460637 w 2618845"/>
                  <a:gd name="connsiteY38" fmla="*/ 0 h 3219264"/>
                  <a:gd name="connsiteX39" fmla="*/ 1550356 w 2618845"/>
                  <a:gd name="connsiteY39" fmla="*/ 29716 h 3219264"/>
                  <a:gd name="connsiteX0" fmla="*/ 1550356 w 2618845"/>
                  <a:gd name="connsiteY0" fmla="*/ 29716 h 3219264"/>
                  <a:gd name="connsiteX1" fmla="*/ 1818939 w 2618845"/>
                  <a:gd name="connsiteY1" fmla="*/ 176579 h 3219264"/>
                  <a:gd name="connsiteX2" fmla="*/ 2097809 w 2618845"/>
                  <a:gd name="connsiteY2" fmla="*/ 361731 h 3219264"/>
                  <a:gd name="connsiteX3" fmla="*/ 2502398 w 2618845"/>
                  <a:gd name="connsiteY3" fmla="*/ 974330 h 3219264"/>
                  <a:gd name="connsiteX4" fmla="*/ 2604962 w 2618845"/>
                  <a:gd name="connsiteY4" fmla="*/ 1434304 h 3219264"/>
                  <a:gd name="connsiteX5" fmla="*/ 2618845 w 2618845"/>
                  <a:gd name="connsiteY5" fmla="*/ 3216861 h 3219264"/>
                  <a:gd name="connsiteX6" fmla="*/ 1258993 w 2618845"/>
                  <a:gd name="connsiteY6" fmla="*/ 2923564 h 3219264"/>
                  <a:gd name="connsiteX7" fmla="*/ 5185 w 2618845"/>
                  <a:gd name="connsiteY7" fmla="*/ 2593044 h 3219264"/>
                  <a:gd name="connsiteX8" fmla="*/ 266298 w 2618845"/>
                  <a:gd name="connsiteY8" fmla="*/ 2153811 h 3219264"/>
                  <a:gd name="connsiteX9" fmla="*/ 269155 w 2618845"/>
                  <a:gd name="connsiteY9" fmla="*/ 2152668 h 3219264"/>
                  <a:gd name="connsiteX10" fmla="*/ 543453 w 2618845"/>
                  <a:gd name="connsiteY10" fmla="*/ 2153240 h 3219264"/>
                  <a:gd name="connsiteX11" fmla="*/ 549739 w 2618845"/>
                  <a:gd name="connsiteY11" fmla="*/ 2155526 h 3219264"/>
                  <a:gd name="connsiteX12" fmla="*/ 747462 w 2618845"/>
                  <a:gd name="connsiteY12" fmla="*/ 2181813 h 3219264"/>
                  <a:gd name="connsiteX13" fmla="*/ 750891 w 2618845"/>
                  <a:gd name="connsiteY13" fmla="*/ 2181813 h 3219264"/>
                  <a:gd name="connsiteX14" fmla="*/ 763463 w 2618845"/>
                  <a:gd name="connsiteY14" fmla="*/ 2156097 h 3219264"/>
                  <a:gd name="connsiteX15" fmla="*/ 753748 w 2618845"/>
                  <a:gd name="connsiteY15" fmla="*/ 2143525 h 3219264"/>
                  <a:gd name="connsiteX16" fmla="*/ 694317 w 2618845"/>
                  <a:gd name="connsiteY16" fmla="*/ 2010376 h 3219264"/>
                  <a:gd name="connsiteX17" fmla="*/ 665173 w 2618845"/>
                  <a:gd name="connsiteY17" fmla="*/ 1980661 h 3219264"/>
                  <a:gd name="connsiteX18" fmla="*/ 641172 w 2618845"/>
                  <a:gd name="connsiteY18" fmla="*/ 1970946 h 3219264"/>
                  <a:gd name="connsiteX19" fmla="*/ 555454 w 2618845"/>
                  <a:gd name="connsiteY19" fmla="*/ 1953231 h 3219264"/>
                  <a:gd name="connsiteX20" fmla="*/ 306299 w 2618845"/>
                  <a:gd name="connsiteY20" fmla="*/ 1973232 h 3219264"/>
                  <a:gd name="connsiteX21" fmla="*/ 70289 w 2618845"/>
                  <a:gd name="connsiteY21" fmla="*/ 1953802 h 3219264"/>
                  <a:gd name="connsiteX22" fmla="*/ 133149 w 2618845"/>
                  <a:gd name="connsiteY22" fmla="*/ 1856655 h 3219264"/>
                  <a:gd name="connsiteX23" fmla="*/ 127434 w 2618845"/>
                  <a:gd name="connsiteY23" fmla="*/ 1732078 h 3219264"/>
                  <a:gd name="connsiteX24" fmla="*/ 0 w 2618845"/>
                  <a:gd name="connsiteY24" fmla="*/ 1622930 h 3219264"/>
                  <a:gd name="connsiteX25" fmla="*/ 205724 w 2618845"/>
                  <a:gd name="connsiteY25" fmla="*/ 1596072 h 3219264"/>
                  <a:gd name="connsiteX26" fmla="*/ 257154 w 2618845"/>
                  <a:gd name="connsiteY26" fmla="*/ 1580071 h 3219264"/>
                  <a:gd name="connsiteX27" fmla="*/ 358873 w 2618845"/>
                  <a:gd name="connsiteY27" fmla="*/ 1557213 h 3219264"/>
                  <a:gd name="connsiteX28" fmla="*/ 389732 w 2618845"/>
                  <a:gd name="connsiteY28" fmla="*/ 1545212 h 3219264"/>
                  <a:gd name="connsiteX29" fmla="*/ 496594 w 2618845"/>
                  <a:gd name="connsiteY29" fmla="*/ 1495496 h 3219264"/>
                  <a:gd name="connsiteX30" fmla="*/ 561168 w 2618845"/>
                  <a:gd name="connsiteY30" fmla="*/ 1446922 h 3219264"/>
                  <a:gd name="connsiteX31" fmla="*/ 588598 w 2618845"/>
                  <a:gd name="connsiteY31" fmla="*/ 1332060 h 3219264"/>
                  <a:gd name="connsiteX32" fmla="*/ 595456 w 2618845"/>
                  <a:gd name="connsiteY32" fmla="*/ 1076048 h 3219264"/>
                  <a:gd name="connsiteX33" fmla="*/ 586884 w 2618845"/>
                  <a:gd name="connsiteY33" fmla="*/ 886897 h 3219264"/>
                  <a:gd name="connsiteX34" fmla="*/ 614313 w 2618845"/>
                  <a:gd name="connsiteY34" fmla="*/ 677745 h 3219264"/>
                  <a:gd name="connsiteX35" fmla="*/ 710318 w 2618845"/>
                  <a:gd name="connsiteY35" fmla="*/ 530881 h 3219264"/>
                  <a:gd name="connsiteX36" fmla="*/ 770320 w 2618845"/>
                  <a:gd name="connsiteY36" fmla="*/ 472021 h 3219264"/>
                  <a:gd name="connsiteX37" fmla="*/ 1458923 w 2618845"/>
                  <a:gd name="connsiteY37" fmla="*/ 0 h 3219264"/>
                  <a:gd name="connsiteX38" fmla="*/ 1460637 w 2618845"/>
                  <a:gd name="connsiteY38" fmla="*/ 0 h 3219264"/>
                  <a:gd name="connsiteX39" fmla="*/ 1550356 w 2618845"/>
                  <a:gd name="connsiteY39" fmla="*/ 29716 h 3219264"/>
                  <a:gd name="connsiteX0" fmla="*/ 1550356 w 2628361"/>
                  <a:gd name="connsiteY0" fmla="*/ 29716 h 3219264"/>
                  <a:gd name="connsiteX1" fmla="*/ 1818939 w 2628361"/>
                  <a:gd name="connsiteY1" fmla="*/ 176579 h 3219264"/>
                  <a:gd name="connsiteX2" fmla="*/ 2097809 w 2628361"/>
                  <a:gd name="connsiteY2" fmla="*/ 361731 h 3219264"/>
                  <a:gd name="connsiteX3" fmla="*/ 2502398 w 2628361"/>
                  <a:gd name="connsiteY3" fmla="*/ 974330 h 3219264"/>
                  <a:gd name="connsiteX4" fmla="*/ 2604962 w 2628361"/>
                  <a:gd name="connsiteY4" fmla="*/ 1434304 h 3219264"/>
                  <a:gd name="connsiteX5" fmla="*/ 2618845 w 2628361"/>
                  <a:gd name="connsiteY5" fmla="*/ 3216861 h 3219264"/>
                  <a:gd name="connsiteX6" fmla="*/ 1258993 w 2628361"/>
                  <a:gd name="connsiteY6" fmla="*/ 2923564 h 3219264"/>
                  <a:gd name="connsiteX7" fmla="*/ 5185 w 2628361"/>
                  <a:gd name="connsiteY7" fmla="*/ 2593044 h 3219264"/>
                  <a:gd name="connsiteX8" fmla="*/ 266298 w 2628361"/>
                  <a:gd name="connsiteY8" fmla="*/ 2153811 h 3219264"/>
                  <a:gd name="connsiteX9" fmla="*/ 269155 w 2628361"/>
                  <a:gd name="connsiteY9" fmla="*/ 2152668 h 3219264"/>
                  <a:gd name="connsiteX10" fmla="*/ 543453 w 2628361"/>
                  <a:gd name="connsiteY10" fmla="*/ 2153240 h 3219264"/>
                  <a:gd name="connsiteX11" fmla="*/ 549739 w 2628361"/>
                  <a:gd name="connsiteY11" fmla="*/ 2155526 h 3219264"/>
                  <a:gd name="connsiteX12" fmla="*/ 747462 w 2628361"/>
                  <a:gd name="connsiteY12" fmla="*/ 2181813 h 3219264"/>
                  <a:gd name="connsiteX13" fmla="*/ 750891 w 2628361"/>
                  <a:gd name="connsiteY13" fmla="*/ 2181813 h 3219264"/>
                  <a:gd name="connsiteX14" fmla="*/ 763463 w 2628361"/>
                  <a:gd name="connsiteY14" fmla="*/ 2156097 h 3219264"/>
                  <a:gd name="connsiteX15" fmla="*/ 753748 w 2628361"/>
                  <a:gd name="connsiteY15" fmla="*/ 2143525 h 3219264"/>
                  <a:gd name="connsiteX16" fmla="*/ 694317 w 2628361"/>
                  <a:gd name="connsiteY16" fmla="*/ 2010376 h 3219264"/>
                  <a:gd name="connsiteX17" fmla="*/ 665173 w 2628361"/>
                  <a:gd name="connsiteY17" fmla="*/ 1980661 h 3219264"/>
                  <a:gd name="connsiteX18" fmla="*/ 641172 w 2628361"/>
                  <a:gd name="connsiteY18" fmla="*/ 1970946 h 3219264"/>
                  <a:gd name="connsiteX19" fmla="*/ 555454 w 2628361"/>
                  <a:gd name="connsiteY19" fmla="*/ 1953231 h 3219264"/>
                  <a:gd name="connsiteX20" fmla="*/ 306299 w 2628361"/>
                  <a:gd name="connsiteY20" fmla="*/ 1973232 h 3219264"/>
                  <a:gd name="connsiteX21" fmla="*/ 70289 w 2628361"/>
                  <a:gd name="connsiteY21" fmla="*/ 1953802 h 3219264"/>
                  <a:gd name="connsiteX22" fmla="*/ 133149 w 2628361"/>
                  <a:gd name="connsiteY22" fmla="*/ 1856655 h 3219264"/>
                  <a:gd name="connsiteX23" fmla="*/ 127434 w 2628361"/>
                  <a:gd name="connsiteY23" fmla="*/ 1732078 h 3219264"/>
                  <a:gd name="connsiteX24" fmla="*/ 0 w 2628361"/>
                  <a:gd name="connsiteY24" fmla="*/ 1622930 h 3219264"/>
                  <a:gd name="connsiteX25" fmla="*/ 205724 w 2628361"/>
                  <a:gd name="connsiteY25" fmla="*/ 1596072 h 3219264"/>
                  <a:gd name="connsiteX26" fmla="*/ 257154 w 2628361"/>
                  <a:gd name="connsiteY26" fmla="*/ 1580071 h 3219264"/>
                  <a:gd name="connsiteX27" fmla="*/ 358873 w 2628361"/>
                  <a:gd name="connsiteY27" fmla="*/ 1557213 h 3219264"/>
                  <a:gd name="connsiteX28" fmla="*/ 389732 w 2628361"/>
                  <a:gd name="connsiteY28" fmla="*/ 1545212 h 3219264"/>
                  <a:gd name="connsiteX29" fmla="*/ 496594 w 2628361"/>
                  <a:gd name="connsiteY29" fmla="*/ 1495496 h 3219264"/>
                  <a:gd name="connsiteX30" fmla="*/ 561168 w 2628361"/>
                  <a:gd name="connsiteY30" fmla="*/ 1446922 h 3219264"/>
                  <a:gd name="connsiteX31" fmla="*/ 588598 w 2628361"/>
                  <a:gd name="connsiteY31" fmla="*/ 1332060 h 3219264"/>
                  <a:gd name="connsiteX32" fmla="*/ 595456 w 2628361"/>
                  <a:gd name="connsiteY32" fmla="*/ 1076048 h 3219264"/>
                  <a:gd name="connsiteX33" fmla="*/ 586884 w 2628361"/>
                  <a:gd name="connsiteY33" fmla="*/ 886897 h 3219264"/>
                  <a:gd name="connsiteX34" fmla="*/ 614313 w 2628361"/>
                  <a:gd name="connsiteY34" fmla="*/ 677745 h 3219264"/>
                  <a:gd name="connsiteX35" fmla="*/ 710318 w 2628361"/>
                  <a:gd name="connsiteY35" fmla="*/ 530881 h 3219264"/>
                  <a:gd name="connsiteX36" fmla="*/ 770320 w 2628361"/>
                  <a:gd name="connsiteY36" fmla="*/ 472021 h 3219264"/>
                  <a:gd name="connsiteX37" fmla="*/ 1458923 w 2628361"/>
                  <a:gd name="connsiteY37" fmla="*/ 0 h 3219264"/>
                  <a:gd name="connsiteX38" fmla="*/ 1460637 w 2628361"/>
                  <a:gd name="connsiteY38" fmla="*/ 0 h 3219264"/>
                  <a:gd name="connsiteX39" fmla="*/ 1550356 w 2628361"/>
                  <a:gd name="connsiteY39" fmla="*/ 29716 h 32192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2628361" h="3219264">
                    <a:moveTo>
                      <a:pt x="1550356" y="29716"/>
                    </a:moveTo>
                    <a:cubicBezTo>
                      <a:pt x="1627502" y="102862"/>
                      <a:pt x="1718363" y="145149"/>
                      <a:pt x="1818939" y="176579"/>
                    </a:cubicBezTo>
                    <a:cubicBezTo>
                      <a:pt x="1926944" y="210867"/>
                      <a:pt x="2018948" y="279441"/>
                      <a:pt x="2097809" y="361731"/>
                    </a:cubicBezTo>
                    <a:cubicBezTo>
                      <a:pt x="2269245" y="541739"/>
                      <a:pt x="2406394" y="745176"/>
                      <a:pt x="2502398" y="974330"/>
                    </a:cubicBezTo>
                    <a:cubicBezTo>
                      <a:pt x="2558401" y="1106907"/>
                      <a:pt x="2585554" y="1060549"/>
                      <a:pt x="2604962" y="1434304"/>
                    </a:cubicBezTo>
                    <a:cubicBezTo>
                      <a:pt x="2624370" y="1808059"/>
                      <a:pt x="2638642" y="2634302"/>
                      <a:pt x="2618845" y="3216861"/>
                    </a:cubicBezTo>
                    <a:cubicBezTo>
                      <a:pt x="2261945" y="3240299"/>
                      <a:pt x="1692566" y="3088637"/>
                      <a:pt x="1258993" y="2923564"/>
                    </a:cubicBezTo>
                    <a:cubicBezTo>
                      <a:pt x="1242421" y="2912135"/>
                      <a:pt x="-3387" y="2659333"/>
                      <a:pt x="5185" y="2593044"/>
                    </a:cubicBezTo>
                    <a:cubicBezTo>
                      <a:pt x="21757" y="2460467"/>
                      <a:pt x="154293" y="2220672"/>
                      <a:pt x="266298" y="2153811"/>
                    </a:cubicBezTo>
                    <a:cubicBezTo>
                      <a:pt x="269727" y="2152668"/>
                      <a:pt x="265155" y="2153240"/>
                      <a:pt x="269155" y="2152668"/>
                    </a:cubicBezTo>
                    <a:cubicBezTo>
                      <a:pt x="360588" y="2143525"/>
                      <a:pt x="452020" y="2141811"/>
                      <a:pt x="543453" y="2153240"/>
                    </a:cubicBezTo>
                    <a:cubicBezTo>
                      <a:pt x="545739" y="2153240"/>
                      <a:pt x="548025" y="2154383"/>
                      <a:pt x="549739" y="2155526"/>
                    </a:cubicBezTo>
                    <a:cubicBezTo>
                      <a:pt x="611456" y="2194384"/>
                      <a:pt x="677745" y="2198385"/>
                      <a:pt x="747462" y="2181813"/>
                    </a:cubicBezTo>
                    <a:lnTo>
                      <a:pt x="750891" y="2181813"/>
                    </a:lnTo>
                    <a:cubicBezTo>
                      <a:pt x="764035" y="2181813"/>
                      <a:pt x="771463" y="2166383"/>
                      <a:pt x="763463" y="2156097"/>
                    </a:cubicBezTo>
                    <a:cubicBezTo>
                      <a:pt x="760034" y="2152097"/>
                      <a:pt x="756605" y="2147526"/>
                      <a:pt x="753748" y="2143525"/>
                    </a:cubicBezTo>
                    <a:cubicBezTo>
                      <a:pt x="722890" y="2104095"/>
                      <a:pt x="696603" y="2062950"/>
                      <a:pt x="694317" y="2010376"/>
                    </a:cubicBezTo>
                    <a:cubicBezTo>
                      <a:pt x="693745" y="1991518"/>
                      <a:pt x="687460" y="1978946"/>
                      <a:pt x="665173" y="1980661"/>
                    </a:cubicBezTo>
                    <a:cubicBezTo>
                      <a:pt x="656601" y="1981232"/>
                      <a:pt x="648601" y="1976089"/>
                      <a:pt x="641172" y="1970946"/>
                    </a:cubicBezTo>
                    <a:cubicBezTo>
                      <a:pt x="615456" y="1950945"/>
                      <a:pt x="586312" y="1948659"/>
                      <a:pt x="555454" y="1953231"/>
                    </a:cubicBezTo>
                    <a:cubicBezTo>
                      <a:pt x="473164" y="1965803"/>
                      <a:pt x="390303" y="1978946"/>
                      <a:pt x="306299" y="1973232"/>
                    </a:cubicBezTo>
                    <a:cubicBezTo>
                      <a:pt x="242297" y="1972660"/>
                      <a:pt x="61717" y="1961231"/>
                      <a:pt x="70289" y="1953802"/>
                    </a:cubicBezTo>
                    <a:cubicBezTo>
                      <a:pt x="110862" y="1918372"/>
                      <a:pt x="128577" y="1880656"/>
                      <a:pt x="133149" y="1856655"/>
                    </a:cubicBezTo>
                    <a:cubicBezTo>
                      <a:pt x="140578" y="1813225"/>
                      <a:pt x="134863" y="1774937"/>
                      <a:pt x="127434" y="1732078"/>
                    </a:cubicBezTo>
                    <a:cubicBezTo>
                      <a:pt x="118862" y="1684076"/>
                      <a:pt x="81718" y="1634359"/>
                      <a:pt x="0" y="1622930"/>
                    </a:cubicBezTo>
                    <a:cubicBezTo>
                      <a:pt x="0" y="1622930"/>
                      <a:pt x="151435" y="1584643"/>
                      <a:pt x="205724" y="1596072"/>
                    </a:cubicBezTo>
                    <a:cubicBezTo>
                      <a:pt x="225153" y="1600072"/>
                      <a:pt x="241154" y="1589786"/>
                      <a:pt x="257154" y="1580071"/>
                    </a:cubicBezTo>
                    <a:cubicBezTo>
                      <a:pt x="288584" y="1562356"/>
                      <a:pt x="317728" y="1536641"/>
                      <a:pt x="358873" y="1557213"/>
                    </a:cubicBezTo>
                    <a:cubicBezTo>
                      <a:pt x="369731" y="1562928"/>
                      <a:pt x="380588" y="1552641"/>
                      <a:pt x="389732" y="1545212"/>
                    </a:cubicBezTo>
                    <a:cubicBezTo>
                      <a:pt x="421162" y="1519497"/>
                      <a:pt x="455449" y="1501782"/>
                      <a:pt x="496594" y="1495496"/>
                    </a:cubicBezTo>
                    <a:cubicBezTo>
                      <a:pt x="526881" y="1490924"/>
                      <a:pt x="547453" y="1473781"/>
                      <a:pt x="561168" y="1446922"/>
                    </a:cubicBezTo>
                    <a:cubicBezTo>
                      <a:pt x="580026" y="1410921"/>
                      <a:pt x="588026" y="1372062"/>
                      <a:pt x="588598" y="1332060"/>
                    </a:cubicBezTo>
                    <a:cubicBezTo>
                      <a:pt x="589169" y="1246913"/>
                      <a:pt x="590312" y="1161195"/>
                      <a:pt x="595456" y="1076048"/>
                    </a:cubicBezTo>
                    <a:cubicBezTo>
                      <a:pt x="598884" y="1013188"/>
                      <a:pt x="589741" y="949757"/>
                      <a:pt x="586884" y="886897"/>
                    </a:cubicBezTo>
                    <a:cubicBezTo>
                      <a:pt x="583455" y="815465"/>
                      <a:pt x="592598" y="745176"/>
                      <a:pt x="614313" y="677745"/>
                    </a:cubicBezTo>
                    <a:cubicBezTo>
                      <a:pt x="633171" y="620028"/>
                      <a:pt x="666887" y="572597"/>
                      <a:pt x="710318" y="530881"/>
                    </a:cubicBezTo>
                    <a:cubicBezTo>
                      <a:pt x="730319" y="512023"/>
                      <a:pt x="749177" y="490879"/>
                      <a:pt x="770320" y="472021"/>
                    </a:cubicBezTo>
                    <a:cubicBezTo>
                      <a:pt x="1295487" y="24572"/>
                      <a:pt x="1411492" y="571"/>
                      <a:pt x="1458923" y="0"/>
                    </a:cubicBezTo>
                    <a:lnTo>
                      <a:pt x="1460637" y="0"/>
                    </a:lnTo>
                    <a:cubicBezTo>
                      <a:pt x="1468638" y="1143"/>
                      <a:pt x="1528069" y="8000"/>
                      <a:pt x="1550356" y="2971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65000">
                    <a:schemeClr val="accent4">
                      <a:lumMod val="75000"/>
                    </a:schemeClr>
                  </a:gs>
                  <a:gs pos="100000">
                    <a:schemeClr val="accent4">
                      <a:lumMod val="75000"/>
                    </a:schemeClr>
                  </a:gs>
                </a:gsLst>
                <a:lin ang="21594000" scaled="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1" name="Freeform: Shape 710">
                <a:extLst>
                  <a:ext uri="{FF2B5EF4-FFF2-40B4-BE49-F238E27FC236}">
                    <a16:creationId xmlns:a16="http://schemas.microsoft.com/office/drawing/2014/main" id="{640483F0-9598-4B41-8ED1-37E93B3BC73C}"/>
                  </a:ext>
                </a:extLst>
              </p:cNvPr>
              <p:cNvSpPr/>
              <p:nvPr/>
            </p:nvSpPr>
            <p:spPr>
              <a:xfrm flipH="1">
                <a:off x="2055742" y="5517255"/>
                <a:ext cx="949845" cy="527151"/>
              </a:xfrm>
              <a:custGeom>
                <a:avLst/>
                <a:gdLst>
                  <a:gd name="connsiteX0" fmla="*/ 436121 w 1167884"/>
                  <a:gd name="connsiteY0" fmla="*/ 9766 h 651968"/>
                  <a:gd name="connsiteX1" fmla="*/ 435279 w 1167884"/>
                  <a:gd name="connsiteY1" fmla="*/ 11299 h 651968"/>
                  <a:gd name="connsiteX2" fmla="*/ 534712 w 1167884"/>
                  <a:gd name="connsiteY2" fmla="*/ 11870 h 651968"/>
                  <a:gd name="connsiteX3" fmla="*/ 637574 w 1167884"/>
                  <a:gd name="connsiteY3" fmla="*/ 34157 h 651968"/>
                  <a:gd name="connsiteX4" fmla="*/ 766723 w 1167884"/>
                  <a:gd name="connsiteY4" fmla="*/ 101017 h 651968"/>
                  <a:gd name="connsiteX5" fmla="*/ 847869 w 1167884"/>
                  <a:gd name="connsiteY5" fmla="*/ 146733 h 651968"/>
                  <a:gd name="connsiteX6" fmla="*/ 966732 w 1167884"/>
                  <a:gd name="connsiteY6" fmla="*/ 190736 h 651968"/>
                  <a:gd name="connsiteX7" fmla="*/ 1167884 w 1167884"/>
                  <a:gd name="connsiteY7" fmla="*/ 226166 h 651968"/>
                  <a:gd name="connsiteX8" fmla="*/ 1109595 w 1167884"/>
                  <a:gd name="connsiteY8" fmla="*/ 251310 h 651968"/>
                  <a:gd name="connsiteX9" fmla="*/ 990733 w 1167884"/>
                  <a:gd name="connsiteY9" fmla="*/ 491892 h 651968"/>
                  <a:gd name="connsiteX10" fmla="*/ 1039307 w 1167884"/>
                  <a:gd name="connsiteY10" fmla="*/ 646756 h 651968"/>
                  <a:gd name="connsiteX11" fmla="*/ 1024449 w 1167884"/>
                  <a:gd name="connsiteY11" fmla="*/ 650185 h 651968"/>
                  <a:gd name="connsiteX12" fmla="*/ 889585 w 1167884"/>
                  <a:gd name="connsiteY12" fmla="*/ 567324 h 651968"/>
                  <a:gd name="connsiteX13" fmla="*/ 759294 w 1167884"/>
                  <a:gd name="connsiteY13" fmla="*/ 547895 h 651968"/>
                  <a:gd name="connsiteX14" fmla="*/ 566714 w 1167884"/>
                  <a:gd name="connsiteY14" fmla="*/ 489035 h 651968"/>
                  <a:gd name="connsiteX15" fmla="*/ 210126 w 1167884"/>
                  <a:gd name="connsiteY15" fmla="*/ 308455 h 651968"/>
                  <a:gd name="connsiteX16" fmla="*/ 186697 w 1167884"/>
                  <a:gd name="connsiteY16" fmla="*/ 296455 h 651968"/>
                  <a:gd name="connsiteX17" fmla="*/ 124408 w 1167884"/>
                  <a:gd name="connsiteY17" fmla="*/ 323313 h 651968"/>
                  <a:gd name="connsiteX18" fmla="*/ 96978 w 1167884"/>
                  <a:gd name="connsiteY18" fmla="*/ 387316 h 651968"/>
                  <a:gd name="connsiteX19" fmla="*/ 56977 w 1167884"/>
                  <a:gd name="connsiteY19" fmla="*/ 410745 h 651968"/>
                  <a:gd name="connsiteX20" fmla="*/ 18118 w 1167884"/>
                  <a:gd name="connsiteY20" fmla="*/ 373601 h 651968"/>
                  <a:gd name="connsiteX21" fmla="*/ 7260 w 1167884"/>
                  <a:gd name="connsiteY21" fmla="*/ 286169 h 651968"/>
                  <a:gd name="connsiteX22" fmla="*/ 122122 w 1167884"/>
                  <a:gd name="connsiteY22" fmla="*/ 90160 h 651968"/>
                  <a:gd name="connsiteX23" fmla="*/ 147838 w 1167884"/>
                  <a:gd name="connsiteY23" fmla="*/ 71873 h 651968"/>
                  <a:gd name="connsiteX24" fmla="*/ 179482 w 1167884"/>
                  <a:gd name="connsiteY24" fmla="*/ 47944 h 651968"/>
                  <a:gd name="connsiteX25" fmla="*/ 180662 w 1167884"/>
                  <a:gd name="connsiteY25" fmla="*/ 39594 h 651968"/>
                  <a:gd name="connsiteX26" fmla="*/ 609586 w 1167884"/>
                  <a:gd name="connsiteY26" fmla="*/ 0 h 651968"/>
                  <a:gd name="connsiteX27" fmla="*/ 651942 w 1167884"/>
                  <a:gd name="connsiteY27" fmla="*/ 10204 h 651968"/>
                  <a:gd name="connsiteX28" fmla="*/ 650052 w 1167884"/>
                  <a:gd name="connsiteY28" fmla="*/ 10364 h 651968"/>
                  <a:gd name="connsiteX29" fmla="*/ 609751 w 1167884"/>
                  <a:gd name="connsiteY29" fmla="*/ 138 h 651968"/>
                  <a:gd name="connsiteX0" fmla="*/ 436121 w 1167884"/>
                  <a:gd name="connsiteY0" fmla="*/ 9766 h 651968"/>
                  <a:gd name="connsiteX1" fmla="*/ 435279 w 1167884"/>
                  <a:gd name="connsiteY1" fmla="*/ 11299 h 651968"/>
                  <a:gd name="connsiteX2" fmla="*/ 534712 w 1167884"/>
                  <a:gd name="connsiteY2" fmla="*/ 11870 h 651968"/>
                  <a:gd name="connsiteX3" fmla="*/ 637574 w 1167884"/>
                  <a:gd name="connsiteY3" fmla="*/ 34157 h 651968"/>
                  <a:gd name="connsiteX4" fmla="*/ 766723 w 1167884"/>
                  <a:gd name="connsiteY4" fmla="*/ 101017 h 651968"/>
                  <a:gd name="connsiteX5" fmla="*/ 847869 w 1167884"/>
                  <a:gd name="connsiteY5" fmla="*/ 146733 h 651968"/>
                  <a:gd name="connsiteX6" fmla="*/ 966732 w 1167884"/>
                  <a:gd name="connsiteY6" fmla="*/ 190736 h 651968"/>
                  <a:gd name="connsiteX7" fmla="*/ 1167884 w 1167884"/>
                  <a:gd name="connsiteY7" fmla="*/ 226166 h 651968"/>
                  <a:gd name="connsiteX8" fmla="*/ 1109595 w 1167884"/>
                  <a:gd name="connsiteY8" fmla="*/ 251310 h 651968"/>
                  <a:gd name="connsiteX9" fmla="*/ 990733 w 1167884"/>
                  <a:gd name="connsiteY9" fmla="*/ 491892 h 651968"/>
                  <a:gd name="connsiteX10" fmla="*/ 1039307 w 1167884"/>
                  <a:gd name="connsiteY10" fmla="*/ 646756 h 651968"/>
                  <a:gd name="connsiteX11" fmla="*/ 1024449 w 1167884"/>
                  <a:gd name="connsiteY11" fmla="*/ 650185 h 651968"/>
                  <a:gd name="connsiteX12" fmla="*/ 889585 w 1167884"/>
                  <a:gd name="connsiteY12" fmla="*/ 567324 h 651968"/>
                  <a:gd name="connsiteX13" fmla="*/ 759294 w 1167884"/>
                  <a:gd name="connsiteY13" fmla="*/ 547895 h 651968"/>
                  <a:gd name="connsiteX14" fmla="*/ 566714 w 1167884"/>
                  <a:gd name="connsiteY14" fmla="*/ 489035 h 651968"/>
                  <a:gd name="connsiteX15" fmla="*/ 210126 w 1167884"/>
                  <a:gd name="connsiteY15" fmla="*/ 308455 h 651968"/>
                  <a:gd name="connsiteX16" fmla="*/ 186697 w 1167884"/>
                  <a:gd name="connsiteY16" fmla="*/ 296455 h 651968"/>
                  <a:gd name="connsiteX17" fmla="*/ 124408 w 1167884"/>
                  <a:gd name="connsiteY17" fmla="*/ 323313 h 651968"/>
                  <a:gd name="connsiteX18" fmla="*/ 96978 w 1167884"/>
                  <a:gd name="connsiteY18" fmla="*/ 387316 h 651968"/>
                  <a:gd name="connsiteX19" fmla="*/ 56977 w 1167884"/>
                  <a:gd name="connsiteY19" fmla="*/ 410745 h 651968"/>
                  <a:gd name="connsiteX20" fmla="*/ 18118 w 1167884"/>
                  <a:gd name="connsiteY20" fmla="*/ 373601 h 651968"/>
                  <a:gd name="connsiteX21" fmla="*/ 7260 w 1167884"/>
                  <a:gd name="connsiteY21" fmla="*/ 286169 h 651968"/>
                  <a:gd name="connsiteX22" fmla="*/ 122122 w 1167884"/>
                  <a:gd name="connsiteY22" fmla="*/ 90160 h 651968"/>
                  <a:gd name="connsiteX23" fmla="*/ 147838 w 1167884"/>
                  <a:gd name="connsiteY23" fmla="*/ 71873 h 651968"/>
                  <a:gd name="connsiteX24" fmla="*/ 179482 w 1167884"/>
                  <a:gd name="connsiteY24" fmla="*/ 47944 h 651968"/>
                  <a:gd name="connsiteX25" fmla="*/ 436121 w 1167884"/>
                  <a:gd name="connsiteY25" fmla="*/ 9766 h 651968"/>
                  <a:gd name="connsiteX26" fmla="*/ 609586 w 1167884"/>
                  <a:gd name="connsiteY26" fmla="*/ 0 h 651968"/>
                  <a:gd name="connsiteX27" fmla="*/ 651942 w 1167884"/>
                  <a:gd name="connsiteY27" fmla="*/ 10204 h 651968"/>
                  <a:gd name="connsiteX28" fmla="*/ 650052 w 1167884"/>
                  <a:gd name="connsiteY28" fmla="*/ 10364 h 651968"/>
                  <a:gd name="connsiteX29" fmla="*/ 609751 w 1167884"/>
                  <a:gd name="connsiteY29" fmla="*/ 138 h 651968"/>
                  <a:gd name="connsiteX30" fmla="*/ 609586 w 1167884"/>
                  <a:gd name="connsiteY30" fmla="*/ 0 h 651968"/>
                  <a:gd name="connsiteX0" fmla="*/ 436121 w 1167884"/>
                  <a:gd name="connsiteY0" fmla="*/ 9766 h 651968"/>
                  <a:gd name="connsiteX1" fmla="*/ 435279 w 1167884"/>
                  <a:gd name="connsiteY1" fmla="*/ 11299 h 651968"/>
                  <a:gd name="connsiteX2" fmla="*/ 534712 w 1167884"/>
                  <a:gd name="connsiteY2" fmla="*/ 11870 h 651968"/>
                  <a:gd name="connsiteX3" fmla="*/ 637574 w 1167884"/>
                  <a:gd name="connsiteY3" fmla="*/ 34157 h 651968"/>
                  <a:gd name="connsiteX4" fmla="*/ 766723 w 1167884"/>
                  <a:gd name="connsiteY4" fmla="*/ 101017 h 651968"/>
                  <a:gd name="connsiteX5" fmla="*/ 847869 w 1167884"/>
                  <a:gd name="connsiteY5" fmla="*/ 146733 h 651968"/>
                  <a:gd name="connsiteX6" fmla="*/ 966732 w 1167884"/>
                  <a:gd name="connsiteY6" fmla="*/ 190736 h 651968"/>
                  <a:gd name="connsiteX7" fmla="*/ 1167884 w 1167884"/>
                  <a:gd name="connsiteY7" fmla="*/ 226166 h 651968"/>
                  <a:gd name="connsiteX8" fmla="*/ 1109595 w 1167884"/>
                  <a:gd name="connsiteY8" fmla="*/ 251310 h 651968"/>
                  <a:gd name="connsiteX9" fmla="*/ 990733 w 1167884"/>
                  <a:gd name="connsiteY9" fmla="*/ 491892 h 651968"/>
                  <a:gd name="connsiteX10" fmla="*/ 1039307 w 1167884"/>
                  <a:gd name="connsiteY10" fmla="*/ 646756 h 651968"/>
                  <a:gd name="connsiteX11" fmla="*/ 1024449 w 1167884"/>
                  <a:gd name="connsiteY11" fmla="*/ 650185 h 651968"/>
                  <a:gd name="connsiteX12" fmla="*/ 889585 w 1167884"/>
                  <a:gd name="connsiteY12" fmla="*/ 567324 h 651968"/>
                  <a:gd name="connsiteX13" fmla="*/ 759294 w 1167884"/>
                  <a:gd name="connsiteY13" fmla="*/ 547895 h 651968"/>
                  <a:gd name="connsiteX14" fmla="*/ 566714 w 1167884"/>
                  <a:gd name="connsiteY14" fmla="*/ 489035 h 651968"/>
                  <a:gd name="connsiteX15" fmla="*/ 210126 w 1167884"/>
                  <a:gd name="connsiteY15" fmla="*/ 308455 h 651968"/>
                  <a:gd name="connsiteX16" fmla="*/ 186697 w 1167884"/>
                  <a:gd name="connsiteY16" fmla="*/ 296455 h 651968"/>
                  <a:gd name="connsiteX17" fmla="*/ 124408 w 1167884"/>
                  <a:gd name="connsiteY17" fmla="*/ 323313 h 651968"/>
                  <a:gd name="connsiteX18" fmla="*/ 96978 w 1167884"/>
                  <a:gd name="connsiteY18" fmla="*/ 387316 h 651968"/>
                  <a:gd name="connsiteX19" fmla="*/ 56977 w 1167884"/>
                  <a:gd name="connsiteY19" fmla="*/ 410745 h 651968"/>
                  <a:gd name="connsiteX20" fmla="*/ 18118 w 1167884"/>
                  <a:gd name="connsiteY20" fmla="*/ 373601 h 651968"/>
                  <a:gd name="connsiteX21" fmla="*/ 7260 w 1167884"/>
                  <a:gd name="connsiteY21" fmla="*/ 286169 h 651968"/>
                  <a:gd name="connsiteX22" fmla="*/ 122122 w 1167884"/>
                  <a:gd name="connsiteY22" fmla="*/ 90160 h 651968"/>
                  <a:gd name="connsiteX23" fmla="*/ 147838 w 1167884"/>
                  <a:gd name="connsiteY23" fmla="*/ 71873 h 651968"/>
                  <a:gd name="connsiteX24" fmla="*/ 179482 w 1167884"/>
                  <a:gd name="connsiteY24" fmla="*/ 47944 h 651968"/>
                  <a:gd name="connsiteX25" fmla="*/ 436121 w 1167884"/>
                  <a:gd name="connsiteY25" fmla="*/ 9766 h 651968"/>
                  <a:gd name="connsiteX26" fmla="*/ 609586 w 1167884"/>
                  <a:gd name="connsiteY26" fmla="*/ 0 h 651968"/>
                  <a:gd name="connsiteX27" fmla="*/ 651942 w 1167884"/>
                  <a:gd name="connsiteY27" fmla="*/ 10204 h 651968"/>
                  <a:gd name="connsiteX28" fmla="*/ 609751 w 1167884"/>
                  <a:gd name="connsiteY28" fmla="*/ 138 h 651968"/>
                  <a:gd name="connsiteX29" fmla="*/ 609586 w 1167884"/>
                  <a:gd name="connsiteY29" fmla="*/ 0 h 651968"/>
                  <a:gd name="connsiteX0" fmla="*/ 436121 w 1167884"/>
                  <a:gd name="connsiteY0" fmla="*/ 9766 h 651968"/>
                  <a:gd name="connsiteX1" fmla="*/ 435279 w 1167884"/>
                  <a:gd name="connsiteY1" fmla="*/ 11299 h 651968"/>
                  <a:gd name="connsiteX2" fmla="*/ 534712 w 1167884"/>
                  <a:gd name="connsiteY2" fmla="*/ 11870 h 651968"/>
                  <a:gd name="connsiteX3" fmla="*/ 637574 w 1167884"/>
                  <a:gd name="connsiteY3" fmla="*/ 34157 h 651968"/>
                  <a:gd name="connsiteX4" fmla="*/ 766723 w 1167884"/>
                  <a:gd name="connsiteY4" fmla="*/ 101017 h 651968"/>
                  <a:gd name="connsiteX5" fmla="*/ 847869 w 1167884"/>
                  <a:gd name="connsiteY5" fmla="*/ 146733 h 651968"/>
                  <a:gd name="connsiteX6" fmla="*/ 966732 w 1167884"/>
                  <a:gd name="connsiteY6" fmla="*/ 190736 h 651968"/>
                  <a:gd name="connsiteX7" fmla="*/ 1167884 w 1167884"/>
                  <a:gd name="connsiteY7" fmla="*/ 226166 h 651968"/>
                  <a:gd name="connsiteX8" fmla="*/ 1109595 w 1167884"/>
                  <a:gd name="connsiteY8" fmla="*/ 251310 h 651968"/>
                  <a:gd name="connsiteX9" fmla="*/ 990733 w 1167884"/>
                  <a:gd name="connsiteY9" fmla="*/ 491892 h 651968"/>
                  <a:gd name="connsiteX10" fmla="*/ 1039307 w 1167884"/>
                  <a:gd name="connsiteY10" fmla="*/ 646756 h 651968"/>
                  <a:gd name="connsiteX11" fmla="*/ 1024449 w 1167884"/>
                  <a:gd name="connsiteY11" fmla="*/ 650185 h 651968"/>
                  <a:gd name="connsiteX12" fmla="*/ 889585 w 1167884"/>
                  <a:gd name="connsiteY12" fmla="*/ 567324 h 651968"/>
                  <a:gd name="connsiteX13" fmla="*/ 759294 w 1167884"/>
                  <a:gd name="connsiteY13" fmla="*/ 547895 h 651968"/>
                  <a:gd name="connsiteX14" fmla="*/ 566714 w 1167884"/>
                  <a:gd name="connsiteY14" fmla="*/ 489035 h 651968"/>
                  <a:gd name="connsiteX15" fmla="*/ 210126 w 1167884"/>
                  <a:gd name="connsiteY15" fmla="*/ 308455 h 651968"/>
                  <a:gd name="connsiteX16" fmla="*/ 186697 w 1167884"/>
                  <a:gd name="connsiteY16" fmla="*/ 296455 h 651968"/>
                  <a:gd name="connsiteX17" fmla="*/ 124408 w 1167884"/>
                  <a:gd name="connsiteY17" fmla="*/ 323313 h 651968"/>
                  <a:gd name="connsiteX18" fmla="*/ 96978 w 1167884"/>
                  <a:gd name="connsiteY18" fmla="*/ 387316 h 651968"/>
                  <a:gd name="connsiteX19" fmla="*/ 56977 w 1167884"/>
                  <a:gd name="connsiteY19" fmla="*/ 410745 h 651968"/>
                  <a:gd name="connsiteX20" fmla="*/ 18118 w 1167884"/>
                  <a:gd name="connsiteY20" fmla="*/ 373601 h 651968"/>
                  <a:gd name="connsiteX21" fmla="*/ 7260 w 1167884"/>
                  <a:gd name="connsiteY21" fmla="*/ 286169 h 651968"/>
                  <a:gd name="connsiteX22" fmla="*/ 122122 w 1167884"/>
                  <a:gd name="connsiteY22" fmla="*/ 90160 h 651968"/>
                  <a:gd name="connsiteX23" fmla="*/ 147838 w 1167884"/>
                  <a:gd name="connsiteY23" fmla="*/ 71873 h 651968"/>
                  <a:gd name="connsiteX24" fmla="*/ 179482 w 1167884"/>
                  <a:gd name="connsiteY24" fmla="*/ 47944 h 651968"/>
                  <a:gd name="connsiteX25" fmla="*/ 436121 w 1167884"/>
                  <a:gd name="connsiteY25" fmla="*/ 9766 h 651968"/>
                  <a:gd name="connsiteX26" fmla="*/ 609586 w 1167884"/>
                  <a:gd name="connsiteY26" fmla="*/ 0 h 651968"/>
                  <a:gd name="connsiteX27" fmla="*/ 609751 w 1167884"/>
                  <a:gd name="connsiteY27" fmla="*/ 138 h 651968"/>
                  <a:gd name="connsiteX28" fmla="*/ 609586 w 1167884"/>
                  <a:gd name="connsiteY28" fmla="*/ 0 h 651968"/>
                  <a:gd name="connsiteX0" fmla="*/ 436121 w 1167884"/>
                  <a:gd name="connsiteY0" fmla="*/ 9766 h 648160"/>
                  <a:gd name="connsiteX1" fmla="*/ 435279 w 1167884"/>
                  <a:gd name="connsiteY1" fmla="*/ 11299 h 648160"/>
                  <a:gd name="connsiteX2" fmla="*/ 534712 w 1167884"/>
                  <a:gd name="connsiteY2" fmla="*/ 11870 h 648160"/>
                  <a:gd name="connsiteX3" fmla="*/ 637574 w 1167884"/>
                  <a:gd name="connsiteY3" fmla="*/ 34157 h 648160"/>
                  <a:gd name="connsiteX4" fmla="*/ 766723 w 1167884"/>
                  <a:gd name="connsiteY4" fmla="*/ 101017 h 648160"/>
                  <a:gd name="connsiteX5" fmla="*/ 847869 w 1167884"/>
                  <a:gd name="connsiteY5" fmla="*/ 146733 h 648160"/>
                  <a:gd name="connsiteX6" fmla="*/ 966732 w 1167884"/>
                  <a:gd name="connsiteY6" fmla="*/ 190736 h 648160"/>
                  <a:gd name="connsiteX7" fmla="*/ 1167884 w 1167884"/>
                  <a:gd name="connsiteY7" fmla="*/ 226166 h 648160"/>
                  <a:gd name="connsiteX8" fmla="*/ 1109595 w 1167884"/>
                  <a:gd name="connsiteY8" fmla="*/ 251310 h 648160"/>
                  <a:gd name="connsiteX9" fmla="*/ 990733 w 1167884"/>
                  <a:gd name="connsiteY9" fmla="*/ 491892 h 648160"/>
                  <a:gd name="connsiteX10" fmla="*/ 1039307 w 1167884"/>
                  <a:gd name="connsiteY10" fmla="*/ 646756 h 648160"/>
                  <a:gd name="connsiteX11" fmla="*/ 889585 w 1167884"/>
                  <a:gd name="connsiteY11" fmla="*/ 567324 h 648160"/>
                  <a:gd name="connsiteX12" fmla="*/ 759294 w 1167884"/>
                  <a:gd name="connsiteY12" fmla="*/ 547895 h 648160"/>
                  <a:gd name="connsiteX13" fmla="*/ 566714 w 1167884"/>
                  <a:gd name="connsiteY13" fmla="*/ 489035 h 648160"/>
                  <a:gd name="connsiteX14" fmla="*/ 210126 w 1167884"/>
                  <a:gd name="connsiteY14" fmla="*/ 308455 h 648160"/>
                  <a:gd name="connsiteX15" fmla="*/ 186697 w 1167884"/>
                  <a:gd name="connsiteY15" fmla="*/ 296455 h 648160"/>
                  <a:gd name="connsiteX16" fmla="*/ 124408 w 1167884"/>
                  <a:gd name="connsiteY16" fmla="*/ 323313 h 648160"/>
                  <a:gd name="connsiteX17" fmla="*/ 96978 w 1167884"/>
                  <a:gd name="connsiteY17" fmla="*/ 387316 h 648160"/>
                  <a:gd name="connsiteX18" fmla="*/ 56977 w 1167884"/>
                  <a:gd name="connsiteY18" fmla="*/ 410745 h 648160"/>
                  <a:gd name="connsiteX19" fmla="*/ 18118 w 1167884"/>
                  <a:gd name="connsiteY19" fmla="*/ 373601 h 648160"/>
                  <a:gd name="connsiteX20" fmla="*/ 7260 w 1167884"/>
                  <a:gd name="connsiteY20" fmla="*/ 286169 h 648160"/>
                  <a:gd name="connsiteX21" fmla="*/ 122122 w 1167884"/>
                  <a:gd name="connsiteY21" fmla="*/ 90160 h 648160"/>
                  <a:gd name="connsiteX22" fmla="*/ 147838 w 1167884"/>
                  <a:gd name="connsiteY22" fmla="*/ 71873 h 648160"/>
                  <a:gd name="connsiteX23" fmla="*/ 179482 w 1167884"/>
                  <a:gd name="connsiteY23" fmla="*/ 47944 h 648160"/>
                  <a:gd name="connsiteX24" fmla="*/ 436121 w 1167884"/>
                  <a:gd name="connsiteY24" fmla="*/ 9766 h 648160"/>
                  <a:gd name="connsiteX25" fmla="*/ 609586 w 1167884"/>
                  <a:gd name="connsiteY25" fmla="*/ 0 h 648160"/>
                  <a:gd name="connsiteX26" fmla="*/ 609751 w 1167884"/>
                  <a:gd name="connsiteY26" fmla="*/ 138 h 648160"/>
                  <a:gd name="connsiteX27" fmla="*/ 609586 w 1167884"/>
                  <a:gd name="connsiteY27" fmla="*/ 0 h 6481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1167884" h="648160">
                    <a:moveTo>
                      <a:pt x="436121" y="9766"/>
                    </a:moveTo>
                    <a:lnTo>
                      <a:pt x="435279" y="11299"/>
                    </a:lnTo>
                    <a:cubicBezTo>
                      <a:pt x="470138" y="7299"/>
                      <a:pt x="502139" y="17585"/>
                      <a:pt x="534712" y="11870"/>
                    </a:cubicBezTo>
                    <a:cubicBezTo>
                      <a:pt x="571285" y="5585"/>
                      <a:pt x="606144" y="13585"/>
                      <a:pt x="637574" y="34157"/>
                    </a:cubicBezTo>
                    <a:cubicBezTo>
                      <a:pt x="678147" y="61587"/>
                      <a:pt x="722149" y="82159"/>
                      <a:pt x="766723" y="101017"/>
                    </a:cubicBezTo>
                    <a:cubicBezTo>
                      <a:pt x="795295" y="113018"/>
                      <a:pt x="822154" y="129019"/>
                      <a:pt x="847869" y="146733"/>
                    </a:cubicBezTo>
                    <a:cubicBezTo>
                      <a:pt x="883871" y="171306"/>
                      <a:pt x="923873" y="185021"/>
                      <a:pt x="966732" y="190736"/>
                    </a:cubicBezTo>
                    <a:cubicBezTo>
                      <a:pt x="1014734" y="197593"/>
                      <a:pt x="1135882" y="216451"/>
                      <a:pt x="1167884" y="226166"/>
                    </a:cubicBezTo>
                    <a:cubicBezTo>
                      <a:pt x="1160455" y="238738"/>
                      <a:pt x="1121596" y="245595"/>
                      <a:pt x="1109595" y="251310"/>
                    </a:cubicBezTo>
                    <a:cubicBezTo>
                      <a:pt x="1031306" y="289597"/>
                      <a:pt x="982733" y="402174"/>
                      <a:pt x="990733" y="491892"/>
                    </a:cubicBezTo>
                    <a:cubicBezTo>
                      <a:pt x="998733" y="549037"/>
                      <a:pt x="1005591" y="599325"/>
                      <a:pt x="1039307" y="646756"/>
                    </a:cubicBezTo>
                    <a:cubicBezTo>
                      <a:pt x="1022449" y="659328"/>
                      <a:pt x="936254" y="583801"/>
                      <a:pt x="889585" y="567324"/>
                    </a:cubicBezTo>
                    <a:cubicBezTo>
                      <a:pt x="842916" y="550847"/>
                      <a:pt x="803867" y="546180"/>
                      <a:pt x="759294" y="547895"/>
                    </a:cubicBezTo>
                    <a:cubicBezTo>
                      <a:pt x="693577" y="533037"/>
                      <a:pt x="627859" y="519893"/>
                      <a:pt x="566714" y="489035"/>
                    </a:cubicBezTo>
                    <a:cubicBezTo>
                      <a:pt x="447851" y="428461"/>
                      <a:pt x="319274" y="388459"/>
                      <a:pt x="210126" y="308455"/>
                    </a:cubicBezTo>
                    <a:cubicBezTo>
                      <a:pt x="202697" y="303312"/>
                      <a:pt x="195268" y="299884"/>
                      <a:pt x="186697" y="296455"/>
                    </a:cubicBezTo>
                    <a:cubicBezTo>
                      <a:pt x="151838" y="281597"/>
                      <a:pt x="137552" y="288454"/>
                      <a:pt x="124408" y="323313"/>
                    </a:cubicBezTo>
                    <a:cubicBezTo>
                      <a:pt x="116408" y="345028"/>
                      <a:pt x="110122" y="367315"/>
                      <a:pt x="96978" y="387316"/>
                    </a:cubicBezTo>
                    <a:cubicBezTo>
                      <a:pt x="87264" y="402174"/>
                      <a:pt x="75834" y="413603"/>
                      <a:pt x="56977" y="410745"/>
                    </a:cubicBezTo>
                    <a:cubicBezTo>
                      <a:pt x="38118" y="408460"/>
                      <a:pt x="24404" y="374173"/>
                      <a:pt x="18118" y="373601"/>
                    </a:cubicBezTo>
                    <a:cubicBezTo>
                      <a:pt x="-7598" y="346743"/>
                      <a:pt x="-740" y="315313"/>
                      <a:pt x="7260" y="286169"/>
                    </a:cubicBezTo>
                    <a:cubicBezTo>
                      <a:pt x="28404" y="210736"/>
                      <a:pt x="72977" y="149019"/>
                      <a:pt x="122122" y="90160"/>
                    </a:cubicBezTo>
                    <a:cubicBezTo>
                      <a:pt x="128408" y="82159"/>
                      <a:pt x="138123" y="75302"/>
                      <a:pt x="147838" y="71873"/>
                    </a:cubicBezTo>
                    <a:cubicBezTo>
                      <a:pt x="164125" y="66730"/>
                      <a:pt x="173982" y="58587"/>
                      <a:pt x="179482" y="47944"/>
                    </a:cubicBezTo>
                    <a:lnTo>
                      <a:pt x="436121" y="9766"/>
                    </a:lnTo>
                    <a:close/>
                    <a:moveTo>
                      <a:pt x="609586" y="0"/>
                    </a:moveTo>
                    <a:lnTo>
                      <a:pt x="609751" y="138"/>
                    </a:lnTo>
                    <a:lnTo>
                      <a:pt x="609586" y="0"/>
                    </a:lnTo>
                    <a:close/>
                  </a:path>
                </a:pathLst>
              </a:custGeom>
              <a:gradFill>
                <a:gsLst>
                  <a:gs pos="41000">
                    <a:schemeClr val="bg1">
                      <a:lumMod val="9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13200000" scaled="0"/>
              </a:gra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12" name="Freeform: Shape 711">
                <a:extLst>
                  <a:ext uri="{FF2B5EF4-FFF2-40B4-BE49-F238E27FC236}">
                    <a16:creationId xmlns:a16="http://schemas.microsoft.com/office/drawing/2014/main" id="{39F22971-B880-4EA9-8862-1CDFB5361723}"/>
                  </a:ext>
                </a:extLst>
              </p:cNvPr>
              <p:cNvSpPr/>
              <p:nvPr/>
            </p:nvSpPr>
            <p:spPr>
              <a:xfrm flipH="1">
                <a:off x="2103752" y="5220653"/>
                <a:ext cx="760632" cy="330000"/>
              </a:xfrm>
              <a:custGeom>
                <a:avLst/>
                <a:gdLst>
                  <a:gd name="connsiteX0" fmla="*/ 386561 w 935237"/>
                  <a:gd name="connsiteY0" fmla="*/ 199 h 405752"/>
                  <a:gd name="connsiteX1" fmla="*/ 423768 w 935237"/>
                  <a:gd name="connsiteY1" fmla="*/ 7155 h 405752"/>
                  <a:gd name="connsiteX2" fmla="*/ 660921 w 935237"/>
                  <a:gd name="connsiteY2" fmla="*/ 77444 h 405752"/>
                  <a:gd name="connsiteX3" fmla="*/ 808357 w 935237"/>
                  <a:gd name="connsiteY3" fmla="*/ 80872 h 405752"/>
                  <a:gd name="connsiteX4" fmla="*/ 924933 w 935237"/>
                  <a:gd name="connsiteY4" fmla="*/ 150018 h 405752"/>
                  <a:gd name="connsiteX5" fmla="*/ 924933 w 935237"/>
                  <a:gd name="connsiteY5" fmla="*/ 263166 h 405752"/>
                  <a:gd name="connsiteX6" fmla="*/ 828358 w 935237"/>
                  <a:gd name="connsiteY6" fmla="*/ 368314 h 405752"/>
                  <a:gd name="connsiteX7" fmla="*/ 690066 w 935237"/>
                  <a:gd name="connsiteY7" fmla="*/ 386600 h 405752"/>
                  <a:gd name="connsiteX8" fmla="*/ 596919 w 935237"/>
                  <a:gd name="connsiteY8" fmla="*/ 382029 h 405752"/>
                  <a:gd name="connsiteX9" fmla="*/ 512343 w 935237"/>
                  <a:gd name="connsiteY9" fmla="*/ 372885 h 405752"/>
                  <a:gd name="connsiteX10" fmla="*/ 483592 w 935237"/>
                  <a:gd name="connsiteY10" fmla="*/ 376332 h 405752"/>
                  <a:gd name="connsiteX11" fmla="*/ 468581 w 935237"/>
                  <a:gd name="connsiteY11" fmla="*/ 375712 h 405752"/>
                  <a:gd name="connsiteX12" fmla="*/ 428925 w 935237"/>
                  <a:gd name="connsiteY12" fmla="*/ 366158 h 405752"/>
                  <a:gd name="connsiteX13" fmla="*/ 405481 w 935237"/>
                  <a:gd name="connsiteY13" fmla="*/ 346598 h 405752"/>
                  <a:gd name="connsiteX14" fmla="*/ 394052 w 935237"/>
                  <a:gd name="connsiteY14" fmla="*/ 279738 h 405752"/>
                  <a:gd name="connsiteX15" fmla="*/ 402624 w 935237"/>
                  <a:gd name="connsiteY15" fmla="*/ 269452 h 405752"/>
                  <a:gd name="connsiteX16" fmla="*/ 366051 w 935237"/>
                  <a:gd name="connsiteY16" fmla="*/ 263166 h 405752"/>
                  <a:gd name="connsiteX17" fmla="*/ 273475 w 935237"/>
                  <a:gd name="connsiteY17" fmla="*/ 347741 h 405752"/>
                  <a:gd name="connsiteX18" fmla="*/ 263832 w 935237"/>
                  <a:gd name="connsiteY18" fmla="*/ 360671 h 405752"/>
                  <a:gd name="connsiteX19" fmla="*/ 255459 w 935237"/>
                  <a:gd name="connsiteY19" fmla="*/ 375924 h 405752"/>
                  <a:gd name="connsiteX20" fmla="*/ 0 w 935237"/>
                  <a:gd name="connsiteY20" fmla="*/ 405752 h 405752"/>
                  <a:gd name="connsiteX21" fmla="*/ 4320 w 935237"/>
                  <a:gd name="connsiteY21" fmla="*/ 375171 h 405752"/>
                  <a:gd name="connsiteX22" fmla="*/ 4892 w 935237"/>
                  <a:gd name="connsiteY22" fmla="*/ 314597 h 405752"/>
                  <a:gd name="connsiteX23" fmla="*/ 35750 w 935237"/>
                  <a:gd name="connsiteY23" fmla="*/ 204306 h 405752"/>
                  <a:gd name="connsiteX24" fmla="*/ 91753 w 935237"/>
                  <a:gd name="connsiteY24" fmla="*/ 115731 h 405752"/>
                  <a:gd name="connsiteX25" fmla="*/ 160899 w 935237"/>
                  <a:gd name="connsiteY25" fmla="*/ 82586 h 405752"/>
                  <a:gd name="connsiteX26" fmla="*/ 284904 w 935237"/>
                  <a:gd name="connsiteY26" fmla="*/ 24870 h 405752"/>
                  <a:gd name="connsiteX27" fmla="*/ 386561 w 935237"/>
                  <a:gd name="connsiteY27" fmla="*/ 199 h 4057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935237" h="405752">
                    <a:moveTo>
                      <a:pt x="386561" y="199"/>
                    </a:moveTo>
                    <a:cubicBezTo>
                      <a:pt x="398553" y="833"/>
                      <a:pt x="410910" y="3012"/>
                      <a:pt x="423768" y="7155"/>
                    </a:cubicBezTo>
                    <a:cubicBezTo>
                      <a:pt x="502057" y="32870"/>
                      <a:pt x="578632" y="63729"/>
                      <a:pt x="660921" y="77444"/>
                    </a:cubicBezTo>
                    <a:cubicBezTo>
                      <a:pt x="696923" y="83729"/>
                      <a:pt x="795213" y="81443"/>
                      <a:pt x="808357" y="80872"/>
                    </a:cubicBezTo>
                    <a:cubicBezTo>
                      <a:pt x="868359" y="71729"/>
                      <a:pt x="906075" y="94016"/>
                      <a:pt x="924933" y="150018"/>
                    </a:cubicBezTo>
                    <a:cubicBezTo>
                      <a:pt x="937505" y="187734"/>
                      <a:pt x="939791" y="225450"/>
                      <a:pt x="924933" y="263166"/>
                    </a:cubicBezTo>
                    <a:cubicBezTo>
                      <a:pt x="920362" y="274024"/>
                      <a:pt x="835786" y="369457"/>
                      <a:pt x="828358" y="368314"/>
                    </a:cubicBezTo>
                    <a:cubicBezTo>
                      <a:pt x="790642" y="363171"/>
                      <a:pt x="726067" y="371171"/>
                      <a:pt x="690066" y="386600"/>
                    </a:cubicBezTo>
                    <a:cubicBezTo>
                      <a:pt x="659778" y="399172"/>
                      <a:pt x="627206" y="395743"/>
                      <a:pt x="596919" y="382029"/>
                    </a:cubicBezTo>
                    <a:cubicBezTo>
                      <a:pt x="569489" y="369457"/>
                      <a:pt x="542059" y="367742"/>
                      <a:pt x="512343" y="372885"/>
                    </a:cubicBezTo>
                    <a:cubicBezTo>
                      <a:pt x="502771" y="374457"/>
                      <a:pt x="493128" y="375778"/>
                      <a:pt x="483592" y="376332"/>
                    </a:cubicBezTo>
                    <a:lnTo>
                      <a:pt x="468581" y="375712"/>
                    </a:lnTo>
                    <a:lnTo>
                      <a:pt x="428925" y="366158"/>
                    </a:lnTo>
                    <a:lnTo>
                      <a:pt x="405481" y="346598"/>
                    </a:lnTo>
                    <a:cubicBezTo>
                      <a:pt x="385480" y="327169"/>
                      <a:pt x="389480" y="303168"/>
                      <a:pt x="394052" y="279738"/>
                    </a:cubicBezTo>
                    <a:cubicBezTo>
                      <a:pt x="395195" y="274595"/>
                      <a:pt x="398052" y="270595"/>
                      <a:pt x="402624" y="269452"/>
                    </a:cubicBezTo>
                    <a:cubicBezTo>
                      <a:pt x="395195" y="252308"/>
                      <a:pt x="382052" y="254023"/>
                      <a:pt x="366051" y="263166"/>
                    </a:cubicBezTo>
                    <a:cubicBezTo>
                      <a:pt x="328906" y="284310"/>
                      <a:pt x="294048" y="308311"/>
                      <a:pt x="273475" y="347741"/>
                    </a:cubicBezTo>
                    <a:cubicBezTo>
                      <a:pt x="270618" y="352027"/>
                      <a:pt x="267189" y="356028"/>
                      <a:pt x="263832" y="360671"/>
                    </a:cubicBezTo>
                    <a:lnTo>
                      <a:pt x="255459" y="375924"/>
                    </a:lnTo>
                    <a:lnTo>
                      <a:pt x="0" y="405752"/>
                    </a:lnTo>
                    <a:lnTo>
                      <a:pt x="4320" y="375171"/>
                    </a:lnTo>
                    <a:cubicBezTo>
                      <a:pt x="3177" y="355170"/>
                      <a:pt x="4320" y="334598"/>
                      <a:pt x="4892" y="314597"/>
                    </a:cubicBezTo>
                    <a:cubicBezTo>
                      <a:pt x="15178" y="277453"/>
                      <a:pt x="25464" y="241451"/>
                      <a:pt x="35750" y="204306"/>
                    </a:cubicBezTo>
                    <a:cubicBezTo>
                      <a:pt x="46036" y="169448"/>
                      <a:pt x="61466" y="136875"/>
                      <a:pt x="91753" y="115731"/>
                    </a:cubicBezTo>
                    <a:cubicBezTo>
                      <a:pt x="112897" y="101444"/>
                      <a:pt x="136326" y="89444"/>
                      <a:pt x="160899" y="82586"/>
                    </a:cubicBezTo>
                    <a:cubicBezTo>
                      <a:pt x="205472" y="69443"/>
                      <a:pt x="243188" y="43728"/>
                      <a:pt x="284904" y="24870"/>
                    </a:cubicBezTo>
                    <a:cubicBezTo>
                      <a:pt x="317906" y="10298"/>
                      <a:pt x="350586" y="-1703"/>
                      <a:pt x="386561" y="199"/>
                    </a:cubicBezTo>
                    <a:close/>
                  </a:path>
                </a:pathLst>
              </a:custGeom>
              <a:gradFill>
                <a:gsLst>
                  <a:gs pos="41000">
                    <a:schemeClr val="bg1">
                      <a:lumMod val="9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9000000" scaled="0"/>
              </a:gra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13" name="Freeform: Shape 712">
                <a:extLst>
                  <a:ext uri="{FF2B5EF4-FFF2-40B4-BE49-F238E27FC236}">
                    <a16:creationId xmlns:a16="http://schemas.microsoft.com/office/drawing/2014/main" id="{A1D77A31-3ECD-458B-A882-7A7C172DCD2A}"/>
                  </a:ext>
                </a:extLst>
              </p:cNvPr>
              <p:cNvSpPr/>
              <p:nvPr/>
            </p:nvSpPr>
            <p:spPr>
              <a:xfrm flipH="1">
                <a:off x="907142" y="3728086"/>
                <a:ext cx="534996" cy="842717"/>
              </a:xfrm>
              <a:custGeom>
                <a:avLst/>
                <a:gdLst>
                  <a:gd name="connsiteX0" fmla="*/ 0 w 512822"/>
                  <a:gd name="connsiteY0" fmla="*/ 736605 h 919256"/>
                  <a:gd name="connsiteX1" fmla="*/ 219438 w 512822"/>
                  <a:gd name="connsiteY1" fmla="*/ 585741 h 919256"/>
                  <a:gd name="connsiteX2" fmla="*/ 358302 w 512822"/>
                  <a:gd name="connsiteY2" fmla="*/ 425733 h 919256"/>
                  <a:gd name="connsiteX3" fmla="*/ 421162 w 512822"/>
                  <a:gd name="connsiteY3" fmla="*/ 241725 h 919256"/>
                  <a:gd name="connsiteX4" fmla="*/ 420590 w 512822"/>
                  <a:gd name="connsiteY4" fmla="*/ 81146 h 919256"/>
                  <a:gd name="connsiteX5" fmla="*/ 502880 w 512822"/>
                  <a:gd name="connsiteY5" fmla="*/ 0 h 919256"/>
                  <a:gd name="connsiteX6" fmla="*/ 496022 w 512822"/>
                  <a:gd name="connsiteY6" fmla="*/ 25144 h 919256"/>
                  <a:gd name="connsiteX7" fmla="*/ 462306 w 512822"/>
                  <a:gd name="connsiteY7" fmla="*/ 123434 h 919256"/>
                  <a:gd name="connsiteX8" fmla="*/ 464021 w 512822"/>
                  <a:gd name="connsiteY8" fmla="*/ 476021 h 919256"/>
                  <a:gd name="connsiteX9" fmla="*/ 405733 w 512822"/>
                  <a:gd name="connsiteY9" fmla="*/ 625171 h 919256"/>
                  <a:gd name="connsiteX10" fmla="*/ 256011 w 512822"/>
                  <a:gd name="connsiteY10" fmla="*/ 779464 h 919256"/>
                  <a:gd name="connsiteX11" fmla="*/ 169150 w 512822"/>
                  <a:gd name="connsiteY11" fmla="*/ 900041 h 919256"/>
                  <a:gd name="connsiteX12" fmla="*/ 126291 w 512822"/>
                  <a:gd name="connsiteY12" fmla="*/ 899469 h 919256"/>
                  <a:gd name="connsiteX13" fmla="*/ 0 w 512822"/>
                  <a:gd name="connsiteY13" fmla="*/ 736605 h 919256"/>
                  <a:gd name="connsiteX14" fmla="*/ 0 w 512822"/>
                  <a:gd name="connsiteY14" fmla="*/ 736605 h 919256"/>
                  <a:gd name="connsiteX0" fmla="*/ 0 w 519739"/>
                  <a:gd name="connsiteY0" fmla="*/ 731179 h 913830"/>
                  <a:gd name="connsiteX1" fmla="*/ 219438 w 519739"/>
                  <a:gd name="connsiteY1" fmla="*/ 580315 h 913830"/>
                  <a:gd name="connsiteX2" fmla="*/ 358302 w 519739"/>
                  <a:gd name="connsiteY2" fmla="*/ 420307 h 913830"/>
                  <a:gd name="connsiteX3" fmla="*/ 421162 w 519739"/>
                  <a:gd name="connsiteY3" fmla="*/ 236299 h 913830"/>
                  <a:gd name="connsiteX4" fmla="*/ 420590 w 519739"/>
                  <a:gd name="connsiteY4" fmla="*/ 75720 h 913830"/>
                  <a:gd name="connsiteX5" fmla="*/ 511020 w 519739"/>
                  <a:gd name="connsiteY5" fmla="*/ 0 h 913830"/>
                  <a:gd name="connsiteX6" fmla="*/ 496022 w 519739"/>
                  <a:gd name="connsiteY6" fmla="*/ 19718 h 913830"/>
                  <a:gd name="connsiteX7" fmla="*/ 462306 w 519739"/>
                  <a:gd name="connsiteY7" fmla="*/ 118008 h 913830"/>
                  <a:gd name="connsiteX8" fmla="*/ 464021 w 519739"/>
                  <a:gd name="connsiteY8" fmla="*/ 470595 h 913830"/>
                  <a:gd name="connsiteX9" fmla="*/ 405733 w 519739"/>
                  <a:gd name="connsiteY9" fmla="*/ 619745 h 913830"/>
                  <a:gd name="connsiteX10" fmla="*/ 256011 w 519739"/>
                  <a:gd name="connsiteY10" fmla="*/ 774038 h 913830"/>
                  <a:gd name="connsiteX11" fmla="*/ 169150 w 519739"/>
                  <a:gd name="connsiteY11" fmla="*/ 894615 h 913830"/>
                  <a:gd name="connsiteX12" fmla="*/ 126291 w 519739"/>
                  <a:gd name="connsiteY12" fmla="*/ 894043 h 913830"/>
                  <a:gd name="connsiteX13" fmla="*/ 0 w 519739"/>
                  <a:gd name="connsiteY13" fmla="*/ 731179 h 913830"/>
                  <a:gd name="connsiteX14" fmla="*/ 0 w 519739"/>
                  <a:gd name="connsiteY14" fmla="*/ 731179 h 913830"/>
                  <a:gd name="connsiteX0" fmla="*/ 0 w 511708"/>
                  <a:gd name="connsiteY0" fmla="*/ 732001 h 914652"/>
                  <a:gd name="connsiteX1" fmla="*/ 219438 w 511708"/>
                  <a:gd name="connsiteY1" fmla="*/ 581137 h 914652"/>
                  <a:gd name="connsiteX2" fmla="*/ 358302 w 511708"/>
                  <a:gd name="connsiteY2" fmla="*/ 421129 h 914652"/>
                  <a:gd name="connsiteX3" fmla="*/ 421162 w 511708"/>
                  <a:gd name="connsiteY3" fmla="*/ 237121 h 914652"/>
                  <a:gd name="connsiteX4" fmla="*/ 420590 w 511708"/>
                  <a:gd name="connsiteY4" fmla="*/ 76542 h 914652"/>
                  <a:gd name="connsiteX5" fmla="*/ 511020 w 511708"/>
                  <a:gd name="connsiteY5" fmla="*/ 822 h 914652"/>
                  <a:gd name="connsiteX6" fmla="*/ 462306 w 511708"/>
                  <a:gd name="connsiteY6" fmla="*/ 118830 h 914652"/>
                  <a:gd name="connsiteX7" fmla="*/ 464021 w 511708"/>
                  <a:gd name="connsiteY7" fmla="*/ 471417 h 914652"/>
                  <a:gd name="connsiteX8" fmla="*/ 405733 w 511708"/>
                  <a:gd name="connsiteY8" fmla="*/ 620567 h 914652"/>
                  <a:gd name="connsiteX9" fmla="*/ 256011 w 511708"/>
                  <a:gd name="connsiteY9" fmla="*/ 774860 h 914652"/>
                  <a:gd name="connsiteX10" fmla="*/ 169150 w 511708"/>
                  <a:gd name="connsiteY10" fmla="*/ 895437 h 914652"/>
                  <a:gd name="connsiteX11" fmla="*/ 126291 w 511708"/>
                  <a:gd name="connsiteY11" fmla="*/ 894865 h 914652"/>
                  <a:gd name="connsiteX12" fmla="*/ 0 w 511708"/>
                  <a:gd name="connsiteY12" fmla="*/ 732001 h 914652"/>
                  <a:gd name="connsiteX13" fmla="*/ 0 w 511708"/>
                  <a:gd name="connsiteY13" fmla="*/ 732001 h 914652"/>
                  <a:gd name="connsiteX0" fmla="*/ 0 w 620344"/>
                  <a:gd name="connsiteY0" fmla="*/ 743213 h 925864"/>
                  <a:gd name="connsiteX1" fmla="*/ 219438 w 620344"/>
                  <a:gd name="connsiteY1" fmla="*/ 592349 h 925864"/>
                  <a:gd name="connsiteX2" fmla="*/ 358302 w 620344"/>
                  <a:gd name="connsiteY2" fmla="*/ 432341 h 925864"/>
                  <a:gd name="connsiteX3" fmla="*/ 421162 w 620344"/>
                  <a:gd name="connsiteY3" fmla="*/ 248333 h 925864"/>
                  <a:gd name="connsiteX4" fmla="*/ 420590 w 620344"/>
                  <a:gd name="connsiteY4" fmla="*/ 87754 h 925864"/>
                  <a:gd name="connsiteX5" fmla="*/ 511020 w 620344"/>
                  <a:gd name="connsiteY5" fmla="*/ 12034 h 925864"/>
                  <a:gd name="connsiteX6" fmla="*/ 619681 w 620344"/>
                  <a:gd name="connsiteY6" fmla="*/ 333543 h 925864"/>
                  <a:gd name="connsiteX7" fmla="*/ 464021 w 620344"/>
                  <a:gd name="connsiteY7" fmla="*/ 482629 h 925864"/>
                  <a:gd name="connsiteX8" fmla="*/ 405733 w 620344"/>
                  <a:gd name="connsiteY8" fmla="*/ 631779 h 925864"/>
                  <a:gd name="connsiteX9" fmla="*/ 256011 w 620344"/>
                  <a:gd name="connsiteY9" fmla="*/ 786072 h 925864"/>
                  <a:gd name="connsiteX10" fmla="*/ 169150 w 620344"/>
                  <a:gd name="connsiteY10" fmla="*/ 906649 h 925864"/>
                  <a:gd name="connsiteX11" fmla="*/ 126291 w 620344"/>
                  <a:gd name="connsiteY11" fmla="*/ 906077 h 925864"/>
                  <a:gd name="connsiteX12" fmla="*/ 0 w 620344"/>
                  <a:gd name="connsiteY12" fmla="*/ 743213 h 925864"/>
                  <a:gd name="connsiteX13" fmla="*/ 0 w 620344"/>
                  <a:gd name="connsiteY13" fmla="*/ 743213 h 925864"/>
                  <a:gd name="connsiteX0" fmla="*/ 0 w 620344"/>
                  <a:gd name="connsiteY0" fmla="*/ 743213 h 925864"/>
                  <a:gd name="connsiteX1" fmla="*/ 219438 w 620344"/>
                  <a:gd name="connsiteY1" fmla="*/ 592349 h 925864"/>
                  <a:gd name="connsiteX2" fmla="*/ 358302 w 620344"/>
                  <a:gd name="connsiteY2" fmla="*/ 432341 h 925864"/>
                  <a:gd name="connsiteX3" fmla="*/ 421162 w 620344"/>
                  <a:gd name="connsiteY3" fmla="*/ 248333 h 925864"/>
                  <a:gd name="connsiteX4" fmla="*/ 420590 w 620344"/>
                  <a:gd name="connsiteY4" fmla="*/ 87754 h 925864"/>
                  <a:gd name="connsiteX5" fmla="*/ 511020 w 620344"/>
                  <a:gd name="connsiteY5" fmla="*/ 12034 h 925864"/>
                  <a:gd name="connsiteX6" fmla="*/ 619681 w 620344"/>
                  <a:gd name="connsiteY6" fmla="*/ 333543 h 925864"/>
                  <a:gd name="connsiteX7" fmla="*/ 464021 w 620344"/>
                  <a:gd name="connsiteY7" fmla="*/ 482629 h 925864"/>
                  <a:gd name="connsiteX8" fmla="*/ 405733 w 620344"/>
                  <a:gd name="connsiteY8" fmla="*/ 631779 h 925864"/>
                  <a:gd name="connsiteX9" fmla="*/ 256011 w 620344"/>
                  <a:gd name="connsiteY9" fmla="*/ 786072 h 925864"/>
                  <a:gd name="connsiteX10" fmla="*/ 169150 w 620344"/>
                  <a:gd name="connsiteY10" fmla="*/ 906649 h 925864"/>
                  <a:gd name="connsiteX11" fmla="*/ 126291 w 620344"/>
                  <a:gd name="connsiteY11" fmla="*/ 906077 h 925864"/>
                  <a:gd name="connsiteX12" fmla="*/ 0 w 620344"/>
                  <a:gd name="connsiteY12" fmla="*/ 743213 h 925864"/>
                  <a:gd name="connsiteX13" fmla="*/ 0 w 620344"/>
                  <a:gd name="connsiteY13" fmla="*/ 743213 h 925864"/>
                  <a:gd name="connsiteX0" fmla="*/ 0 w 620344"/>
                  <a:gd name="connsiteY0" fmla="*/ 743213 h 925864"/>
                  <a:gd name="connsiteX1" fmla="*/ 219438 w 620344"/>
                  <a:gd name="connsiteY1" fmla="*/ 592349 h 925864"/>
                  <a:gd name="connsiteX2" fmla="*/ 358302 w 620344"/>
                  <a:gd name="connsiteY2" fmla="*/ 432341 h 925864"/>
                  <a:gd name="connsiteX3" fmla="*/ 421162 w 620344"/>
                  <a:gd name="connsiteY3" fmla="*/ 248333 h 925864"/>
                  <a:gd name="connsiteX4" fmla="*/ 420590 w 620344"/>
                  <a:gd name="connsiteY4" fmla="*/ 87754 h 925864"/>
                  <a:gd name="connsiteX5" fmla="*/ 511020 w 620344"/>
                  <a:gd name="connsiteY5" fmla="*/ 12034 h 925864"/>
                  <a:gd name="connsiteX6" fmla="*/ 619681 w 620344"/>
                  <a:gd name="connsiteY6" fmla="*/ 333543 h 925864"/>
                  <a:gd name="connsiteX7" fmla="*/ 464021 w 620344"/>
                  <a:gd name="connsiteY7" fmla="*/ 482629 h 925864"/>
                  <a:gd name="connsiteX8" fmla="*/ 405733 w 620344"/>
                  <a:gd name="connsiteY8" fmla="*/ 631779 h 925864"/>
                  <a:gd name="connsiteX9" fmla="*/ 256011 w 620344"/>
                  <a:gd name="connsiteY9" fmla="*/ 786072 h 925864"/>
                  <a:gd name="connsiteX10" fmla="*/ 169150 w 620344"/>
                  <a:gd name="connsiteY10" fmla="*/ 906649 h 925864"/>
                  <a:gd name="connsiteX11" fmla="*/ 126291 w 620344"/>
                  <a:gd name="connsiteY11" fmla="*/ 906077 h 925864"/>
                  <a:gd name="connsiteX12" fmla="*/ 0 w 620344"/>
                  <a:gd name="connsiteY12" fmla="*/ 743213 h 925864"/>
                  <a:gd name="connsiteX13" fmla="*/ 0 w 620344"/>
                  <a:gd name="connsiteY13" fmla="*/ 743213 h 925864"/>
                  <a:gd name="connsiteX0" fmla="*/ 0 w 623047"/>
                  <a:gd name="connsiteY0" fmla="*/ 743213 h 925864"/>
                  <a:gd name="connsiteX1" fmla="*/ 219438 w 623047"/>
                  <a:gd name="connsiteY1" fmla="*/ 592349 h 925864"/>
                  <a:gd name="connsiteX2" fmla="*/ 358302 w 623047"/>
                  <a:gd name="connsiteY2" fmla="*/ 432341 h 925864"/>
                  <a:gd name="connsiteX3" fmla="*/ 421162 w 623047"/>
                  <a:gd name="connsiteY3" fmla="*/ 248333 h 925864"/>
                  <a:gd name="connsiteX4" fmla="*/ 420590 w 623047"/>
                  <a:gd name="connsiteY4" fmla="*/ 87754 h 925864"/>
                  <a:gd name="connsiteX5" fmla="*/ 511020 w 623047"/>
                  <a:gd name="connsiteY5" fmla="*/ 12034 h 925864"/>
                  <a:gd name="connsiteX6" fmla="*/ 622395 w 623047"/>
                  <a:gd name="connsiteY6" fmla="*/ 306409 h 925864"/>
                  <a:gd name="connsiteX7" fmla="*/ 464021 w 623047"/>
                  <a:gd name="connsiteY7" fmla="*/ 482629 h 925864"/>
                  <a:gd name="connsiteX8" fmla="*/ 405733 w 623047"/>
                  <a:gd name="connsiteY8" fmla="*/ 631779 h 925864"/>
                  <a:gd name="connsiteX9" fmla="*/ 256011 w 623047"/>
                  <a:gd name="connsiteY9" fmla="*/ 786072 h 925864"/>
                  <a:gd name="connsiteX10" fmla="*/ 169150 w 623047"/>
                  <a:gd name="connsiteY10" fmla="*/ 906649 h 925864"/>
                  <a:gd name="connsiteX11" fmla="*/ 126291 w 623047"/>
                  <a:gd name="connsiteY11" fmla="*/ 906077 h 925864"/>
                  <a:gd name="connsiteX12" fmla="*/ 0 w 623047"/>
                  <a:gd name="connsiteY12" fmla="*/ 743213 h 925864"/>
                  <a:gd name="connsiteX13" fmla="*/ 0 w 623047"/>
                  <a:gd name="connsiteY13" fmla="*/ 743213 h 925864"/>
                  <a:gd name="connsiteX0" fmla="*/ 0 w 622395"/>
                  <a:gd name="connsiteY0" fmla="*/ 743213 h 925864"/>
                  <a:gd name="connsiteX1" fmla="*/ 219438 w 622395"/>
                  <a:gd name="connsiteY1" fmla="*/ 592349 h 925864"/>
                  <a:gd name="connsiteX2" fmla="*/ 358302 w 622395"/>
                  <a:gd name="connsiteY2" fmla="*/ 432341 h 925864"/>
                  <a:gd name="connsiteX3" fmla="*/ 421162 w 622395"/>
                  <a:gd name="connsiteY3" fmla="*/ 248333 h 925864"/>
                  <a:gd name="connsiteX4" fmla="*/ 420590 w 622395"/>
                  <a:gd name="connsiteY4" fmla="*/ 87754 h 925864"/>
                  <a:gd name="connsiteX5" fmla="*/ 511020 w 622395"/>
                  <a:gd name="connsiteY5" fmla="*/ 12034 h 925864"/>
                  <a:gd name="connsiteX6" fmla="*/ 622395 w 622395"/>
                  <a:gd name="connsiteY6" fmla="*/ 306409 h 925864"/>
                  <a:gd name="connsiteX7" fmla="*/ 405733 w 622395"/>
                  <a:gd name="connsiteY7" fmla="*/ 631779 h 925864"/>
                  <a:gd name="connsiteX8" fmla="*/ 256011 w 622395"/>
                  <a:gd name="connsiteY8" fmla="*/ 786072 h 925864"/>
                  <a:gd name="connsiteX9" fmla="*/ 169150 w 622395"/>
                  <a:gd name="connsiteY9" fmla="*/ 906649 h 925864"/>
                  <a:gd name="connsiteX10" fmla="*/ 126291 w 622395"/>
                  <a:gd name="connsiteY10" fmla="*/ 906077 h 925864"/>
                  <a:gd name="connsiteX11" fmla="*/ 0 w 622395"/>
                  <a:gd name="connsiteY11" fmla="*/ 743213 h 925864"/>
                  <a:gd name="connsiteX12" fmla="*/ 0 w 622395"/>
                  <a:gd name="connsiteY12" fmla="*/ 743213 h 925864"/>
                  <a:gd name="connsiteX0" fmla="*/ 0 w 625108"/>
                  <a:gd name="connsiteY0" fmla="*/ 743213 h 925864"/>
                  <a:gd name="connsiteX1" fmla="*/ 219438 w 625108"/>
                  <a:gd name="connsiteY1" fmla="*/ 592349 h 925864"/>
                  <a:gd name="connsiteX2" fmla="*/ 358302 w 625108"/>
                  <a:gd name="connsiteY2" fmla="*/ 432341 h 925864"/>
                  <a:gd name="connsiteX3" fmla="*/ 421162 w 625108"/>
                  <a:gd name="connsiteY3" fmla="*/ 248333 h 925864"/>
                  <a:gd name="connsiteX4" fmla="*/ 420590 w 625108"/>
                  <a:gd name="connsiteY4" fmla="*/ 87754 h 925864"/>
                  <a:gd name="connsiteX5" fmla="*/ 511020 w 625108"/>
                  <a:gd name="connsiteY5" fmla="*/ 12034 h 925864"/>
                  <a:gd name="connsiteX6" fmla="*/ 625108 w 625108"/>
                  <a:gd name="connsiteY6" fmla="*/ 333543 h 925864"/>
                  <a:gd name="connsiteX7" fmla="*/ 405733 w 625108"/>
                  <a:gd name="connsiteY7" fmla="*/ 631779 h 925864"/>
                  <a:gd name="connsiteX8" fmla="*/ 256011 w 625108"/>
                  <a:gd name="connsiteY8" fmla="*/ 786072 h 925864"/>
                  <a:gd name="connsiteX9" fmla="*/ 169150 w 625108"/>
                  <a:gd name="connsiteY9" fmla="*/ 906649 h 925864"/>
                  <a:gd name="connsiteX10" fmla="*/ 126291 w 625108"/>
                  <a:gd name="connsiteY10" fmla="*/ 906077 h 925864"/>
                  <a:gd name="connsiteX11" fmla="*/ 0 w 625108"/>
                  <a:gd name="connsiteY11" fmla="*/ 743213 h 925864"/>
                  <a:gd name="connsiteX12" fmla="*/ 0 w 625108"/>
                  <a:gd name="connsiteY12" fmla="*/ 743213 h 925864"/>
                  <a:gd name="connsiteX0" fmla="*/ 0 w 625108"/>
                  <a:gd name="connsiteY0" fmla="*/ 743213 h 925864"/>
                  <a:gd name="connsiteX1" fmla="*/ 219438 w 625108"/>
                  <a:gd name="connsiteY1" fmla="*/ 592349 h 925864"/>
                  <a:gd name="connsiteX2" fmla="*/ 358302 w 625108"/>
                  <a:gd name="connsiteY2" fmla="*/ 432341 h 925864"/>
                  <a:gd name="connsiteX3" fmla="*/ 421162 w 625108"/>
                  <a:gd name="connsiteY3" fmla="*/ 248333 h 925864"/>
                  <a:gd name="connsiteX4" fmla="*/ 420590 w 625108"/>
                  <a:gd name="connsiteY4" fmla="*/ 87754 h 925864"/>
                  <a:gd name="connsiteX5" fmla="*/ 511020 w 625108"/>
                  <a:gd name="connsiteY5" fmla="*/ 12034 h 925864"/>
                  <a:gd name="connsiteX6" fmla="*/ 625108 w 625108"/>
                  <a:gd name="connsiteY6" fmla="*/ 333543 h 925864"/>
                  <a:gd name="connsiteX7" fmla="*/ 405733 w 625108"/>
                  <a:gd name="connsiteY7" fmla="*/ 631779 h 925864"/>
                  <a:gd name="connsiteX8" fmla="*/ 256011 w 625108"/>
                  <a:gd name="connsiteY8" fmla="*/ 786072 h 925864"/>
                  <a:gd name="connsiteX9" fmla="*/ 169150 w 625108"/>
                  <a:gd name="connsiteY9" fmla="*/ 906649 h 925864"/>
                  <a:gd name="connsiteX10" fmla="*/ 126291 w 625108"/>
                  <a:gd name="connsiteY10" fmla="*/ 906077 h 925864"/>
                  <a:gd name="connsiteX11" fmla="*/ 0 w 625108"/>
                  <a:gd name="connsiteY11" fmla="*/ 743213 h 925864"/>
                  <a:gd name="connsiteX12" fmla="*/ 0 w 625108"/>
                  <a:gd name="connsiteY12" fmla="*/ 743213 h 925864"/>
                  <a:gd name="connsiteX0" fmla="*/ 0 w 625108"/>
                  <a:gd name="connsiteY0" fmla="*/ 743213 h 925864"/>
                  <a:gd name="connsiteX1" fmla="*/ 219438 w 625108"/>
                  <a:gd name="connsiteY1" fmla="*/ 592349 h 925864"/>
                  <a:gd name="connsiteX2" fmla="*/ 358302 w 625108"/>
                  <a:gd name="connsiteY2" fmla="*/ 432341 h 925864"/>
                  <a:gd name="connsiteX3" fmla="*/ 421162 w 625108"/>
                  <a:gd name="connsiteY3" fmla="*/ 248333 h 925864"/>
                  <a:gd name="connsiteX4" fmla="*/ 420590 w 625108"/>
                  <a:gd name="connsiteY4" fmla="*/ 87754 h 925864"/>
                  <a:gd name="connsiteX5" fmla="*/ 511020 w 625108"/>
                  <a:gd name="connsiteY5" fmla="*/ 12034 h 925864"/>
                  <a:gd name="connsiteX6" fmla="*/ 625108 w 625108"/>
                  <a:gd name="connsiteY6" fmla="*/ 333543 h 925864"/>
                  <a:gd name="connsiteX7" fmla="*/ 405733 w 625108"/>
                  <a:gd name="connsiteY7" fmla="*/ 631779 h 925864"/>
                  <a:gd name="connsiteX8" fmla="*/ 256011 w 625108"/>
                  <a:gd name="connsiteY8" fmla="*/ 786072 h 925864"/>
                  <a:gd name="connsiteX9" fmla="*/ 169150 w 625108"/>
                  <a:gd name="connsiteY9" fmla="*/ 906649 h 925864"/>
                  <a:gd name="connsiteX10" fmla="*/ 126291 w 625108"/>
                  <a:gd name="connsiteY10" fmla="*/ 906077 h 925864"/>
                  <a:gd name="connsiteX11" fmla="*/ 0 w 625108"/>
                  <a:gd name="connsiteY11" fmla="*/ 743213 h 925864"/>
                  <a:gd name="connsiteX12" fmla="*/ 0 w 625108"/>
                  <a:gd name="connsiteY12" fmla="*/ 743213 h 925864"/>
                  <a:gd name="connsiteX0" fmla="*/ 0 w 630897"/>
                  <a:gd name="connsiteY0" fmla="*/ 710234 h 925864"/>
                  <a:gd name="connsiteX1" fmla="*/ 225227 w 630897"/>
                  <a:gd name="connsiteY1" fmla="*/ 592349 h 925864"/>
                  <a:gd name="connsiteX2" fmla="*/ 364091 w 630897"/>
                  <a:gd name="connsiteY2" fmla="*/ 432341 h 925864"/>
                  <a:gd name="connsiteX3" fmla="*/ 426951 w 630897"/>
                  <a:gd name="connsiteY3" fmla="*/ 248333 h 925864"/>
                  <a:gd name="connsiteX4" fmla="*/ 426379 w 630897"/>
                  <a:gd name="connsiteY4" fmla="*/ 87754 h 925864"/>
                  <a:gd name="connsiteX5" fmla="*/ 516809 w 630897"/>
                  <a:gd name="connsiteY5" fmla="*/ 12034 h 925864"/>
                  <a:gd name="connsiteX6" fmla="*/ 630897 w 630897"/>
                  <a:gd name="connsiteY6" fmla="*/ 333543 h 925864"/>
                  <a:gd name="connsiteX7" fmla="*/ 411522 w 630897"/>
                  <a:gd name="connsiteY7" fmla="*/ 631779 h 925864"/>
                  <a:gd name="connsiteX8" fmla="*/ 261800 w 630897"/>
                  <a:gd name="connsiteY8" fmla="*/ 786072 h 925864"/>
                  <a:gd name="connsiteX9" fmla="*/ 174939 w 630897"/>
                  <a:gd name="connsiteY9" fmla="*/ 906649 h 925864"/>
                  <a:gd name="connsiteX10" fmla="*/ 132080 w 630897"/>
                  <a:gd name="connsiteY10" fmla="*/ 906077 h 925864"/>
                  <a:gd name="connsiteX11" fmla="*/ 5789 w 630897"/>
                  <a:gd name="connsiteY11" fmla="*/ 743213 h 925864"/>
                  <a:gd name="connsiteX12" fmla="*/ 0 w 630897"/>
                  <a:gd name="connsiteY12" fmla="*/ 710234 h 925864"/>
                  <a:gd name="connsiteX0" fmla="*/ 0 w 630897"/>
                  <a:gd name="connsiteY0" fmla="*/ 710234 h 925864"/>
                  <a:gd name="connsiteX1" fmla="*/ 219439 w 630897"/>
                  <a:gd name="connsiteY1" fmla="*/ 580356 h 925864"/>
                  <a:gd name="connsiteX2" fmla="*/ 364091 w 630897"/>
                  <a:gd name="connsiteY2" fmla="*/ 432341 h 925864"/>
                  <a:gd name="connsiteX3" fmla="*/ 426951 w 630897"/>
                  <a:gd name="connsiteY3" fmla="*/ 248333 h 925864"/>
                  <a:gd name="connsiteX4" fmla="*/ 426379 w 630897"/>
                  <a:gd name="connsiteY4" fmla="*/ 87754 h 925864"/>
                  <a:gd name="connsiteX5" fmla="*/ 516809 w 630897"/>
                  <a:gd name="connsiteY5" fmla="*/ 12034 h 925864"/>
                  <a:gd name="connsiteX6" fmla="*/ 630897 w 630897"/>
                  <a:gd name="connsiteY6" fmla="*/ 333543 h 925864"/>
                  <a:gd name="connsiteX7" fmla="*/ 411522 w 630897"/>
                  <a:gd name="connsiteY7" fmla="*/ 631779 h 925864"/>
                  <a:gd name="connsiteX8" fmla="*/ 261800 w 630897"/>
                  <a:gd name="connsiteY8" fmla="*/ 786072 h 925864"/>
                  <a:gd name="connsiteX9" fmla="*/ 174939 w 630897"/>
                  <a:gd name="connsiteY9" fmla="*/ 906649 h 925864"/>
                  <a:gd name="connsiteX10" fmla="*/ 132080 w 630897"/>
                  <a:gd name="connsiteY10" fmla="*/ 906077 h 925864"/>
                  <a:gd name="connsiteX11" fmla="*/ 5789 w 630897"/>
                  <a:gd name="connsiteY11" fmla="*/ 743213 h 925864"/>
                  <a:gd name="connsiteX12" fmla="*/ 0 w 630897"/>
                  <a:gd name="connsiteY12" fmla="*/ 710234 h 925864"/>
                  <a:gd name="connsiteX0" fmla="*/ 0 w 630897"/>
                  <a:gd name="connsiteY0" fmla="*/ 710234 h 925864"/>
                  <a:gd name="connsiteX1" fmla="*/ 219439 w 630897"/>
                  <a:gd name="connsiteY1" fmla="*/ 580356 h 925864"/>
                  <a:gd name="connsiteX2" fmla="*/ 352514 w 630897"/>
                  <a:gd name="connsiteY2" fmla="*/ 423347 h 925864"/>
                  <a:gd name="connsiteX3" fmla="*/ 426951 w 630897"/>
                  <a:gd name="connsiteY3" fmla="*/ 248333 h 925864"/>
                  <a:gd name="connsiteX4" fmla="*/ 426379 w 630897"/>
                  <a:gd name="connsiteY4" fmla="*/ 87754 h 925864"/>
                  <a:gd name="connsiteX5" fmla="*/ 516809 w 630897"/>
                  <a:gd name="connsiteY5" fmla="*/ 12034 h 925864"/>
                  <a:gd name="connsiteX6" fmla="*/ 630897 w 630897"/>
                  <a:gd name="connsiteY6" fmla="*/ 333543 h 925864"/>
                  <a:gd name="connsiteX7" fmla="*/ 411522 w 630897"/>
                  <a:gd name="connsiteY7" fmla="*/ 631779 h 925864"/>
                  <a:gd name="connsiteX8" fmla="*/ 261800 w 630897"/>
                  <a:gd name="connsiteY8" fmla="*/ 786072 h 925864"/>
                  <a:gd name="connsiteX9" fmla="*/ 174939 w 630897"/>
                  <a:gd name="connsiteY9" fmla="*/ 906649 h 925864"/>
                  <a:gd name="connsiteX10" fmla="*/ 132080 w 630897"/>
                  <a:gd name="connsiteY10" fmla="*/ 906077 h 925864"/>
                  <a:gd name="connsiteX11" fmla="*/ 5789 w 630897"/>
                  <a:gd name="connsiteY11" fmla="*/ 743213 h 925864"/>
                  <a:gd name="connsiteX12" fmla="*/ 0 w 630897"/>
                  <a:gd name="connsiteY12" fmla="*/ 710234 h 925864"/>
                  <a:gd name="connsiteX0" fmla="*/ 0 w 630897"/>
                  <a:gd name="connsiteY0" fmla="*/ 710234 h 925864"/>
                  <a:gd name="connsiteX1" fmla="*/ 219439 w 630897"/>
                  <a:gd name="connsiteY1" fmla="*/ 580356 h 925864"/>
                  <a:gd name="connsiteX2" fmla="*/ 352514 w 630897"/>
                  <a:gd name="connsiteY2" fmla="*/ 423347 h 925864"/>
                  <a:gd name="connsiteX3" fmla="*/ 418267 w 630897"/>
                  <a:gd name="connsiteY3" fmla="*/ 242336 h 925864"/>
                  <a:gd name="connsiteX4" fmla="*/ 426379 w 630897"/>
                  <a:gd name="connsiteY4" fmla="*/ 87754 h 925864"/>
                  <a:gd name="connsiteX5" fmla="*/ 516809 w 630897"/>
                  <a:gd name="connsiteY5" fmla="*/ 12034 h 925864"/>
                  <a:gd name="connsiteX6" fmla="*/ 630897 w 630897"/>
                  <a:gd name="connsiteY6" fmla="*/ 333543 h 925864"/>
                  <a:gd name="connsiteX7" fmla="*/ 411522 w 630897"/>
                  <a:gd name="connsiteY7" fmla="*/ 631779 h 925864"/>
                  <a:gd name="connsiteX8" fmla="*/ 261800 w 630897"/>
                  <a:gd name="connsiteY8" fmla="*/ 786072 h 925864"/>
                  <a:gd name="connsiteX9" fmla="*/ 174939 w 630897"/>
                  <a:gd name="connsiteY9" fmla="*/ 906649 h 925864"/>
                  <a:gd name="connsiteX10" fmla="*/ 132080 w 630897"/>
                  <a:gd name="connsiteY10" fmla="*/ 906077 h 925864"/>
                  <a:gd name="connsiteX11" fmla="*/ 5789 w 630897"/>
                  <a:gd name="connsiteY11" fmla="*/ 743213 h 925864"/>
                  <a:gd name="connsiteX12" fmla="*/ 0 w 630897"/>
                  <a:gd name="connsiteY12" fmla="*/ 710234 h 925864"/>
                  <a:gd name="connsiteX0" fmla="*/ 0 w 630897"/>
                  <a:gd name="connsiteY0" fmla="*/ 709914 h 925544"/>
                  <a:gd name="connsiteX1" fmla="*/ 219439 w 630897"/>
                  <a:gd name="connsiteY1" fmla="*/ 580036 h 925544"/>
                  <a:gd name="connsiteX2" fmla="*/ 352514 w 630897"/>
                  <a:gd name="connsiteY2" fmla="*/ 423027 h 925544"/>
                  <a:gd name="connsiteX3" fmla="*/ 418267 w 630897"/>
                  <a:gd name="connsiteY3" fmla="*/ 242016 h 925544"/>
                  <a:gd name="connsiteX4" fmla="*/ 417696 w 630897"/>
                  <a:gd name="connsiteY4" fmla="*/ 90432 h 925544"/>
                  <a:gd name="connsiteX5" fmla="*/ 516809 w 630897"/>
                  <a:gd name="connsiteY5" fmla="*/ 11714 h 925544"/>
                  <a:gd name="connsiteX6" fmla="*/ 630897 w 630897"/>
                  <a:gd name="connsiteY6" fmla="*/ 333223 h 925544"/>
                  <a:gd name="connsiteX7" fmla="*/ 411522 w 630897"/>
                  <a:gd name="connsiteY7" fmla="*/ 631459 h 925544"/>
                  <a:gd name="connsiteX8" fmla="*/ 261800 w 630897"/>
                  <a:gd name="connsiteY8" fmla="*/ 785752 h 925544"/>
                  <a:gd name="connsiteX9" fmla="*/ 174939 w 630897"/>
                  <a:gd name="connsiteY9" fmla="*/ 906329 h 925544"/>
                  <a:gd name="connsiteX10" fmla="*/ 132080 w 630897"/>
                  <a:gd name="connsiteY10" fmla="*/ 905757 h 925544"/>
                  <a:gd name="connsiteX11" fmla="*/ 5789 w 630897"/>
                  <a:gd name="connsiteY11" fmla="*/ 742893 h 925544"/>
                  <a:gd name="connsiteX12" fmla="*/ 0 w 630897"/>
                  <a:gd name="connsiteY12" fmla="*/ 709914 h 925544"/>
                  <a:gd name="connsiteX0" fmla="*/ 0 w 630897"/>
                  <a:gd name="connsiteY0" fmla="*/ 704577 h 920207"/>
                  <a:gd name="connsiteX1" fmla="*/ 219439 w 630897"/>
                  <a:gd name="connsiteY1" fmla="*/ 574699 h 920207"/>
                  <a:gd name="connsiteX2" fmla="*/ 352514 w 630897"/>
                  <a:gd name="connsiteY2" fmla="*/ 417690 h 920207"/>
                  <a:gd name="connsiteX3" fmla="*/ 418267 w 630897"/>
                  <a:gd name="connsiteY3" fmla="*/ 236679 h 920207"/>
                  <a:gd name="connsiteX4" fmla="*/ 417696 w 630897"/>
                  <a:gd name="connsiteY4" fmla="*/ 85095 h 920207"/>
                  <a:gd name="connsiteX5" fmla="*/ 505232 w 630897"/>
                  <a:gd name="connsiteY5" fmla="*/ 12373 h 920207"/>
                  <a:gd name="connsiteX6" fmla="*/ 630897 w 630897"/>
                  <a:gd name="connsiteY6" fmla="*/ 327886 h 920207"/>
                  <a:gd name="connsiteX7" fmla="*/ 411522 w 630897"/>
                  <a:gd name="connsiteY7" fmla="*/ 626122 h 920207"/>
                  <a:gd name="connsiteX8" fmla="*/ 261800 w 630897"/>
                  <a:gd name="connsiteY8" fmla="*/ 780415 h 920207"/>
                  <a:gd name="connsiteX9" fmla="*/ 174939 w 630897"/>
                  <a:gd name="connsiteY9" fmla="*/ 900992 h 920207"/>
                  <a:gd name="connsiteX10" fmla="*/ 132080 w 630897"/>
                  <a:gd name="connsiteY10" fmla="*/ 900420 h 920207"/>
                  <a:gd name="connsiteX11" fmla="*/ 5789 w 630897"/>
                  <a:gd name="connsiteY11" fmla="*/ 737556 h 920207"/>
                  <a:gd name="connsiteX12" fmla="*/ 0 w 630897"/>
                  <a:gd name="connsiteY12" fmla="*/ 704577 h 920207"/>
                  <a:gd name="connsiteX0" fmla="*/ 0 w 625108"/>
                  <a:gd name="connsiteY0" fmla="*/ 737556 h 920207"/>
                  <a:gd name="connsiteX1" fmla="*/ 213650 w 625108"/>
                  <a:gd name="connsiteY1" fmla="*/ 574699 h 920207"/>
                  <a:gd name="connsiteX2" fmla="*/ 346725 w 625108"/>
                  <a:gd name="connsiteY2" fmla="*/ 417690 h 920207"/>
                  <a:gd name="connsiteX3" fmla="*/ 412478 w 625108"/>
                  <a:gd name="connsiteY3" fmla="*/ 236679 h 920207"/>
                  <a:gd name="connsiteX4" fmla="*/ 411907 w 625108"/>
                  <a:gd name="connsiteY4" fmla="*/ 85095 h 920207"/>
                  <a:gd name="connsiteX5" fmla="*/ 499443 w 625108"/>
                  <a:gd name="connsiteY5" fmla="*/ 12373 h 920207"/>
                  <a:gd name="connsiteX6" fmla="*/ 625108 w 625108"/>
                  <a:gd name="connsiteY6" fmla="*/ 327886 h 920207"/>
                  <a:gd name="connsiteX7" fmla="*/ 405733 w 625108"/>
                  <a:gd name="connsiteY7" fmla="*/ 626122 h 920207"/>
                  <a:gd name="connsiteX8" fmla="*/ 256011 w 625108"/>
                  <a:gd name="connsiteY8" fmla="*/ 780415 h 920207"/>
                  <a:gd name="connsiteX9" fmla="*/ 169150 w 625108"/>
                  <a:gd name="connsiteY9" fmla="*/ 900992 h 920207"/>
                  <a:gd name="connsiteX10" fmla="*/ 126291 w 625108"/>
                  <a:gd name="connsiteY10" fmla="*/ 900420 h 920207"/>
                  <a:gd name="connsiteX11" fmla="*/ 0 w 625108"/>
                  <a:gd name="connsiteY11" fmla="*/ 737556 h 920207"/>
                  <a:gd name="connsiteX0" fmla="*/ 0 w 630897"/>
                  <a:gd name="connsiteY0" fmla="*/ 704577 h 920207"/>
                  <a:gd name="connsiteX1" fmla="*/ 219439 w 630897"/>
                  <a:gd name="connsiteY1" fmla="*/ 574699 h 920207"/>
                  <a:gd name="connsiteX2" fmla="*/ 352514 w 630897"/>
                  <a:gd name="connsiteY2" fmla="*/ 417690 h 920207"/>
                  <a:gd name="connsiteX3" fmla="*/ 418267 w 630897"/>
                  <a:gd name="connsiteY3" fmla="*/ 236679 h 920207"/>
                  <a:gd name="connsiteX4" fmla="*/ 417696 w 630897"/>
                  <a:gd name="connsiteY4" fmla="*/ 85095 h 920207"/>
                  <a:gd name="connsiteX5" fmla="*/ 505232 w 630897"/>
                  <a:gd name="connsiteY5" fmla="*/ 12373 h 920207"/>
                  <a:gd name="connsiteX6" fmla="*/ 630897 w 630897"/>
                  <a:gd name="connsiteY6" fmla="*/ 327886 h 920207"/>
                  <a:gd name="connsiteX7" fmla="*/ 411522 w 630897"/>
                  <a:gd name="connsiteY7" fmla="*/ 626122 h 920207"/>
                  <a:gd name="connsiteX8" fmla="*/ 261800 w 630897"/>
                  <a:gd name="connsiteY8" fmla="*/ 780415 h 920207"/>
                  <a:gd name="connsiteX9" fmla="*/ 174939 w 630897"/>
                  <a:gd name="connsiteY9" fmla="*/ 900992 h 920207"/>
                  <a:gd name="connsiteX10" fmla="*/ 132080 w 630897"/>
                  <a:gd name="connsiteY10" fmla="*/ 900420 h 920207"/>
                  <a:gd name="connsiteX11" fmla="*/ 0 w 630897"/>
                  <a:gd name="connsiteY11" fmla="*/ 704577 h 920207"/>
                  <a:gd name="connsiteX0" fmla="*/ 0 w 630897"/>
                  <a:gd name="connsiteY0" fmla="*/ 704577 h 920207"/>
                  <a:gd name="connsiteX1" fmla="*/ 219439 w 630897"/>
                  <a:gd name="connsiteY1" fmla="*/ 574699 h 920207"/>
                  <a:gd name="connsiteX2" fmla="*/ 352514 w 630897"/>
                  <a:gd name="connsiteY2" fmla="*/ 417690 h 920207"/>
                  <a:gd name="connsiteX3" fmla="*/ 418267 w 630897"/>
                  <a:gd name="connsiteY3" fmla="*/ 236679 h 920207"/>
                  <a:gd name="connsiteX4" fmla="*/ 417696 w 630897"/>
                  <a:gd name="connsiteY4" fmla="*/ 85095 h 920207"/>
                  <a:gd name="connsiteX5" fmla="*/ 505232 w 630897"/>
                  <a:gd name="connsiteY5" fmla="*/ 12373 h 920207"/>
                  <a:gd name="connsiteX6" fmla="*/ 630897 w 630897"/>
                  <a:gd name="connsiteY6" fmla="*/ 327886 h 920207"/>
                  <a:gd name="connsiteX7" fmla="*/ 411522 w 630897"/>
                  <a:gd name="connsiteY7" fmla="*/ 626122 h 920207"/>
                  <a:gd name="connsiteX8" fmla="*/ 261800 w 630897"/>
                  <a:gd name="connsiteY8" fmla="*/ 780415 h 920207"/>
                  <a:gd name="connsiteX9" fmla="*/ 174939 w 630897"/>
                  <a:gd name="connsiteY9" fmla="*/ 900992 h 920207"/>
                  <a:gd name="connsiteX10" fmla="*/ 132080 w 630897"/>
                  <a:gd name="connsiteY10" fmla="*/ 900420 h 920207"/>
                  <a:gd name="connsiteX11" fmla="*/ 0 w 630897"/>
                  <a:gd name="connsiteY11" fmla="*/ 704577 h 920207"/>
                  <a:gd name="connsiteX0" fmla="*/ 0 w 630897"/>
                  <a:gd name="connsiteY0" fmla="*/ 704577 h 950161"/>
                  <a:gd name="connsiteX1" fmla="*/ 219439 w 630897"/>
                  <a:gd name="connsiteY1" fmla="*/ 574699 h 950161"/>
                  <a:gd name="connsiteX2" fmla="*/ 352514 w 630897"/>
                  <a:gd name="connsiteY2" fmla="*/ 417690 h 950161"/>
                  <a:gd name="connsiteX3" fmla="*/ 418267 w 630897"/>
                  <a:gd name="connsiteY3" fmla="*/ 236679 h 950161"/>
                  <a:gd name="connsiteX4" fmla="*/ 417696 w 630897"/>
                  <a:gd name="connsiteY4" fmla="*/ 85095 h 950161"/>
                  <a:gd name="connsiteX5" fmla="*/ 505232 w 630897"/>
                  <a:gd name="connsiteY5" fmla="*/ 12373 h 950161"/>
                  <a:gd name="connsiteX6" fmla="*/ 630897 w 630897"/>
                  <a:gd name="connsiteY6" fmla="*/ 327886 h 950161"/>
                  <a:gd name="connsiteX7" fmla="*/ 411522 w 630897"/>
                  <a:gd name="connsiteY7" fmla="*/ 626122 h 950161"/>
                  <a:gd name="connsiteX8" fmla="*/ 234251 w 630897"/>
                  <a:gd name="connsiteY8" fmla="*/ 943470 h 950161"/>
                  <a:gd name="connsiteX9" fmla="*/ 174939 w 630897"/>
                  <a:gd name="connsiteY9" fmla="*/ 900992 h 950161"/>
                  <a:gd name="connsiteX10" fmla="*/ 132080 w 630897"/>
                  <a:gd name="connsiteY10" fmla="*/ 900420 h 950161"/>
                  <a:gd name="connsiteX11" fmla="*/ 0 w 630897"/>
                  <a:gd name="connsiteY11" fmla="*/ 704577 h 950161"/>
                  <a:gd name="connsiteX0" fmla="*/ 0 w 630897"/>
                  <a:gd name="connsiteY0" fmla="*/ 704577 h 961892"/>
                  <a:gd name="connsiteX1" fmla="*/ 219439 w 630897"/>
                  <a:gd name="connsiteY1" fmla="*/ 574699 h 961892"/>
                  <a:gd name="connsiteX2" fmla="*/ 352514 w 630897"/>
                  <a:gd name="connsiteY2" fmla="*/ 417690 h 961892"/>
                  <a:gd name="connsiteX3" fmla="*/ 418267 w 630897"/>
                  <a:gd name="connsiteY3" fmla="*/ 236679 h 961892"/>
                  <a:gd name="connsiteX4" fmla="*/ 417696 w 630897"/>
                  <a:gd name="connsiteY4" fmla="*/ 85095 h 961892"/>
                  <a:gd name="connsiteX5" fmla="*/ 505232 w 630897"/>
                  <a:gd name="connsiteY5" fmla="*/ 12373 h 961892"/>
                  <a:gd name="connsiteX6" fmla="*/ 630897 w 630897"/>
                  <a:gd name="connsiteY6" fmla="*/ 327886 h 961892"/>
                  <a:gd name="connsiteX7" fmla="*/ 411522 w 630897"/>
                  <a:gd name="connsiteY7" fmla="*/ 626122 h 961892"/>
                  <a:gd name="connsiteX8" fmla="*/ 234251 w 630897"/>
                  <a:gd name="connsiteY8" fmla="*/ 943470 h 961892"/>
                  <a:gd name="connsiteX9" fmla="*/ 132080 w 630897"/>
                  <a:gd name="connsiteY9" fmla="*/ 900420 h 961892"/>
                  <a:gd name="connsiteX10" fmla="*/ 0 w 630897"/>
                  <a:gd name="connsiteY10" fmla="*/ 704577 h 961892"/>
                  <a:gd name="connsiteX0" fmla="*/ 0 w 630897"/>
                  <a:gd name="connsiteY0" fmla="*/ 704577 h 1029364"/>
                  <a:gd name="connsiteX1" fmla="*/ 219439 w 630897"/>
                  <a:gd name="connsiteY1" fmla="*/ 574699 h 1029364"/>
                  <a:gd name="connsiteX2" fmla="*/ 352514 w 630897"/>
                  <a:gd name="connsiteY2" fmla="*/ 417690 h 1029364"/>
                  <a:gd name="connsiteX3" fmla="*/ 418267 w 630897"/>
                  <a:gd name="connsiteY3" fmla="*/ 236679 h 1029364"/>
                  <a:gd name="connsiteX4" fmla="*/ 417696 w 630897"/>
                  <a:gd name="connsiteY4" fmla="*/ 85095 h 1029364"/>
                  <a:gd name="connsiteX5" fmla="*/ 505232 w 630897"/>
                  <a:gd name="connsiteY5" fmla="*/ 12373 h 1029364"/>
                  <a:gd name="connsiteX6" fmla="*/ 630897 w 630897"/>
                  <a:gd name="connsiteY6" fmla="*/ 327886 h 1029364"/>
                  <a:gd name="connsiteX7" fmla="*/ 411522 w 630897"/>
                  <a:gd name="connsiteY7" fmla="*/ 626122 h 1029364"/>
                  <a:gd name="connsiteX8" fmla="*/ 234251 w 630897"/>
                  <a:gd name="connsiteY8" fmla="*/ 943470 h 1029364"/>
                  <a:gd name="connsiteX9" fmla="*/ 84855 w 630897"/>
                  <a:gd name="connsiteY9" fmla="*/ 1014559 h 1029364"/>
                  <a:gd name="connsiteX10" fmla="*/ 0 w 630897"/>
                  <a:gd name="connsiteY10" fmla="*/ 704577 h 10293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30897" h="1029364">
                    <a:moveTo>
                      <a:pt x="0" y="704577"/>
                    </a:moveTo>
                    <a:cubicBezTo>
                      <a:pt x="87618" y="688266"/>
                      <a:pt x="160687" y="622513"/>
                      <a:pt x="219439" y="574699"/>
                    </a:cubicBezTo>
                    <a:cubicBezTo>
                      <a:pt x="278191" y="526885"/>
                      <a:pt x="319376" y="474027"/>
                      <a:pt x="352514" y="417690"/>
                    </a:cubicBezTo>
                    <a:cubicBezTo>
                      <a:pt x="385652" y="361353"/>
                      <a:pt x="419981" y="306397"/>
                      <a:pt x="418267" y="236679"/>
                    </a:cubicBezTo>
                    <a:cubicBezTo>
                      <a:pt x="416552" y="182962"/>
                      <a:pt x="417696" y="138812"/>
                      <a:pt x="417696" y="85095"/>
                    </a:cubicBezTo>
                    <a:cubicBezTo>
                      <a:pt x="418268" y="41665"/>
                      <a:pt x="472050" y="-28592"/>
                      <a:pt x="505232" y="12373"/>
                    </a:cubicBezTo>
                    <a:cubicBezTo>
                      <a:pt x="516707" y="96752"/>
                      <a:pt x="592603" y="208754"/>
                      <a:pt x="630897" y="327886"/>
                    </a:cubicBezTo>
                    <a:cubicBezTo>
                      <a:pt x="602496" y="423037"/>
                      <a:pt x="477630" y="523525"/>
                      <a:pt x="411522" y="626122"/>
                    </a:cubicBezTo>
                    <a:cubicBezTo>
                      <a:pt x="345414" y="728719"/>
                      <a:pt x="288696" y="878730"/>
                      <a:pt x="234251" y="943470"/>
                    </a:cubicBezTo>
                    <a:cubicBezTo>
                      <a:pt x="179806" y="1008210"/>
                      <a:pt x="123897" y="1054374"/>
                      <a:pt x="84855" y="1014559"/>
                    </a:cubicBezTo>
                    <a:cubicBezTo>
                      <a:pt x="61426" y="979700"/>
                      <a:pt x="17144" y="722863"/>
                      <a:pt x="0" y="704577"/>
                    </a:cubicBezTo>
                    <a:close/>
                  </a:path>
                </a:pathLst>
              </a:custGeom>
              <a:gradFill>
                <a:gsLst>
                  <a:gs pos="29000">
                    <a:schemeClr val="bg1">
                      <a:lumMod val="9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11400000" scaled="0"/>
              </a:gra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14" name="Freeform: Shape 713">
                <a:extLst>
                  <a:ext uri="{FF2B5EF4-FFF2-40B4-BE49-F238E27FC236}">
                    <a16:creationId xmlns:a16="http://schemas.microsoft.com/office/drawing/2014/main" id="{D48D5283-0D43-4F6F-AF7D-05A2581683DE}"/>
                  </a:ext>
                </a:extLst>
              </p:cNvPr>
              <p:cNvSpPr/>
              <p:nvPr/>
            </p:nvSpPr>
            <p:spPr>
              <a:xfrm flipH="1">
                <a:off x="1999709" y="5272484"/>
                <a:ext cx="227881" cy="269569"/>
              </a:xfrm>
              <a:custGeom>
                <a:avLst/>
                <a:gdLst>
                  <a:gd name="connsiteX0" fmla="*/ 62530 w 280192"/>
                  <a:gd name="connsiteY0" fmla="*/ 21715 h 331449"/>
                  <a:gd name="connsiteX1" fmla="*/ 25957 w 280192"/>
                  <a:gd name="connsiteY1" fmla="*/ 17715 h 331449"/>
                  <a:gd name="connsiteX2" fmla="*/ 141391 w 280192"/>
                  <a:gd name="connsiteY2" fmla="*/ 0 h 331449"/>
                  <a:gd name="connsiteX3" fmla="*/ 279111 w 280192"/>
                  <a:gd name="connsiteY3" fmla="*/ 140006 h 331449"/>
                  <a:gd name="connsiteX4" fmla="*/ 265968 w 280192"/>
                  <a:gd name="connsiteY4" fmla="*/ 266298 h 331449"/>
                  <a:gd name="connsiteX5" fmla="*/ 211679 w 280192"/>
                  <a:gd name="connsiteY5" fmla="*/ 331444 h 331449"/>
                  <a:gd name="connsiteX6" fmla="*/ 49386 w 280192"/>
                  <a:gd name="connsiteY6" fmla="*/ 318300 h 331449"/>
                  <a:gd name="connsiteX7" fmla="*/ 5384 w 280192"/>
                  <a:gd name="connsiteY7" fmla="*/ 294299 h 331449"/>
                  <a:gd name="connsiteX8" fmla="*/ 813 w 280192"/>
                  <a:gd name="connsiteY8" fmla="*/ 278870 h 331449"/>
                  <a:gd name="connsiteX9" fmla="*/ 77959 w 280192"/>
                  <a:gd name="connsiteY9" fmla="*/ 268584 h 331449"/>
                  <a:gd name="connsiteX10" fmla="*/ 62530 w 280192"/>
                  <a:gd name="connsiteY10" fmla="*/ 21715 h 3314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0192" h="331449">
                    <a:moveTo>
                      <a:pt x="62530" y="21715"/>
                    </a:moveTo>
                    <a:cubicBezTo>
                      <a:pt x="50529" y="17715"/>
                      <a:pt x="38529" y="18287"/>
                      <a:pt x="25957" y="17715"/>
                    </a:cubicBezTo>
                    <a:cubicBezTo>
                      <a:pt x="63673" y="6858"/>
                      <a:pt x="103103" y="7429"/>
                      <a:pt x="141391" y="0"/>
                    </a:cubicBezTo>
                    <a:cubicBezTo>
                      <a:pt x="232252" y="6286"/>
                      <a:pt x="272825" y="47431"/>
                      <a:pt x="279111" y="140006"/>
                    </a:cubicBezTo>
                    <a:cubicBezTo>
                      <a:pt x="281968" y="182865"/>
                      <a:pt x="279683" y="225153"/>
                      <a:pt x="265968" y="266298"/>
                    </a:cubicBezTo>
                    <a:cubicBezTo>
                      <a:pt x="259110" y="288013"/>
                      <a:pt x="226537" y="332015"/>
                      <a:pt x="211679" y="331444"/>
                    </a:cubicBezTo>
                    <a:cubicBezTo>
                      <a:pt x="166535" y="329729"/>
                      <a:pt x="94531" y="327443"/>
                      <a:pt x="49386" y="318300"/>
                    </a:cubicBezTo>
                    <a:cubicBezTo>
                      <a:pt x="33386" y="312586"/>
                      <a:pt x="17385" y="306871"/>
                      <a:pt x="5384" y="294299"/>
                    </a:cubicBezTo>
                    <a:cubicBezTo>
                      <a:pt x="1384" y="289727"/>
                      <a:pt x="-1473" y="284584"/>
                      <a:pt x="813" y="278870"/>
                    </a:cubicBezTo>
                    <a:cubicBezTo>
                      <a:pt x="3099" y="273155"/>
                      <a:pt x="30528" y="311443"/>
                      <a:pt x="77959" y="268584"/>
                    </a:cubicBezTo>
                    <a:cubicBezTo>
                      <a:pt x="177392" y="181151"/>
                      <a:pt x="138533" y="46288"/>
                      <a:pt x="62530" y="2171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57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5" name="Freeform: Shape 714">
                <a:extLst>
                  <a:ext uri="{FF2B5EF4-FFF2-40B4-BE49-F238E27FC236}">
                    <a16:creationId xmlns:a16="http://schemas.microsoft.com/office/drawing/2014/main" id="{284B708A-971E-45DB-BA83-CA4261216647}"/>
                  </a:ext>
                </a:extLst>
              </p:cNvPr>
              <p:cNvSpPr/>
              <p:nvPr/>
            </p:nvSpPr>
            <p:spPr>
              <a:xfrm flipH="1">
                <a:off x="1887006" y="5701391"/>
                <a:ext cx="315607" cy="398377"/>
              </a:xfrm>
              <a:custGeom>
                <a:avLst/>
                <a:gdLst>
                  <a:gd name="connsiteX0" fmla="*/ 388056 w 388055"/>
                  <a:gd name="connsiteY0" fmla="*/ 11519 h 489825"/>
                  <a:gd name="connsiteX1" fmla="*/ 199476 w 388055"/>
                  <a:gd name="connsiteY1" fmla="*/ 280102 h 489825"/>
                  <a:gd name="connsiteX2" fmla="*/ 170903 w 388055"/>
                  <a:gd name="connsiteY2" fmla="*/ 444110 h 489825"/>
                  <a:gd name="connsiteX3" fmla="*/ 173760 w 388055"/>
                  <a:gd name="connsiteY3" fmla="*/ 489826 h 489825"/>
                  <a:gd name="connsiteX4" fmla="*/ 58898 w 388055"/>
                  <a:gd name="connsiteY4" fmla="*/ 419537 h 489825"/>
                  <a:gd name="connsiteX5" fmla="*/ 38 w 388055"/>
                  <a:gd name="connsiteY5" fmla="*/ 262958 h 489825"/>
                  <a:gd name="connsiteX6" fmla="*/ 23468 w 388055"/>
                  <a:gd name="connsiteY6" fmla="*/ 119524 h 489825"/>
                  <a:gd name="connsiteX7" fmla="*/ 158331 w 388055"/>
                  <a:gd name="connsiteY7" fmla="*/ 6376 h 489825"/>
                  <a:gd name="connsiteX8" fmla="*/ 185761 w 388055"/>
                  <a:gd name="connsiteY8" fmla="*/ 661 h 489825"/>
                  <a:gd name="connsiteX9" fmla="*/ 388056 w 388055"/>
                  <a:gd name="connsiteY9" fmla="*/ 11519 h 489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88055" h="489825">
                    <a:moveTo>
                      <a:pt x="388056" y="11519"/>
                    </a:moveTo>
                    <a:cubicBezTo>
                      <a:pt x="290908" y="76664"/>
                      <a:pt x="217762" y="159525"/>
                      <a:pt x="199476" y="280102"/>
                    </a:cubicBezTo>
                    <a:cubicBezTo>
                      <a:pt x="190332" y="340105"/>
                      <a:pt x="177189" y="383535"/>
                      <a:pt x="170903" y="444110"/>
                    </a:cubicBezTo>
                    <a:cubicBezTo>
                      <a:pt x="170332" y="453824"/>
                      <a:pt x="165760" y="482968"/>
                      <a:pt x="173760" y="489826"/>
                    </a:cubicBezTo>
                    <a:cubicBezTo>
                      <a:pt x="134902" y="458396"/>
                      <a:pt x="98328" y="441252"/>
                      <a:pt x="58898" y="419537"/>
                    </a:cubicBezTo>
                    <a:cubicBezTo>
                      <a:pt x="23468" y="400107"/>
                      <a:pt x="-1105" y="327533"/>
                      <a:pt x="38" y="262958"/>
                    </a:cubicBezTo>
                    <a:cubicBezTo>
                      <a:pt x="610" y="213242"/>
                      <a:pt x="1181" y="164668"/>
                      <a:pt x="23468" y="119524"/>
                    </a:cubicBezTo>
                    <a:cubicBezTo>
                      <a:pt x="51469" y="61235"/>
                      <a:pt x="98900" y="26377"/>
                      <a:pt x="158331" y="6376"/>
                    </a:cubicBezTo>
                    <a:cubicBezTo>
                      <a:pt x="167474" y="4661"/>
                      <a:pt x="176618" y="2947"/>
                      <a:pt x="185761" y="661"/>
                    </a:cubicBezTo>
                    <a:cubicBezTo>
                      <a:pt x="205190" y="-2768"/>
                      <a:pt x="341768" y="8090"/>
                      <a:pt x="388056" y="1151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57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6" name="Freeform: Shape 715">
                <a:extLst>
                  <a:ext uri="{FF2B5EF4-FFF2-40B4-BE49-F238E27FC236}">
                    <a16:creationId xmlns:a16="http://schemas.microsoft.com/office/drawing/2014/main" id="{91A7FB09-DC18-4F77-9D7F-A4EBBC02E7DF}"/>
                  </a:ext>
                </a:extLst>
              </p:cNvPr>
              <p:cNvSpPr/>
              <p:nvPr/>
            </p:nvSpPr>
            <p:spPr>
              <a:xfrm>
                <a:off x="862681" y="3807661"/>
                <a:ext cx="496362" cy="780594"/>
              </a:xfrm>
              <a:custGeom>
                <a:avLst/>
                <a:gdLst>
                  <a:gd name="connsiteX0" fmla="*/ 203850 w 773445"/>
                  <a:gd name="connsiteY0" fmla="*/ 0 h 1216342"/>
                  <a:gd name="connsiteX1" fmla="*/ 544845 w 773445"/>
                  <a:gd name="connsiteY1" fmla="*/ 807720 h 1216342"/>
                  <a:gd name="connsiteX2" fmla="*/ 605805 w 773445"/>
                  <a:gd name="connsiteY2" fmla="*/ 905828 h 1216342"/>
                  <a:gd name="connsiteX3" fmla="*/ 773445 w 773445"/>
                  <a:gd name="connsiteY3" fmla="*/ 1216343 h 1216342"/>
                  <a:gd name="connsiteX4" fmla="*/ 492458 w 773445"/>
                  <a:gd name="connsiteY4" fmla="*/ 960120 h 1216342"/>
                  <a:gd name="connsiteX5" fmla="*/ 371490 w 773445"/>
                  <a:gd name="connsiteY5" fmla="*/ 852488 h 1216342"/>
                  <a:gd name="connsiteX6" fmla="*/ 234330 w 773445"/>
                  <a:gd name="connsiteY6" fmla="*/ 919163 h 1216342"/>
                  <a:gd name="connsiteX7" fmla="*/ 46688 w 773445"/>
                  <a:gd name="connsiteY7" fmla="*/ 1199198 h 1216342"/>
                  <a:gd name="connsiteX8" fmla="*/ 4778 w 773445"/>
                  <a:gd name="connsiteY8" fmla="*/ 751523 h 1216342"/>
                  <a:gd name="connsiteX9" fmla="*/ 12398 w 773445"/>
                  <a:gd name="connsiteY9" fmla="*/ 283845 h 1216342"/>
                  <a:gd name="connsiteX10" fmla="*/ 2873 w 773445"/>
                  <a:gd name="connsiteY10" fmla="*/ 220980 h 1216342"/>
                  <a:gd name="connsiteX11" fmla="*/ 203850 w 773445"/>
                  <a:gd name="connsiteY11" fmla="*/ 0 h 1216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73445" h="1216342">
                    <a:moveTo>
                      <a:pt x="203850" y="0"/>
                    </a:moveTo>
                    <a:cubicBezTo>
                      <a:pt x="160035" y="335280"/>
                      <a:pt x="352440" y="571500"/>
                      <a:pt x="544845" y="807720"/>
                    </a:cubicBezTo>
                    <a:cubicBezTo>
                      <a:pt x="569610" y="838200"/>
                      <a:pt x="613425" y="864870"/>
                      <a:pt x="605805" y="905828"/>
                    </a:cubicBezTo>
                    <a:cubicBezTo>
                      <a:pt x="579135" y="1056323"/>
                      <a:pt x="680100" y="1133475"/>
                      <a:pt x="773445" y="1216343"/>
                    </a:cubicBezTo>
                    <a:cubicBezTo>
                      <a:pt x="651525" y="1163003"/>
                      <a:pt x="507698" y="1135380"/>
                      <a:pt x="492458" y="960120"/>
                    </a:cubicBezTo>
                    <a:cubicBezTo>
                      <a:pt x="486743" y="894398"/>
                      <a:pt x="433403" y="862965"/>
                      <a:pt x="371490" y="852488"/>
                    </a:cubicBezTo>
                    <a:cubicBezTo>
                      <a:pt x="310530" y="842010"/>
                      <a:pt x="264810" y="863918"/>
                      <a:pt x="234330" y="919163"/>
                    </a:cubicBezTo>
                    <a:cubicBezTo>
                      <a:pt x="180038" y="1014413"/>
                      <a:pt x="123840" y="1107758"/>
                      <a:pt x="46688" y="1199198"/>
                    </a:cubicBezTo>
                    <a:cubicBezTo>
                      <a:pt x="32400" y="1049655"/>
                      <a:pt x="9540" y="901065"/>
                      <a:pt x="4778" y="751523"/>
                    </a:cubicBezTo>
                    <a:cubicBezTo>
                      <a:pt x="15" y="595313"/>
                      <a:pt x="-5700" y="439103"/>
                      <a:pt x="12398" y="283845"/>
                    </a:cubicBezTo>
                    <a:cubicBezTo>
                      <a:pt x="14303" y="263843"/>
                      <a:pt x="6683" y="241935"/>
                      <a:pt x="2873" y="220980"/>
                    </a:cubicBezTo>
                    <a:cubicBezTo>
                      <a:pt x="76215" y="153353"/>
                      <a:pt x="102885" y="41910"/>
                      <a:pt x="20385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7" name="Freeform: Shape 716">
                <a:extLst>
                  <a:ext uri="{FF2B5EF4-FFF2-40B4-BE49-F238E27FC236}">
                    <a16:creationId xmlns:a16="http://schemas.microsoft.com/office/drawing/2014/main" id="{2436811B-2297-4BE9-A51E-8D52279A0EB6}"/>
                  </a:ext>
                </a:extLst>
              </p:cNvPr>
              <p:cNvSpPr/>
              <p:nvPr/>
            </p:nvSpPr>
            <p:spPr>
              <a:xfrm rot="21033141">
                <a:off x="1302401" y="4103182"/>
                <a:ext cx="260812" cy="462508"/>
              </a:xfrm>
              <a:custGeom>
                <a:avLst/>
                <a:gdLst>
                  <a:gd name="connsiteX0" fmla="*/ 0 w 643473"/>
                  <a:gd name="connsiteY0" fmla="*/ 1141095 h 1141095"/>
                  <a:gd name="connsiteX1" fmla="*/ 136208 w 643473"/>
                  <a:gd name="connsiteY1" fmla="*/ 850583 h 1141095"/>
                  <a:gd name="connsiteX2" fmla="*/ 170498 w 643473"/>
                  <a:gd name="connsiteY2" fmla="*/ 768668 h 1141095"/>
                  <a:gd name="connsiteX3" fmla="*/ 390525 w 643473"/>
                  <a:gd name="connsiteY3" fmla="*/ 0 h 1141095"/>
                  <a:gd name="connsiteX4" fmla="*/ 571500 w 643473"/>
                  <a:gd name="connsiteY4" fmla="*/ 187643 h 1141095"/>
                  <a:gd name="connsiteX5" fmla="*/ 616268 w 643473"/>
                  <a:gd name="connsiteY5" fmla="*/ 1098233 h 1141095"/>
                  <a:gd name="connsiteX6" fmla="*/ 476250 w 643473"/>
                  <a:gd name="connsiteY6" fmla="*/ 860108 h 1141095"/>
                  <a:gd name="connsiteX7" fmla="*/ 340042 w 643473"/>
                  <a:gd name="connsiteY7" fmla="*/ 777240 h 1141095"/>
                  <a:gd name="connsiteX8" fmla="*/ 232410 w 643473"/>
                  <a:gd name="connsiteY8" fmla="*/ 893445 h 1141095"/>
                  <a:gd name="connsiteX9" fmla="*/ 0 w 643473"/>
                  <a:gd name="connsiteY9" fmla="*/ 1141095 h 11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43473" h="1141095">
                    <a:moveTo>
                      <a:pt x="0" y="1141095"/>
                    </a:moveTo>
                    <a:cubicBezTo>
                      <a:pt x="80010" y="1060133"/>
                      <a:pt x="159068" y="980123"/>
                      <a:pt x="136208" y="850583"/>
                    </a:cubicBezTo>
                    <a:cubicBezTo>
                      <a:pt x="130493" y="820103"/>
                      <a:pt x="150495" y="792480"/>
                      <a:pt x="170498" y="768668"/>
                    </a:cubicBezTo>
                    <a:cubicBezTo>
                      <a:pt x="360998" y="545783"/>
                      <a:pt x="451485" y="294323"/>
                      <a:pt x="390525" y="0"/>
                    </a:cubicBezTo>
                    <a:cubicBezTo>
                      <a:pt x="492442" y="21908"/>
                      <a:pt x="508635" y="127635"/>
                      <a:pt x="571500" y="187643"/>
                    </a:cubicBezTo>
                    <a:cubicBezTo>
                      <a:pt x="639128" y="482918"/>
                      <a:pt x="669608" y="780098"/>
                      <a:pt x="616268" y="1098233"/>
                    </a:cubicBezTo>
                    <a:cubicBezTo>
                      <a:pt x="552450" y="1016318"/>
                      <a:pt x="513398" y="938213"/>
                      <a:pt x="476250" y="860108"/>
                    </a:cubicBezTo>
                    <a:cubicBezTo>
                      <a:pt x="448628" y="801053"/>
                      <a:pt x="408623" y="769620"/>
                      <a:pt x="340042" y="777240"/>
                    </a:cubicBezTo>
                    <a:cubicBezTo>
                      <a:pt x="269558" y="785813"/>
                      <a:pt x="243840" y="830580"/>
                      <a:pt x="232410" y="893445"/>
                    </a:cubicBezTo>
                    <a:cubicBezTo>
                      <a:pt x="208598" y="1025843"/>
                      <a:pt x="132398" y="1109663"/>
                      <a:pt x="0" y="114109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718" name="Freeform: Shape 717">
                <a:extLst>
                  <a:ext uri="{FF2B5EF4-FFF2-40B4-BE49-F238E27FC236}">
                    <a16:creationId xmlns:a16="http://schemas.microsoft.com/office/drawing/2014/main" id="{627AC3E5-A159-4062-8CC3-77302BAFDEC1}"/>
                  </a:ext>
                </a:extLst>
              </p:cNvPr>
              <p:cNvSpPr/>
              <p:nvPr/>
            </p:nvSpPr>
            <p:spPr>
              <a:xfrm>
                <a:off x="1351035" y="4618107"/>
                <a:ext cx="73448" cy="700087"/>
              </a:xfrm>
              <a:custGeom>
                <a:avLst/>
                <a:gdLst>
                  <a:gd name="connsiteX0" fmla="*/ 106 w 73448"/>
                  <a:gd name="connsiteY0" fmla="*/ 0 h 700087"/>
                  <a:gd name="connsiteX1" fmla="*/ 18203 w 73448"/>
                  <a:gd name="connsiteY1" fmla="*/ 5715 h 700087"/>
                  <a:gd name="connsiteX2" fmla="*/ 51541 w 73448"/>
                  <a:gd name="connsiteY2" fmla="*/ 287655 h 700087"/>
                  <a:gd name="connsiteX3" fmla="*/ 73448 w 73448"/>
                  <a:gd name="connsiteY3" fmla="*/ 700088 h 700087"/>
                  <a:gd name="connsiteX4" fmla="*/ 2963 w 73448"/>
                  <a:gd name="connsiteY4" fmla="*/ 583883 h 700087"/>
                  <a:gd name="connsiteX5" fmla="*/ 106 w 73448"/>
                  <a:gd name="connsiteY5" fmla="*/ 0 h 700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3448" h="700087">
                    <a:moveTo>
                      <a:pt x="106" y="0"/>
                    </a:moveTo>
                    <a:cubicBezTo>
                      <a:pt x="5821" y="1905"/>
                      <a:pt x="12488" y="3810"/>
                      <a:pt x="18203" y="5715"/>
                    </a:cubicBezTo>
                    <a:cubicBezTo>
                      <a:pt x="46778" y="97155"/>
                      <a:pt x="42016" y="193358"/>
                      <a:pt x="51541" y="287655"/>
                    </a:cubicBezTo>
                    <a:cubicBezTo>
                      <a:pt x="64876" y="424815"/>
                      <a:pt x="66781" y="561975"/>
                      <a:pt x="73448" y="700088"/>
                    </a:cubicBezTo>
                    <a:cubicBezTo>
                      <a:pt x="-3704" y="694373"/>
                      <a:pt x="3916" y="632460"/>
                      <a:pt x="2963" y="583883"/>
                    </a:cubicBezTo>
                    <a:cubicBezTo>
                      <a:pt x="-847" y="389573"/>
                      <a:pt x="106" y="194310"/>
                      <a:pt x="10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9" name="Freeform: Shape 718">
                <a:extLst>
                  <a:ext uri="{FF2B5EF4-FFF2-40B4-BE49-F238E27FC236}">
                    <a16:creationId xmlns:a16="http://schemas.microsoft.com/office/drawing/2014/main" id="{55CFC80B-D1FA-4279-BCC1-831964E771DF}"/>
                  </a:ext>
                </a:extLst>
              </p:cNvPr>
              <p:cNvSpPr/>
              <p:nvPr/>
            </p:nvSpPr>
            <p:spPr>
              <a:xfrm flipH="1">
                <a:off x="962751" y="2988706"/>
                <a:ext cx="980684" cy="1332769"/>
              </a:xfrm>
              <a:custGeom>
                <a:avLst/>
                <a:gdLst>
                  <a:gd name="connsiteX0" fmla="*/ 644380 w 1205803"/>
                  <a:gd name="connsiteY0" fmla="*/ 1651278 h 1653800"/>
                  <a:gd name="connsiteX1" fmla="*/ 646463 w 1205803"/>
                  <a:gd name="connsiteY1" fmla="*/ 1653765 h 1653800"/>
                  <a:gd name="connsiteX2" fmla="*/ 646396 w 1205803"/>
                  <a:gd name="connsiteY2" fmla="*/ 1653800 h 1653800"/>
                  <a:gd name="connsiteX3" fmla="*/ 1145212 w 1205803"/>
                  <a:gd name="connsiteY3" fmla="*/ 913534 h 1653800"/>
                  <a:gd name="connsiteX4" fmla="*/ 1149524 w 1205803"/>
                  <a:gd name="connsiteY4" fmla="*/ 943291 h 1653800"/>
                  <a:gd name="connsiteX5" fmla="*/ 1114092 w 1205803"/>
                  <a:gd name="connsiteY5" fmla="*/ 943291 h 1653800"/>
                  <a:gd name="connsiteX6" fmla="*/ 1130354 w 1205803"/>
                  <a:gd name="connsiteY6" fmla="*/ 927821 h 1653800"/>
                  <a:gd name="connsiteX7" fmla="*/ 1144712 w 1205803"/>
                  <a:gd name="connsiteY7" fmla="*/ 913749 h 1653800"/>
                  <a:gd name="connsiteX8" fmla="*/ 1144717 w 1205803"/>
                  <a:gd name="connsiteY8" fmla="*/ 913732 h 1653800"/>
                  <a:gd name="connsiteX9" fmla="*/ 598259 w 1205803"/>
                  <a:gd name="connsiteY9" fmla="*/ 279 h 1653800"/>
                  <a:gd name="connsiteX10" fmla="*/ 789196 w 1205803"/>
                  <a:gd name="connsiteY10" fmla="*/ 41495 h 1653800"/>
                  <a:gd name="connsiteX11" fmla="*/ 983490 w 1205803"/>
                  <a:gd name="connsiteY11" fmla="*/ 212931 h 1653800"/>
                  <a:gd name="connsiteX12" fmla="*/ 1046350 w 1205803"/>
                  <a:gd name="connsiteY12" fmla="*/ 511802 h 1653800"/>
                  <a:gd name="connsiteX13" fmla="*/ 1094353 w 1205803"/>
                  <a:gd name="connsiteY13" fmla="*/ 473514 h 1653800"/>
                  <a:gd name="connsiteX14" fmla="*/ 1157213 w 1205803"/>
                  <a:gd name="connsiteY14" fmla="*/ 527231 h 1653800"/>
                  <a:gd name="connsiteX15" fmla="*/ 1205786 w 1205803"/>
                  <a:gd name="connsiteY15" fmla="*/ 770099 h 1653800"/>
                  <a:gd name="connsiteX16" fmla="*/ 1174927 w 1205803"/>
                  <a:gd name="connsiteY16" fmla="*/ 867246 h 1653800"/>
                  <a:gd name="connsiteX17" fmla="*/ 1146926 w 1205803"/>
                  <a:gd name="connsiteY17" fmla="*/ 910677 h 1653800"/>
                  <a:gd name="connsiteX18" fmla="*/ 1145500 w 1205803"/>
                  <a:gd name="connsiteY18" fmla="*/ 910881 h 1653800"/>
                  <a:gd name="connsiteX19" fmla="*/ 1146828 w 1205803"/>
                  <a:gd name="connsiteY19" fmla="*/ 906043 h 1653800"/>
                  <a:gd name="connsiteX20" fmla="*/ 1137212 w 1205803"/>
                  <a:gd name="connsiteY20" fmla="*/ 902677 h 1653800"/>
                  <a:gd name="connsiteX21" fmla="*/ 1054922 w 1205803"/>
                  <a:gd name="connsiteY21" fmla="*/ 983823 h 1653800"/>
                  <a:gd name="connsiteX22" fmla="*/ 1055494 w 1205803"/>
                  <a:gd name="connsiteY22" fmla="*/ 1144402 h 1653800"/>
                  <a:gd name="connsiteX23" fmla="*/ 992634 w 1205803"/>
                  <a:gd name="connsiteY23" fmla="*/ 1328410 h 1653800"/>
                  <a:gd name="connsiteX24" fmla="*/ 853770 w 1205803"/>
                  <a:gd name="connsiteY24" fmla="*/ 1488418 h 1653800"/>
                  <a:gd name="connsiteX25" fmla="*/ 651683 w 1205803"/>
                  <a:gd name="connsiteY25" fmla="*/ 1630737 h 1653800"/>
                  <a:gd name="connsiteX26" fmla="*/ 634660 w 1205803"/>
                  <a:gd name="connsiteY26" fmla="*/ 1639121 h 1653800"/>
                  <a:gd name="connsiteX27" fmla="*/ 634332 w 1205803"/>
                  <a:gd name="connsiteY27" fmla="*/ 1638710 h 1653800"/>
                  <a:gd name="connsiteX28" fmla="*/ 634903 w 1205803"/>
                  <a:gd name="connsiteY28" fmla="*/ 1634709 h 1653800"/>
                  <a:gd name="connsiteX29" fmla="*/ 550328 w 1205803"/>
                  <a:gd name="connsiteY29" fmla="*/ 1638710 h 1653800"/>
                  <a:gd name="connsiteX30" fmla="*/ 456609 w 1205803"/>
                  <a:gd name="connsiteY30" fmla="*/ 1575850 h 1653800"/>
                  <a:gd name="connsiteX31" fmla="*/ 417179 w 1205803"/>
                  <a:gd name="connsiteY31" fmla="*/ 1515847 h 1653800"/>
                  <a:gd name="connsiteX32" fmla="*/ 161167 w 1205803"/>
                  <a:gd name="connsiteY32" fmla="*/ 1154688 h 1653800"/>
                  <a:gd name="connsiteX33" fmla="*/ 23447 w 1205803"/>
                  <a:gd name="connsiteY33" fmla="*/ 779814 h 1653800"/>
                  <a:gd name="connsiteX34" fmla="*/ 17 w 1205803"/>
                  <a:gd name="connsiteY34" fmla="*/ 587805 h 1653800"/>
                  <a:gd name="connsiteX35" fmla="*/ 589 w 1205803"/>
                  <a:gd name="connsiteY35" fmla="*/ 544375 h 1653800"/>
                  <a:gd name="connsiteX36" fmla="*/ 77164 w 1205803"/>
                  <a:gd name="connsiteY36" fmla="*/ 250647 h 1653800"/>
                  <a:gd name="connsiteX37" fmla="*/ 393178 w 1205803"/>
                  <a:gd name="connsiteY37" fmla="*/ 37495 h 1653800"/>
                  <a:gd name="connsiteX38" fmla="*/ 598259 w 1205803"/>
                  <a:gd name="connsiteY38" fmla="*/ 279 h 1653800"/>
                  <a:gd name="connsiteX0" fmla="*/ 646396 w 1205803"/>
                  <a:gd name="connsiteY0" fmla="*/ 1653800 h 1653800"/>
                  <a:gd name="connsiteX1" fmla="*/ 646463 w 1205803"/>
                  <a:gd name="connsiteY1" fmla="*/ 1653765 h 1653800"/>
                  <a:gd name="connsiteX2" fmla="*/ 646396 w 1205803"/>
                  <a:gd name="connsiteY2" fmla="*/ 1653800 h 1653800"/>
                  <a:gd name="connsiteX3" fmla="*/ 1145212 w 1205803"/>
                  <a:gd name="connsiteY3" fmla="*/ 913534 h 1653800"/>
                  <a:gd name="connsiteX4" fmla="*/ 1149524 w 1205803"/>
                  <a:gd name="connsiteY4" fmla="*/ 943291 h 1653800"/>
                  <a:gd name="connsiteX5" fmla="*/ 1114092 w 1205803"/>
                  <a:gd name="connsiteY5" fmla="*/ 943291 h 1653800"/>
                  <a:gd name="connsiteX6" fmla="*/ 1130354 w 1205803"/>
                  <a:gd name="connsiteY6" fmla="*/ 927821 h 1653800"/>
                  <a:gd name="connsiteX7" fmla="*/ 1144712 w 1205803"/>
                  <a:gd name="connsiteY7" fmla="*/ 913749 h 1653800"/>
                  <a:gd name="connsiteX8" fmla="*/ 1144717 w 1205803"/>
                  <a:gd name="connsiteY8" fmla="*/ 913732 h 1653800"/>
                  <a:gd name="connsiteX9" fmla="*/ 1145212 w 1205803"/>
                  <a:gd name="connsiteY9" fmla="*/ 913534 h 1653800"/>
                  <a:gd name="connsiteX10" fmla="*/ 598259 w 1205803"/>
                  <a:gd name="connsiteY10" fmla="*/ 279 h 1653800"/>
                  <a:gd name="connsiteX11" fmla="*/ 789196 w 1205803"/>
                  <a:gd name="connsiteY11" fmla="*/ 41495 h 1653800"/>
                  <a:gd name="connsiteX12" fmla="*/ 983490 w 1205803"/>
                  <a:gd name="connsiteY12" fmla="*/ 212931 h 1653800"/>
                  <a:gd name="connsiteX13" fmla="*/ 1046350 w 1205803"/>
                  <a:gd name="connsiteY13" fmla="*/ 511802 h 1653800"/>
                  <a:gd name="connsiteX14" fmla="*/ 1094353 w 1205803"/>
                  <a:gd name="connsiteY14" fmla="*/ 473514 h 1653800"/>
                  <a:gd name="connsiteX15" fmla="*/ 1157213 w 1205803"/>
                  <a:gd name="connsiteY15" fmla="*/ 527231 h 1653800"/>
                  <a:gd name="connsiteX16" fmla="*/ 1205786 w 1205803"/>
                  <a:gd name="connsiteY16" fmla="*/ 770099 h 1653800"/>
                  <a:gd name="connsiteX17" fmla="*/ 1174927 w 1205803"/>
                  <a:gd name="connsiteY17" fmla="*/ 867246 h 1653800"/>
                  <a:gd name="connsiteX18" fmla="*/ 1146926 w 1205803"/>
                  <a:gd name="connsiteY18" fmla="*/ 910677 h 1653800"/>
                  <a:gd name="connsiteX19" fmla="*/ 1145500 w 1205803"/>
                  <a:gd name="connsiteY19" fmla="*/ 910881 h 1653800"/>
                  <a:gd name="connsiteX20" fmla="*/ 1146828 w 1205803"/>
                  <a:gd name="connsiteY20" fmla="*/ 906043 h 1653800"/>
                  <a:gd name="connsiteX21" fmla="*/ 1137212 w 1205803"/>
                  <a:gd name="connsiteY21" fmla="*/ 902677 h 1653800"/>
                  <a:gd name="connsiteX22" fmla="*/ 1054922 w 1205803"/>
                  <a:gd name="connsiteY22" fmla="*/ 983823 h 1653800"/>
                  <a:gd name="connsiteX23" fmla="*/ 1055494 w 1205803"/>
                  <a:gd name="connsiteY23" fmla="*/ 1144402 h 1653800"/>
                  <a:gd name="connsiteX24" fmla="*/ 992634 w 1205803"/>
                  <a:gd name="connsiteY24" fmla="*/ 1328410 h 1653800"/>
                  <a:gd name="connsiteX25" fmla="*/ 853770 w 1205803"/>
                  <a:gd name="connsiteY25" fmla="*/ 1488418 h 1653800"/>
                  <a:gd name="connsiteX26" fmla="*/ 651683 w 1205803"/>
                  <a:gd name="connsiteY26" fmla="*/ 1630737 h 1653800"/>
                  <a:gd name="connsiteX27" fmla="*/ 634660 w 1205803"/>
                  <a:gd name="connsiteY27" fmla="*/ 1639121 h 1653800"/>
                  <a:gd name="connsiteX28" fmla="*/ 634332 w 1205803"/>
                  <a:gd name="connsiteY28" fmla="*/ 1638710 h 1653800"/>
                  <a:gd name="connsiteX29" fmla="*/ 634903 w 1205803"/>
                  <a:gd name="connsiteY29" fmla="*/ 1634709 h 1653800"/>
                  <a:gd name="connsiteX30" fmla="*/ 550328 w 1205803"/>
                  <a:gd name="connsiteY30" fmla="*/ 1638710 h 1653800"/>
                  <a:gd name="connsiteX31" fmla="*/ 456609 w 1205803"/>
                  <a:gd name="connsiteY31" fmla="*/ 1575850 h 1653800"/>
                  <a:gd name="connsiteX32" fmla="*/ 417179 w 1205803"/>
                  <a:gd name="connsiteY32" fmla="*/ 1515847 h 1653800"/>
                  <a:gd name="connsiteX33" fmla="*/ 161167 w 1205803"/>
                  <a:gd name="connsiteY33" fmla="*/ 1154688 h 1653800"/>
                  <a:gd name="connsiteX34" fmla="*/ 23447 w 1205803"/>
                  <a:gd name="connsiteY34" fmla="*/ 779814 h 1653800"/>
                  <a:gd name="connsiteX35" fmla="*/ 17 w 1205803"/>
                  <a:gd name="connsiteY35" fmla="*/ 587805 h 1653800"/>
                  <a:gd name="connsiteX36" fmla="*/ 589 w 1205803"/>
                  <a:gd name="connsiteY36" fmla="*/ 544375 h 1653800"/>
                  <a:gd name="connsiteX37" fmla="*/ 77164 w 1205803"/>
                  <a:gd name="connsiteY37" fmla="*/ 250647 h 1653800"/>
                  <a:gd name="connsiteX38" fmla="*/ 393178 w 1205803"/>
                  <a:gd name="connsiteY38" fmla="*/ 37495 h 1653800"/>
                  <a:gd name="connsiteX39" fmla="*/ 598259 w 1205803"/>
                  <a:gd name="connsiteY39" fmla="*/ 279 h 1653800"/>
                  <a:gd name="connsiteX0" fmla="*/ 1145212 w 1205803"/>
                  <a:gd name="connsiteY0" fmla="*/ 913534 h 1639479"/>
                  <a:gd name="connsiteX1" fmla="*/ 1149524 w 1205803"/>
                  <a:gd name="connsiteY1" fmla="*/ 943291 h 1639479"/>
                  <a:gd name="connsiteX2" fmla="*/ 1114092 w 1205803"/>
                  <a:gd name="connsiteY2" fmla="*/ 943291 h 1639479"/>
                  <a:gd name="connsiteX3" fmla="*/ 1130354 w 1205803"/>
                  <a:gd name="connsiteY3" fmla="*/ 927821 h 1639479"/>
                  <a:gd name="connsiteX4" fmla="*/ 1144712 w 1205803"/>
                  <a:gd name="connsiteY4" fmla="*/ 913749 h 1639479"/>
                  <a:gd name="connsiteX5" fmla="*/ 1144717 w 1205803"/>
                  <a:gd name="connsiteY5" fmla="*/ 913732 h 1639479"/>
                  <a:gd name="connsiteX6" fmla="*/ 1145212 w 1205803"/>
                  <a:gd name="connsiteY6" fmla="*/ 913534 h 1639479"/>
                  <a:gd name="connsiteX7" fmla="*/ 598259 w 1205803"/>
                  <a:gd name="connsiteY7" fmla="*/ 279 h 1639479"/>
                  <a:gd name="connsiteX8" fmla="*/ 789196 w 1205803"/>
                  <a:gd name="connsiteY8" fmla="*/ 41495 h 1639479"/>
                  <a:gd name="connsiteX9" fmla="*/ 983490 w 1205803"/>
                  <a:gd name="connsiteY9" fmla="*/ 212931 h 1639479"/>
                  <a:gd name="connsiteX10" fmla="*/ 1046350 w 1205803"/>
                  <a:gd name="connsiteY10" fmla="*/ 511802 h 1639479"/>
                  <a:gd name="connsiteX11" fmla="*/ 1094353 w 1205803"/>
                  <a:gd name="connsiteY11" fmla="*/ 473514 h 1639479"/>
                  <a:gd name="connsiteX12" fmla="*/ 1157213 w 1205803"/>
                  <a:gd name="connsiteY12" fmla="*/ 527231 h 1639479"/>
                  <a:gd name="connsiteX13" fmla="*/ 1205786 w 1205803"/>
                  <a:gd name="connsiteY13" fmla="*/ 770099 h 1639479"/>
                  <a:gd name="connsiteX14" fmla="*/ 1174927 w 1205803"/>
                  <a:gd name="connsiteY14" fmla="*/ 867246 h 1639479"/>
                  <a:gd name="connsiteX15" fmla="*/ 1146926 w 1205803"/>
                  <a:gd name="connsiteY15" fmla="*/ 910677 h 1639479"/>
                  <a:gd name="connsiteX16" fmla="*/ 1145500 w 1205803"/>
                  <a:gd name="connsiteY16" fmla="*/ 910881 h 1639479"/>
                  <a:gd name="connsiteX17" fmla="*/ 1146828 w 1205803"/>
                  <a:gd name="connsiteY17" fmla="*/ 906043 h 1639479"/>
                  <a:gd name="connsiteX18" fmla="*/ 1137212 w 1205803"/>
                  <a:gd name="connsiteY18" fmla="*/ 902677 h 1639479"/>
                  <a:gd name="connsiteX19" fmla="*/ 1054922 w 1205803"/>
                  <a:gd name="connsiteY19" fmla="*/ 983823 h 1639479"/>
                  <a:gd name="connsiteX20" fmla="*/ 1055494 w 1205803"/>
                  <a:gd name="connsiteY20" fmla="*/ 1144402 h 1639479"/>
                  <a:gd name="connsiteX21" fmla="*/ 992634 w 1205803"/>
                  <a:gd name="connsiteY21" fmla="*/ 1328410 h 1639479"/>
                  <a:gd name="connsiteX22" fmla="*/ 853770 w 1205803"/>
                  <a:gd name="connsiteY22" fmla="*/ 1488418 h 1639479"/>
                  <a:gd name="connsiteX23" fmla="*/ 651683 w 1205803"/>
                  <a:gd name="connsiteY23" fmla="*/ 1630737 h 1639479"/>
                  <a:gd name="connsiteX24" fmla="*/ 634660 w 1205803"/>
                  <a:gd name="connsiteY24" fmla="*/ 1639121 h 1639479"/>
                  <a:gd name="connsiteX25" fmla="*/ 634332 w 1205803"/>
                  <a:gd name="connsiteY25" fmla="*/ 1638710 h 1639479"/>
                  <a:gd name="connsiteX26" fmla="*/ 634903 w 1205803"/>
                  <a:gd name="connsiteY26" fmla="*/ 1634709 h 1639479"/>
                  <a:gd name="connsiteX27" fmla="*/ 550328 w 1205803"/>
                  <a:gd name="connsiteY27" fmla="*/ 1638710 h 1639479"/>
                  <a:gd name="connsiteX28" fmla="*/ 456609 w 1205803"/>
                  <a:gd name="connsiteY28" fmla="*/ 1575850 h 1639479"/>
                  <a:gd name="connsiteX29" fmla="*/ 417179 w 1205803"/>
                  <a:gd name="connsiteY29" fmla="*/ 1515847 h 1639479"/>
                  <a:gd name="connsiteX30" fmla="*/ 161167 w 1205803"/>
                  <a:gd name="connsiteY30" fmla="*/ 1154688 h 1639479"/>
                  <a:gd name="connsiteX31" fmla="*/ 23447 w 1205803"/>
                  <a:gd name="connsiteY31" fmla="*/ 779814 h 1639479"/>
                  <a:gd name="connsiteX32" fmla="*/ 17 w 1205803"/>
                  <a:gd name="connsiteY32" fmla="*/ 587805 h 1639479"/>
                  <a:gd name="connsiteX33" fmla="*/ 589 w 1205803"/>
                  <a:gd name="connsiteY33" fmla="*/ 544375 h 1639479"/>
                  <a:gd name="connsiteX34" fmla="*/ 77164 w 1205803"/>
                  <a:gd name="connsiteY34" fmla="*/ 250647 h 1639479"/>
                  <a:gd name="connsiteX35" fmla="*/ 393178 w 1205803"/>
                  <a:gd name="connsiteY35" fmla="*/ 37495 h 1639479"/>
                  <a:gd name="connsiteX36" fmla="*/ 598259 w 1205803"/>
                  <a:gd name="connsiteY36" fmla="*/ 279 h 1639479"/>
                  <a:gd name="connsiteX0" fmla="*/ 1145212 w 1205803"/>
                  <a:gd name="connsiteY0" fmla="*/ 913534 h 1639479"/>
                  <a:gd name="connsiteX1" fmla="*/ 1114092 w 1205803"/>
                  <a:gd name="connsiteY1" fmla="*/ 943291 h 1639479"/>
                  <a:gd name="connsiteX2" fmla="*/ 1130354 w 1205803"/>
                  <a:gd name="connsiteY2" fmla="*/ 927821 h 1639479"/>
                  <a:gd name="connsiteX3" fmla="*/ 1144712 w 1205803"/>
                  <a:gd name="connsiteY3" fmla="*/ 913749 h 1639479"/>
                  <a:gd name="connsiteX4" fmla="*/ 1144717 w 1205803"/>
                  <a:gd name="connsiteY4" fmla="*/ 913732 h 1639479"/>
                  <a:gd name="connsiteX5" fmla="*/ 1145212 w 1205803"/>
                  <a:gd name="connsiteY5" fmla="*/ 913534 h 1639479"/>
                  <a:gd name="connsiteX6" fmla="*/ 598259 w 1205803"/>
                  <a:gd name="connsiteY6" fmla="*/ 279 h 1639479"/>
                  <a:gd name="connsiteX7" fmla="*/ 789196 w 1205803"/>
                  <a:gd name="connsiteY7" fmla="*/ 41495 h 1639479"/>
                  <a:gd name="connsiteX8" fmla="*/ 983490 w 1205803"/>
                  <a:gd name="connsiteY8" fmla="*/ 212931 h 1639479"/>
                  <a:gd name="connsiteX9" fmla="*/ 1046350 w 1205803"/>
                  <a:gd name="connsiteY9" fmla="*/ 511802 h 1639479"/>
                  <a:gd name="connsiteX10" fmla="*/ 1094353 w 1205803"/>
                  <a:gd name="connsiteY10" fmla="*/ 473514 h 1639479"/>
                  <a:gd name="connsiteX11" fmla="*/ 1157213 w 1205803"/>
                  <a:gd name="connsiteY11" fmla="*/ 527231 h 1639479"/>
                  <a:gd name="connsiteX12" fmla="*/ 1205786 w 1205803"/>
                  <a:gd name="connsiteY12" fmla="*/ 770099 h 1639479"/>
                  <a:gd name="connsiteX13" fmla="*/ 1174927 w 1205803"/>
                  <a:gd name="connsiteY13" fmla="*/ 867246 h 1639479"/>
                  <a:gd name="connsiteX14" fmla="*/ 1146926 w 1205803"/>
                  <a:gd name="connsiteY14" fmla="*/ 910677 h 1639479"/>
                  <a:gd name="connsiteX15" fmla="*/ 1145500 w 1205803"/>
                  <a:gd name="connsiteY15" fmla="*/ 910881 h 1639479"/>
                  <a:gd name="connsiteX16" fmla="*/ 1146828 w 1205803"/>
                  <a:gd name="connsiteY16" fmla="*/ 906043 h 1639479"/>
                  <a:gd name="connsiteX17" fmla="*/ 1137212 w 1205803"/>
                  <a:gd name="connsiteY17" fmla="*/ 902677 h 1639479"/>
                  <a:gd name="connsiteX18" fmla="*/ 1054922 w 1205803"/>
                  <a:gd name="connsiteY18" fmla="*/ 983823 h 1639479"/>
                  <a:gd name="connsiteX19" fmla="*/ 1055494 w 1205803"/>
                  <a:gd name="connsiteY19" fmla="*/ 1144402 h 1639479"/>
                  <a:gd name="connsiteX20" fmla="*/ 992634 w 1205803"/>
                  <a:gd name="connsiteY20" fmla="*/ 1328410 h 1639479"/>
                  <a:gd name="connsiteX21" fmla="*/ 853770 w 1205803"/>
                  <a:gd name="connsiteY21" fmla="*/ 1488418 h 1639479"/>
                  <a:gd name="connsiteX22" fmla="*/ 651683 w 1205803"/>
                  <a:gd name="connsiteY22" fmla="*/ 1630737 h 1639479"/>
                  <a:gd name="connsiteX23" fmla="*/ 634660 w 1205803"/>
                  <a:gd name="connsiteY23" fmla="*/ 1639121 h 1639479"/>
                  <a:gd name="connsiteX24" fmla="*/ 634332 w 1205803"/>
                  <a:gd name="connsiteY24" fmla="*/ 1638710 h 1639479"/>
                  <a:gd name="connsiteX25" fmla="*/ 634903 w 1205803"/>
                  <a:gd name="connsiteY25" fmla="*/ 1634709 h 1639479"/>
                  <a:gd name="connsiteX26" fmla="*/ 550328 w 1205803"/>
                  <a:gd name="connsiteY26" fmla="*/ 1638710 h 1639479"/>
                  <a:gd name="connsiteX27" fmla="*/ 456609 w 1205803"/>
                  <a:gd name="connsiteY27" fmla="*/ 1575850 h 1639479"/>
                  <a:gd name="connsiteX28" fmla="*/ 417179 w 1205803"/>
                  <a:gd name="connsiteY28" fmla="*/ 1515847 h 1639479"/>
                  <a:gd name="connsiteX29" fmla="*/ 161167 w 1205803"/>
                  <a:gd name="connsiteY29" fmla="*/ 1154688 h 1639479"/>
                  <a:gd name="connsiteX30" fmla="*/ 23447 w 1205803"/>
                  <a:gd name="connsiteY30" fmla="*/ 779814 h 1639479"/>
                  <a:gd name="connsiteX31" fmla="*/ 17 w 1205803"/>
                  <a:gd name="connsiteY31" fmla="*/ 587805 h 1639479"/>
                  <a:gd name="connsiteX32" fmla="*/ 589 w 1205803"/>
                  <a:gd name="connsiteY32" fmla="*/ 544375 h 1639479"/>
                  <a:gd name="connsiteX33" fmla="*/ 77164 w 1205803"/>
                  <a:gd name="connsiteY33" fmla="*/ 250647 h 1639479"/>
                  <a:gd name="connsiteX34" fmla="*/ 393178 w 1205803"/>
                  <a:gd name="connsiteY34" fmla="*/ 37495 h 1639479"/>
                  <a:gd name="connsiteX35" fmla="*/ 598259 w 1205803"/>
                  <a:gd name="connsiteY35" fmla="*/ 279 h 1639479"/>
                  <a:gd name="connsiteX0" fmla="*/ 1145212 w 1205803"/>
                  <a:gd name="connsiteY0" fmla="*/ 913534 h 1639479"/>
                  <a:gd name="connsiteX1" fmla="*/ 1130354 w 1205803"/>
                  <a:gd name="connsiteY1" fmla="*/ 927821 h 1639479"/>
                  <a:gd name="connsiteX2" fmla="*/ 1144712 w 1205803"/>
                  <a:gd name="connsiteY2" fmla="*/ 913749 h 1639479"/>
                  <a:gd name="connsiteX3" fmla="*/ 1144717 w 1205803"/>
                  <a:gd name="connsiteY3" fmla="*/ 913732 h 1639479"/>
                  <a:gd name="connsiteX4" fmla="*/ 1145212 w 1205803"/>
                  <a:gd name="connsiteY4" fmla="*/ 913534 h 1639479"/>
                  <a:gd name="connsiteX5" fmla="*/ 598259 w 1205803"/>
                  <a:gd name="connsiteY5" fmla="*/ 279 h 1639479"/>
                  <a:gd name="connsiteX6" fmla="*/ 789196 w 1205803"/>
                  <a:gd name="connsiteY6" fmla="*/ 41495 h 1639479"/>
                  <a:gd name="connsiteX7" fmla="*/ 983490 w 1205803"/>
                  <a:gd name="connsiteY7" fmla="*/ 212931 h 1639479"/>
                  <a:gd name="connsiteX8" fmla="*/ 1046350 w 1205803"/>
                  <a:gd name="connsiteY8" fmla="*/ 511802 h 1639479"/>
                  <a:gd name="connsiteX9" fmla="*/ 1094353 w 1205803"/>
                  <a:gd name="connsiteY9" fmla="*/ 473514 h 1639479"/>
                  <a:gd name="connsiteX10" fmla="*/ 1157213 w 1205803"/>
                  <a:gd name="connsiteY10" fmla="*/ 527231 h 1639479"/>
                  <a:gd name="connsiteX11" fmla="*/ 1205786 w 1205803"/>
                  <a:gd name="connsiteY11" fmla="*/ 770099 h 1639479"/>
                  <a:gd name="connsiteX12" fmla="*/ 1174927 w 1205803"/>
                  <a:gd name="connsiteY12" fmla="*/ 867246 h 1639479"/>
                  <a:gd name="connsiteX13" fmla="*/ 1146926 w 1205803"/>
                  <a:gd name="connsiteY13" fmla="*/ 910677 h 1639479"/>
                  <a:gd name="connsiteX14" fmla="*/ 1145500 w 1205803"/>
                  <a:gd name="connsiteY14" fmla="*/ 910881 h 1639479"/>
                  <a:gd name="connsiteX15" fmla="*/ 1146828 w 1205803"/>
                  <a:gd name="connsiteY15" fmla="*/ 906043 h 1639479"/>
                  <a:gd name="connsiteX16" fmla="*/ 1137212 w 1205803"/>
                  <a:gd name="connsiteY16" fmla="*/ 902677 h 1639479"/>
                  <a:gd name="connsiteX17" fmla="*/ 1054922 w 1205803"/>
                  <a:gd name="connsiteY17" fmla="*/ 983823 h 1639479"/>
                  <a:gd name="connsiteX18" fmla="*/ 1055494 w 1205803"/>
                  <a:gd name="connsiteY18" fmla="*/ 1144402 h 1639479"/>
                  <a:gd name="connsiteX19" fmla="*/ 992634 w 1205803"/>
                  <a:gd name="connsiteY19" fmla="*/ 1328410 h 1639479"/>
                  <a:gd name="connsiteX20" fmla="*/ 853770 w 1205803"/>
                  <a:gd name="connsiteY20" fmla="*/ 1488418 h 1639479"/>
                  <a:gd name="connsiteX21" fmla="*/ 651683 w 1205803"/>
                  <a:gd name="connsiteY21" fmla="*/ 1630737 h 1639479"/>
                  <a:gd name="connsiteX22" fmla="*/ 634660 w 1205803"/>
                  <a:gd name="connsiteY22" fmla="*/ 1639121 h 1639479"/>
                  <a:gd name="connsiteX23" fmla="*/ 634332 w 1205803"/>
                  <a:gd name="connsiteY23" fmla="*/ 1638710 h 1639479"/>
                  <a:gd name="connsiteX24" fmla="*/ 634903 w 1205803"/>
                  <a:gd name="connsiteY24" fmla="*/ 1634709 h 1639479"/>
                  <a:gd name="connsiteX25" fmla="*/ 550328 w 1205803"/>
                  <a:gd name="connsiteY25" fmla="*/ 1638710 h 1639479"/>
                  <a:gd name="connsiteX26" fmla="*/ 456609 w 1205803"/>
                  <a:gd name="connsiteY26" fmla="*/ 1575850 h 1639479"/>
                  <a:gd name="connsiteX27" fmla="*/ 417179 w 1205803"/>
                  <a:gd name="connsiteY27" fmla="*/ 1515847 h 1639479"/>
                  <a:gd name="connsiteX28" fmla="*/ 161167 w 1205803"/>
                  <a:gd name="connsiteY28" fmla="*/ 1154688 h 1639479"/>
                  <a:gd name="connsiteX29" fmla="*/ 23447 w 1205803"/>
                  <a:gd name="connsiteY29" fmla="*/ 779814 h 1639479"/>
                  <a:gd name="connsiteX30" fmla="*/ 17 w 1205803"/>
                  <a:gd name="connsiteY30" fmla="*/ 587805 h 1639479"/>
                  <a:gd name="connsiteX31" fmla="*/ 589 w 1205803"/>
                  <a:gd name="connsiteY31" fmla="*/ 544375 h 1639479"/>
                  <a:gd name="connsiteX32" fmla="*/ 77164 w 1205803"/>
                  <a:gd name="connsiteY32" fmla="*/ 250647 h 1639479"/>
                  <a:gd name="connsiteX33" fmla="*/ 393178 w 1205803"/>
                  <a:gd name="connsiteY33" fmla="*/ 37495 h 1639479"/>
                  <a:gd name="connsiteX34" fmla="*/ 598259 w 1205803"/>
                  <a:gd name="connsiteY34" fmla="*/ 279 h 1639479"/>
                  <a:gd name="connsiteX0" fmla="*/ 1145212 w 1205803"/>
                  <a:gd name="connsiteY0" fmla="*/ 913534 h 1639479"/>
                  <a:gd name="connsiteX1" fmla="*/ 1144712 w 1205803"/>
                  <a:gd name="connsiteY1" fmla="*/ 913749 h 1639479"/>
                  <a:gd name="connsiteX2" fmla="*/ 1144717 w 1205803"/>
                  <a:gd name="connsiteY2" fmla="*/ 913732 h 1639479"/>
                  <a:gd name="connsiteX3" fmla="*/ 1145212 w 1205803"/>
                  <a:gd name="connsiteY3" fmla="*/ 913534 h 1639479"/>
                  <a:gd name="connsiteX4" fmla="*/ 598259 w 1205803"/>
                  <a:gd name="connsiteY4" fmla="*/ 279 h 1639479"/>
                  <a:gd name="connsiteX5" fmla="*/ 789196 w 1205803"/>
                  <a:gd name="connsiteY5" fmla="*/ 41495 h 1639479"/>
                  <a:gd name="connsiteX6" fmla="*/ 983490 w 1205803"/>
                  <a:gd name="connsiteY6" fmla="*/ 212931 h 1639479"/>
                  <a:gd name="connsiteX7" fmla="*/ 1046350 w 1205803"/>
                  <a:gd name="connsiteY7" fmla="*/ 511802 h 1639479"/>
                  <a:gd name="connsiteX8" fmla="*/ 1094353 w 1205803"/>
                  <a:gd name="connsiteY8" fmla="*/ 473514 h 1639479"/>
                  <a:gd name="connsiteX9" fmla="*/ 1157213 w 1205803"/>
                  <a:gd name="connsiteY9" fmla="*/ 527231 h 1639479"/>
                  <a:gd name="connsiteX10" fmla="*/ 1205786 w 1205803"/>
                  <a:gd name="connsiteY10" fmla="*/ 770099 h 1639479"/>
                  <a:gd name="connsiteX11" fmla="*/ 1174927 w 1205803"/>
                  <a:gd name="connsiteY11" fmla="*/ 867246 h 1639479"/>
                  <a:gd name="connsiteX12" fmla="*/ 1146926 w 1205803"/>
                  <a:gd name="connsiteY12" fmla="*/ 910677 h 1639479"/>
                  <a:gd name="connsiteX13" fmla="*/ 1145500 w 1205803"/>
                  <a:gd name="connsiteY13" fmla="*/ 910881 h 1639479"/>
                  <a:gd name="connsiteX14" fmla="*/ 1146828 w 1205803"/>
                  <a:gd name="connsiteY14" fmla="*/ 906043 h 1639479"/>
                  <a:gd name="connsiteX15" fmla="*/ 1137212 w 1205803"/>
                  <a:gd name="connsiteY15" fmla="*/ 902677 h 1639479"/>
                  <a:gd name="connsiteX16" fmla="*/ 1054922 w 1205803"/>
                  <a:gd name="connsiteY16" fmla="*/ 983823 h 1639479"/>
                  <a:gd name="connsiteX17" fmla="*/ 1055494 w 1205803"/>
                  <a:gd name="connsiteY17" fmla="*/ 1144402 h 1639479"/>
                  <a:gd name="connsiteX18" fmla="*/ 992634 w 1205803"/>
                  <a:gd name="connsiteY18" fmla="*/ 1328410 h 1639479"/>
                  <a:gd name="connsiteX19" fmla="*/ 853770 w 1205803"/>
                  <a:gd name="connsiteY19" fmla="*/ 1488418 h 1639479"/>
                  <a:gd name="connsiteX20" fmla="*/ 651683 w 1205803"/>
                  <a:gd name="connsiteY20" fmla="*/ 1630737 h 1639479"/>
                  <a:gd name="connsiteX21" fmla="*/ 634660 w 1205803"/>
                  <a:gd name="connsiteY21" fmla="*/ 1639121 h 1639479"/>
                  <a:gd name="connsiteX22" fmla="*/ 634332 w 1205803"/>
                  <a:gd name="connsiteY22" fmla="*/ 1638710 h 1639479"/>
                  <a:gd name="connsiteX23" fmla="*/ 634903 w 1205803"/>
                  <a:gd name="connsiteY23" fmla="*/ 1634709 h 1639479"/>
                  <a:gd name="connsiteX24" fmla="*/ 550328 w 1205803"/>
                  <a:gd name="connsiteY24" fmla="*/ 1638710 h 1639479"/>
                  <a:gd name="connsiteX25" fmla="*/ 456609 w 1205803"/>
                  <a:gd name="connsiteY25" fmla="*/ 1575850 h 1639479"/>
                  <a:gd name="connsiteX26" fmla="*/ 417179 w 1205803"/>
                  <a:gd name="connsiteY26" fmla="*/ 1515847 h 1639479"/>
                  <a:gd name="connsiteX27" fmla="*/ 161167 w 1205803"/>
                  <a:gd name="connsiteY27" fmla="*/ 1154688 h 1639479"/>
                  <a:gd name="connsiteX28" fmla="*/ 23447 w 1205803"/>
                  <a:gd name="connsiteY28" fmla="*/ 779814 h 1639479"/>
                  <a:gd name="connsiteX29" fmla="*/ 17 w 1205803"/>
                  <a:gd name="connsiteY29" fmla="*/ 587805 h 1639479"/>
                  <a:gd name="connsiteX30" fmla="*/ 589 w 1205803"/>
                  <a:gd name="connsiteY30" fmla="*/ 544375 h 1639479"/>
                  <a:gd name="connsiteX31" fmla="*/ 77164 w 1205803"/>
                  <a:gd name="connsiteY31" fmla="*/ 250647 h 1639479"/>
                  <a:gd name="connsiteX32" fmla="*/ 393178 w 1205803"/>
                  <a:gd name="connsiteY32" fmla="*/ 37495 h 1639479"/>
                  <a:gd name="connsiteX33" fmla="*/ 598259 w 1205803"/>
                  <a:gd name="connsiteY33" fmla="*/ 279 h 1639479"/>
                  <a:gd name="connsiteX0" fmla="*/ 1145212 w 1205803"/>
                  <a:gd name="connsiteY0" fmla="*/ 913534 h 1639479"/>
                  <a:gd name="connsiteX1" fmla="*/ 1144712 w 1205803"/>
                  <a:gd name="connsiteY1" fmla="*/ 913749 h 1639479"/>
                  <a:gd name="connsiteX2" fmla="*/ 1144717 w 1205803"/>
                  <a:gd name="connsiteY2" fmla="*/ 913732 h 1639479"/>
                  <a:gd name="connsiteX3" fmla="*/ 1145212 w 1205803"/>
                  <a:gd name="connsiteY3" fmla="*/ 913534 h 1639479"/>
                  <a:gd name="connsiteX4" fmla="*/ 598259 w 1205803"/>
                  <a:gd name="connsiteY4" fmla="*/ 279 h 1639479"/>
                  <a:gd name="connsiteX5" fmla="*/ 789196 w 1205803"/>
                  <a:gd name="connsiteY5" fmla="*/ 41495 h 1639479"/>
                  <a:gd name="connsiteX6" fmla="*/ 983490 w 1205803"/>
                  <a:gd name="connsiteY6" fmla="*/ 212931 h 1639479"/>
                  <a:gd name="connsiteX7" fmla="*/ 1046350 w 1205803"/>
                  <a:gd name="connsiteY7" fmla="*/ 511802 h 1639479"/>
                  <a:gd name="connsiteX8" fmla="*/ 1094353 w 1205803"/>
                  <a:gd name="connsiteY8" fmla="*/ 473514 h 1639479"/>
                  <a:gd name="connsiteX9" fmla="*/ 1157213 w 1205803"/>
                  <a:gd name="connsiteY9" fmla="*/ 527231 h 1639479"/>
                  <a:gd name="connsiteX10" fmla="*/ 1205786 w 1205803"/>
                  <a:gd name="connsiteY10" fmla="*/ 770099 h 1639479"/>
                  <a:gd name="connsiteX11" fmla="*/ 1174927 w 1205803"/>
                  <a:gd name="connsiteY11" fmla="*/ 867246 h 1639479"/>
                  <a:gd name="connsiteX12" fmla="*/ 1146926 w 1205803"/>
                  <a:gd name="connsiteY12" fmla="*/ 910677 h 1639479"/>
                  <a:gd name="connsiteX13" fmla="*/ 1146828 w 1205803"/>
                  <a:gd name="connsiteY13" fmla="*/ 906043 h 1639479"/>
                  <a:gd name="connsiteX14" fmla="*/ 1137212 w 1205803"/>
                  <a:gd name="connsiteY14" fmla="*/ 902677 h 1639479"/>
                  <a:gd name="connsiteX15" fmla="*/ 1054922 w 1205803"/>
                  <a:gd name="connsiteY15" fmla="*/ 983823 h 1639479"/>
                  <a:gd name="connsiteX16" fmla="*/ 1055494 w 1205803"/>
                  <a:gd name="connsiteY16" fmla="*/ 1144402 h 1639479"/>
                  <a:gd name="connsiteX17" fmla="*/ 992634 w 1205803"/>
                  <a:gd name="connsiteY17" fmla="*/ 1328410 h 1639479"/>
                  <a:gd name="connsiteX18" fmla="*/ 853770 w 1205803"/>
                  <a:gd name="connsiteY18" fmla="*/ 1488418 h 1639479"/>
                  <a:gd name="connsiteX19" fmla="*/ 651683 w 1205803"/>
                  <a:gd name="connsiteY19" fmla="*/ 1630737 h 1639479"/>
                  <a:gd name="connsiteX20" fmla="*/ 634660 w 1205803"/>
                  <a:gd name="connsiteY20" fmla="*/ 1639121 h 1639479"/>
                  <a:gd name="connsiteX21" fmla="*/ 634332 w 1205803"/>
                  <a:gd name="connsiteY21" fmla="*/ 1638710 h 1639479"/>
                  <a:gd name="connsiteX22" fmla="*/ 634903 w 1205803"/>
                  <a:gd name="connsiteY22" fmla="*/ 1634709 h 1639479"/>
                  <a:gd name="connsiteX23" fmla="*/ 550328 w 1205803"/>
                  <a:gd name="connsiteY23" fmla="*/ 1638710 h 1639479"/>
                  <a:gd name="connsiteX24" fmla="*/ 456609 w 1205803"/>
                  <a:gd name="connsiteY24" fmla="*/ 1575850 h 1639479"/>
                  <a:gd name="connsiteX25" fmla="*/ 417179 w 1205803"/>
                  <a:gd name="connsiteY25" fmla="*/ 1515847 h 1639479"/>
                  <a:gd name="connsiteX26" fmla="*/ 161167 w 1205803"/>
                  <a:gd name="connsiteY26" fmla="*/ 1154688 h 1639479"/>
                  <a:gd name="connsiteX27" fmla="*/ 23447 w 1205803"/>
                  <a:gd name="connsiteY27" fmla="*/ 779814 h 1639479"/>
                  <a:gd name="connsiteX28" fmla="*/ 17 w 1205803"/>
                  <a:gd name="connsiteY28" fmla="*/ 587805 h 1639479"/>
                  <a:gd name="connsiteX29" fmla="*/ 589 w 1205803"/>
                  <a:gd name="connsiteY29" fmla="*/ 544375 h 1639479"/>
                  <a:gd name="connsiteX30" fmla="*/ 77164 w 1205803"/>
                  <a:gd name="connsiteY30" fmla="*/ 250647 h 1639479"/>
                  <a:gd name="connsiteX31" fmla="*/ 393178 w 1205803"/>
                  <a:gd name="connsiteY31" fmla="*/ 37495 h 1639479"/>
                  <a:gd name="connsiteX32" fmla="*/ 598259 w 1205803"/>
                  <a:gd name="connsiteY32" fmla="*/ 279 h 1639479"/>
                  <a:gd name="connsiteX0" fmla="*/ 1144717 w 1205803"/>
                  <a:gd name="connsiteY0" fmla="*/ 913732 h 1639479"/>
                  <a:gd name="connsiteX1" fmla="*/ 1144712 w 1205803"/>
                  <a:gd name="connsiteY1" fmla="*/ 913749 h 1639479"/>
                  <a:gd name="connsiteX2" fmla="*/ 1144717 w 1205803"/>
                  <a:gd name="connsiteY2" fmla="*/ 913732 h 1639479"/>
                  <a:gd name="connsiteX3" fmla="*/ 598259 w 1205803"/>
                  <a:gd name="connsiteY3" fmla="*/ 279 h 1639479"/>
                  <a:gd name="connsiteX4" fmla="*/ 789196 w 1205803"/>
                  <a:gd name="connsiteY4" fmla="*/ 41495 h 1639479"/>
                  <a:gd name="connsiteX5" fmla="*/ 983490 w 1205803"/>
                  <a:gd name="connsiteY5" fmla="*/ 212931 h 1639479"/>
                  <a:gd name="connsiteX6" fmla="*/ 1046350 w 1205803"/>
                  <a:gd name="connsiteY6" fmla="*/ 511802 h 1639479"/>
                  <a:gd name="connsiteX7" fmla="*/ 1094353 w 1205803"/>
                  <a:gd name="connsiteY7" fmla="*/ 473514 h 1639479"/>
                  <a:gd name="connsiteX8" fmla="*/ 1157213 w 1205803"/>
                  <a:gd name="connsiteY8" fmla="*/ 527231 h 1639479"/>
                  <a:gd name="connsiteX9" fmla="*/ 1205786 w 1205803"/>
                  <a:gd name="connsiteY9" fmla="*/ 770099 h 1639479"/>
                  <a:gd name="connsiteX10" fmla="*/ 1174927 w 1205803"/>
                  <a:gd name="connsiteY10" fmla="*/ 867246 h 1639479"/>
                  <a:gd name="connsiteX11" fmla="*/ 1146926 w 1205803"/>
                  <a:gd name="connsiteY11" fmla="*/ 910677 h 1639479"/>
                  <a:gd name="connsiteX12" fmla="*/ 1146828 w 1205803"/>
                  <a:gd name="connsiteY12" fmla="*/ 906043 h 1639479"/>
                  <a:gd name="connsiteX13" fmla="*/ 1137212 w 1205803"/>
                  <a:gd name="connsiteY13" fmla="*/ 902677 h 1639479"/>
                  <a:gd name="connsiteX14" fmla="*/ 1054922 w 1205803"/>
                  <a:gd name="connsiteY14" fmla="*/ 983823 h 1639479"/>
                  <a:gd name="connsiteX15" fmla="*/ 1055494 w 1205803"/>
                  <a:gd name="connsiteY15" fmla="*/ 1144402 h 1639479"/>
                  <a:gd name="connsiteX16" fmla="*/ 992634 w 1205803"/>
                  <a:gd name="connsiteY16" fmla="*/ 1328410 h 1639479"/>
                  <a:gd name="connsiteX17" fmla="*/ 853770 w 1205803"/>
                  <a:gd name="connsiteY17" fmla="*/ 1488418 h 1639479"/>
                  <a:gd name="connsiteX18" fmla="*/ 651683 w 1205803"/>
                  <a:gd name="connsiteY18" fmla="*/ 1630737 h 1639479"/>
                  <a:gd name="connsiteX19" fmla="*/ 634660 w 1205803"/>
                  <a:gd name="connsiteY19" fmla="*/ 1639121 h 1639479"/>
                  <a:gd name="connsiteX20" fmla="*/ 634332 w 1205803"/>
                  <a:gd name="connsiteY20" fmla="*/ 1638710 h 1639479"/>
                  <a:gd name="connsiteX21" fmla="*/ 634903 w 1205803"/>
                  <a:gd name="connsiteY21" fmla="*/ 1634709 h 1639479"/>
                  <a:gd name="connsiteX22" fmla="*/ 550328 w 1205803"/>
                  <a:gd name="connsiteY22" fmla="*/ 1638710 h 1639479"/>
                  <a:gd name="connsiteX23" fmla="*/ 456609 w 1205803"/>
                  <a:gd name="connsiteY23" fmla="*/ 1575850 h 1639479"/>
                  <a:gd name="connsiteX24" fmla="*/ 417179 w 1205803"/>
                  <a:gd name="connsiteY24" fmla="*/ 1515847 h 1639479"/>
                  <a:gd name="connsiteX25" fmla="*/ 161167 w 1205803"/>
                  <a:gd name="connsiteY25" fmla="*/ 1154688 h 1639479"/>
                  <a:gd name="connsiteX26" fmla="*/ 23447 w 1205803"/>
                  <a:gd name="connsiteY26" fmla="*/ 779814 h 1639479"/>
                  <a:gd name="connsiteX27" fmla="*/ 17 w 1205803"/>
                  <a:gd name="connsiteY27" fmla="*/ 587805 h 1639479"/>
                  <a:gd name="connsiteX28" fmla="*/ 589 w 1205803"/>
                  <a:gd name="connsiteY28" fmla="*/ 544375 h 1639479"/>
                  <a:gd name="connsiteX29" fmla="*/ 77164 w 1205803"/>
                  <a:gd name="connsiteY29" fmla="*/ 250647 h 1639479"/>
                  <a:gd name="connsiteX30" fmla="*/ 393178 w 1205803"/>
                  <a:gd name="connsiteY30" fmla="*/ 37495 h 1639479"/>
                  <a:gd name="connsiteX31" fmla="*/ 598259 w 1205803"/>
                  <a:gd name="connsiteY31" fmla="*/ 279 h 1639479"/>
                  <a:gd name="connsiteX0" fmla="*/ 1144717 w 1205803"/>
                  <a:gd name="connsiteY0" fmla="*/ 913732 h 1639479"/>
                  <a:gd name="connsiteX1" fmla="*/ 1144712 w 1205803"/>
                  <a:gd name="connsiteY1" fmla="*/ 913749 h 1639479"/>
                  <a:gd name="connsiteX2" fmla="*/ 1144717 w 1205803"/>
                  <a:gd name="connsiteY2" fmla="*/ 913732 h 1639479"/>
                  <a:gd name="connsiteX3" fmla="*/ 598259 w 1205803"/>
                  <a:gd name="connsiteY3" fmla="*/ 279 h 1639479"/>
                  <a:gd name="connsiteX4" fmla="*/ 789196 w 1205803"/>
                  <a:gd name="connsiteY4" fmla="*/ 41495 h 1639479"/>
                  <a:gd name="connsiteX5" fmla="*/ 983490 w 1205803"/>
                  <a:gd name="connsiteY5" fmla="*/ 212931 h 1639479"/>
                  <a:gd name="connsiteX6" fmla="*/ 1046350 w 1205803"/>
                  <a:gd name="connsiteY6" fmla="*/ 511802 h 1639479"/>
                  <a:gd name="connsiteX7" fmla="*/ 1094353 w 1205803"/>
                  <a:gd name="connsiteY7" fmla="*/ 473514 h 1639479"/>
                  <a:gd name="connsiteX8" fmla="*/ 1157213 w 1205803"/>
                  <a:gd name="connsiteY8" fmla="*/ 527231 h 1639479"/>
                  <a:gd name="connsiteX9" fmla="*/ 1205786 w 1205803"/>
                  <a:gd name="connsiteY9" fmla="*/ 770099 h 1639479"/>
                  <a:gd name="connsiteX10" fmla="*/ 1174927 w 1205803"/>
                  <a:gd name="connsiteY10" fmla="*/ 867246 h 1639479"/>
                  <a:gd name="connsiteX11" fmla="*/ 1146926 w 1205803"/>
                  <a:gd name="connsiteY11" fmla="*/ 910677 h 1639479"/>
                  <a:gd name="connsiteX12" fmla="*/ 1146828 w 1205803"/>
                  <a:gd name="connsiteY12" fmla="*/ 906043 h 1639479"/>
                  <a:gd name="connsiteX13" fmla="*/ 1054922 w 1205803"/>
                  <a:gd name="connsiteY13" fmla="*/ 983823 h 1639479"/>
                  <a:gd name="connsiteX14" fmla="*/ 1055494 w 1205803"/>
                  <a:gd name="connsiteY14" fmla="*/ 1144402 h 1639479"/>
                  <a:gd name="connsiteX15" fmla="*/ 992634 w 1205803"/>
                  <a:gd name="connsiteY15" fmla="*/ 1328410 h 1639479"/>
                  <a:gd name="connsiteX16" fmla="*/ 853770 w 1205803"/>
                  <a:gd name="connsiteY16" fmla="*/ 1488418 h 1639479"/>
                  <a:gd name="connsiteX17" fmla="*/ 651683 w 1205803"/>
                  <a:gd name="connsiteY17" fmla="*/ 1630737 h 1639479"/>
                  <a:gd name="connsiteX18" fmla="*/ 634660 w 1205803"/>
                  <a:gd name="connsiteY18" fmla="*/ 1639121 h 1639479"/>
                  <a:gd name="connsiteX19" fmla="*/ 634332 w 1205803"/>
                  <a:gd name="connsiteY19" fmla="*/ 1638710 h 1639479"/>
                  <a:gd name="connsiteX20" fmla="*/ 634903 w 1205803"/>
                  <a:gd name="connsiteY20" fmla="*/ 1634709 h 1639479"/>
                  <a:gd name="connsiteX21" fmla="*/ 550328 w 1205803"/>
                  <a:gd name="connsiteY21" fmla="*/ 1638710 h 1639479"/>
                  <a:gd name="connsiteX22" fmla="*/ 456609 w 1205803"/>
                  <a:gd name="connsiteY22" fmla="*/ 1575850 h 1639479"/>
                  <a:gd name="connsiteX23" fmla="*/ 417179 w 1205803"/>
                  <a:gd name="connsiteY23" fmla="*/ 1515847 h 1639479"/>
                  <a:gd name="connsiteX24" fmla="*/ 161167 w 1205803"/>
                  <a:gd name="connsiteY24" fmla="*/ 1154688 h 1639479"/>
                  <a:gd name="connsiteX25" fmla="*/ 23447 w 1205803"/>
                  <a:gd name="connsiteY25" fmla="*/ 779814 h 1639479"/>
                  <a:gd name="connsiteX26" fmla="*/ 17 w 1205803"/>
                  <a:gd name="connsiteY26" fmla="*/ 587805 h 1639479"/>
                  <a:gd name="connsiteX27" fmla="*/ 589 w 1205803"/>
                  <a:gd name="connsiteY27" fmla="*/ 544375 h 1639479"/>
                  <a:gd name="connsiteX28" fmla="*/ 77164 w 1205803"/>
                  <a:gd name="connsiteY28" fmla="*/ 250647 h 1639479"/>
                  <a:gd name="connsiteX29" fmla="*/ 393178 w 1205803"/>
                  <a:gd name="connsiteY29" fmla="*/ 37495 h 1639479"/>
                  <a:gd name="connsiteX30" fmla="*/ 598259 w 1205803"/>
                  <a:gd name="connsiteY30" fmla="*/ 279 h 1639479"/>
                  <a:gd name="connsiteX0" fmla="*/ 1144717 w 1205803"/>
                  <a:gd name="connsiteY0" fmla="*/ 913732 h 1639479"/>
                  <a:gd name="connsiteX1" fmla="*/ 1144712 w 1205803"/>
                  <a:gd name="connsiteY1" fmla="*/ 913749 h 1639479"/>
                  <a:gd name="connsiteX2" fmla="*/ 1144717 w 1205803"/>
                  <a:gd name="connsiteY2" fmla="*/ 913732 h 1639479"/>
                  <a:gd name="connsiteX3" fmla="*/ 598259 w 1205803"/>
                  <a:gd name="connsiteY3" fmla="*/ 279 h 1639479"/>
                  <a:gd name="connsiteX4" fmla="*/ 789196 w 1205803"/>
                  <a:gd name="connsiteY4" fmla="*/ 41495 h 1639479"/>
                  <a:gd name="connsiteX5" fmla="*/ 983490 w 1205803"/>
                  <a:gd name="connsiteY5" fmla="*/ 212931 h 1639479"/>
                  <a:gd name="connsiteX6" fmla="*/ 1046350 w 1205803"/>
                  <a:gd name="connsiteY6" fmla="*/ 511802 h 1639479"/>
                  <a:gd name="connsiteX7" fmla="*/ 1094353 w 1205803"/>
                  <a:gd name="connsiteY7" fmla="*/ 473514 h 1639479"/>
                  <a:gd name="connsiteX8" fmla="*/ 1157213 w 1205803"/>
                  <a:gd name="connsiteY8" fmla="*/ 527231 h 1639479"/>
                  <a:gd name="connsiteX9" fmla="*/ 1205786 w 1205803"/>
                  <a:gd name="connsiteY9" fmla="*/ 770099 h 1639479"/>
                  <a:gd name="connsiteX10" fmla="*/ 1174927 w 1205803"/>
                  <a:gd name="connsiteY10" fmla="*/ 867246 h 1639479"/>
                  <a:gd name="connsiteX11" fmla="*/ 1146926 w 1205803"/>
                  <a:gd name="connsiteY11" fmla="*/ 910677 h 1639479"/>
                  <a:gd name="connsiteX12" fmla="*/ 1146828 w 1205803"/>
                  <a:gd name="connsiteY12" fmla="*/ 906043 h 1639479"/>
                  <a:gd name="connsiteX13" fmla="*/ 1054922 w 1205803"/>
                  <a:gd name="connsiteY13" fmla="*/ 983823 h 1639479"/>
                  <a:gd name="connsiteX14" fmla="*/ 1055494 w 1205803"/>
                  <a:gd name="connsiteY14" fmla="*/ 1144402 h 1639479"/>
                  <a:gd name="connsiteX15" fmla="*/ 992634 w 1205803"/>
                  <a:gd name="connsiteY15" fmla="*/ 1328410 h 1639479"/>
                  <a:gd name="connsiteX16" fmla="*/ 853770 w 1205803"/>
                  <a:gd name="connsiteY16" fmla="*/ 1488418 h 1639479"/>
                  <a:gd name="connsiteX17" fmla="*/ 651683 w 1205803"/>
                  <a:gd name="connsiteY17" fmla="*/ 1630737 h 1639479"/>
                  <a:gd name="connsiteX18" fmla="*/ 634660 w 1205803"/>
                  <a:gd name="connsiteY18" fmla="*/ 1639121 h 1639479"/>
                  <a:gd name="connsiteX19" fmla="*/ 634332 w 1205803"/>
                  <a:gd name="connsiteY19" fmla="*/ 1638710 h 1639479"/>
                  <a:gd name="connsiteX20" fmla="*/ 634903 w 1205803"/>
                  <a:gd name="connsiteY20" fmla="*/ 1634709 h 1639479"/>
                  <a:gd name="connsiteX21" fmla="*/ 550328 w 1205803"/>
                  <a:gd name="connsiteY21" fmla="*/ 1638710 h 1639479"/>
                  <a:gd name="connsiteX22" fmla="*/ 456609 w 1205803"/>
                  <a:gd name="connsiteY22" fmla="*/ 1575850 h 1639479"/>
                  <a:gd name="connsiteX23" fmla="*/ 417179 w 1205803"/>
                  <a:gd name="connsiteY23" fmla="*/ 1515847 h 1639479"/>
                  <a:gd name="connsiteX24" fmla="*/ 161167 w 1205803"/>
                  <a:gd name="connsiteY24" fmla="*/ 1154688 h 1639479"/>
                  <a:gd name="connsiteX25" fmla="*/ 23447 w 1205803"/>
                  <a:gd name="connsiteY25" fmla="*/ 779814 h 1639479"/>
                  <a:gd name="connsiteX26" fmla="*/ 17 w 1205803"/>
                  <a:gd name="connsiteY26" fmla="*/ 587805 h 1639479"/>
                  <a:gd name="connsiteX27" fmla="*/ 589 w 1205803"/>
                  <a:gd name="connsiteY27" fmla="*/ 544375 h 1639479"/>
                  <a:gd name="connsiteX28" fmla="*/ 77164 w 1205803"/>
                  <a:gd name="connsiteY28" fmla="*/ 250647 h 1639479"/>
                  <a:gd name="connsiteX29" fmla="*/ 393178 w 1205803"/>
                  <a:gd name="connsiteY29" fmla="*/ 37495 h 1639479"/>
                  <a:gd name="connsiteX30" fmla="*/ 598259 w 1205803"/>
                  <a:gd name="connsiteY30" fmla="*/ 279 h 1639479"/>
                  <a:gd name="connsiteX0" fmla="*/ 1144717 w 1205803"/>
                  <a:gd name="connsiteY0" fmla="*/ 913732 h 1639479"/>
                  <a:gd name="connsiteX1" fmla="*/ 1144712 w 1205803"/>
                  <a:gd name="connsiteY1" fmla="*/ 913749 h 1639479"/>
                  <a:gd name="connsiteX2" fmla="*/ 1144717 w 1205803"/>
                  <a:gd name="connsiteY2" fmla="*/ 913732 h 1639479"/>
                  <a:gd name="connsiteX3" fmla="*/ 598259 w 1205803"/>
                  <a:gd name="connsiteY3" fmla="*/ 279 h 1639479"/>
                  <a:gd name="connsiteX4" fmla="*/ 789196 w 1205803"/>
                  <a:gd name="connsiteY4" fmla="*/ 41495 h 1639479"/>
                  <a:gd name="connsiteX5" fmla="*/ 983490 w 1205803"/>
                  <a:gd name="connsiteY5" fmla="*/ 212931 h 1639479"/>
                  <a:gd name="connsiteX6" fmla="*/ 1046350 w 1205803"/>
                  <a:gd name="connsiteY6" fmla="*/ 511802 h 1639479"/>
                  <a:gd name="connsiteX7" fmla="*/ 1094353 w 1205803"/>
                  <a:gd name="connsiteY7" fmla="*/ 473514 h 1639479"/>
                  <a:gd name="connsiteX8" fmla="*/ 1157213 w 1205803"/>
                  <a:gd name="connsiteY8" fmla="*/ 527231 h 1639479"/>
                  <a:gd name="connsiteX9" fmla="*/ 1205786 w 1205803"/>
                  <a:gd name="connsiteY9" fmla="*/ 770099 h 1639479"/>
                  <a:gd name="connsiteX10" fmla="*/ 1174927 w 1205803"/>
                  <a:gd name="connsiteY10" fmla="*/ 867246 h 1639479"/>
                  <a:gd name="connsiteX11" fmla="*/ 1146926 w 1205803"/>
                  <a:gd name="connsiteY11" fmla="*/ 910677 h 1639479"/>
                  <a:gd name="connsiteX12" fmla="*/ 1146828 w 1205803"/>
                  <a:gd name="connsiteY12" fmla="*/ 906043 h 1639479"/>
                  <a:gd name="connsiteX13" fmla="*/ 1054922 w 1205803"/>
                  <a:gd name="connsiteY13" fmla="*/ 983823 h 1639479"/>
                  <a:gd name="connsiteX14" fmla="*/ 1055494 w 1205803"/>
                  <a:gd name="connsiteY14" fmla="*/ 1144402 h 1639479"/>
                  <a:gd name="connsiteX15" fmla="*/ 992634 w 1205803"/>
                  <a:gd name="connsiteY15" fmla="*/ 1328410 h 1639479"/>
                  <a:gd name="connsiteX16" fmla="*/ 853770 w 1205803"/>
                  <a:gd name="connsiteY16" fmla="*/ 1488418 h 1639479"/>
                  <a:gd name="connsiteX17" fmla="*/ 634660 w 1205803"/>
                  <a:gd name="connsiteY17" fmla="*/ 1639121 h 1639479"/>
                  <a:gd name="connsiteX18" fmla="*/ 634332 w 1205803"/>
                  <a:gd name="connsiteY18" fmla="*/ 1638710 h 1639479"/>
                  <a:gd name="connsiteX19" fmla="*/ 634903 w 1205803"/>
                  <a:gd name="connsiteY19" fmla="*/ 1634709 h 1639479"/>
                  <a:gd name="connsiteX20" fmla="*/ 550328 w 1205803"/>
                  <a:gd name="connsiteY20" fmla="*/ 1638710 h 1639479"/>
                  <a:gd name="connsiteX21" fmla="*/ 456609 w 1205803"/>
                  <a:gd name="connsiteY21" fmla="*/ 1575850 h 1639479"/>
                  <a:gd name="connsiteX22" fmla="*/ 417179 w 1205803"/>
                  <a:gd name="connsiteY22" fmla="*/ 1515847 h 1639479"/>
                  <a:gd name="connsiteX23" fmla="*/ 161167 w 1205803"/>
                  <a:gd name="connsiteY23" fmla="*/ 1154688 h 1639479"/>
                  <a:gd name="connsiteX24" fmla="*/ 23447 w 1205803"/>
                  <a:gd name="connsiteY24" fmla="*/ 779814 h 1639479"/>
                  <a:gd name="connsiteX25" fmla="*/ 17 w 1205803"/>
                  <a:gd name="connsiteY25" fmla="*/ 587805 h 1639479"/>
                  <a:gd name="connsiteX26" fmla="*/ 589 w 1205803"/>
                  <a:gd name="connsiteY26" fmla="*/ 544375 h 1639479"/>
                  <a:gd name="connsiteX27" fmla="*/ 77164 w 1205803"/>
                  <a:gd name="connsiteY27" fmla="*/ 250647 h 1639479"/>
                  <a:gd name="connsiteX28" fmla="*/ 393178 w 1205803"/>
                  <a:gd name="connsiteY28" fmla="*/ 37495 h 1639479"/>
                  <a:gd name="connsiteX29" fmla="*/ 598259 w 1205803"/>
                  <a:gd name="connsiteY29" fmla="*/ 279 h 1639479"/>
                  <a:gd name="connsiteX0" fmla="*/ 1144717 w 1205803"/>
                  <a:gd name="connsiteY0" fmla="*/ 913732 h 1643351"/>
                  <a:gd name="connsiteX1" fmla="*/ 1144712 w 1205803"/>
                  <a:gd name="connsiteY1" fmla="*/ 913749 h 1643351"/>
                  <a:gd name="connsiteX2" fmla="*/ 1144717 w 1205803"/>
                  <a:gd name="connsiteY2" fmla="*/ 913732 h 1643351"/>
                  <a:gd name="connsiteX3" fmla="*/ 598259 w 1205803"/>
                  <a:gd name="connsiteY3" fmla="*/ 279 h 1643351"/>
                  <a:gd name="connsiteX4" fmla="*/ 789196 w 1205803"/>
                  <a:gd name="connsiteY4" fmla="*/ 41495 h 1643351"/>
                  <a:gd name="connsiteX5" fmla="*/ 983490 w 1205803"/>
                  <a:gd name="connsiteY5" fmla="*/ 212931 h 1643351"/>
                  <a:gd name="connsiteX6" fmla="*/ 1046350 w 1205803"/>
                  <a:gd name="connsiteY6" fmla="*/ 511802 h 1643351"/>
                  <a:gd name="connsiteX7" fmla="*/ 1094353 w 1205803"/>
                  <a:gd name="connsiteY7" fmla="*/ 473514 h 1643351"/>
                  <a:gd name="connsiteX8" fmla="*/ 1157213 w 1205803"/>
                  <a:gd name="connsiteY8" fmla="*/ 527231 h 1643351"/>
                  <a:gd name="connsiteX9" fmla="*/ 1205786 w 1205803"/>
                  <a:gd name="connsiteY9" fmla="*/ 770099 h 1643351"/>
                  <a:gd name="connsiteX10" fmla="*/ 1174927 w 1205803"/>
                  <a:gd name="connsiteY10" fmla="*/ 867246 h 1643351"/>
                  <a:gd name="connsiteX11" fmla="*/ 1146926 w 1205803"/>
                  <a:gd name="connsiteY11" fmla="*/ 910677 h 1643351"/>
                  <a:gd name="connsiteX12" fmla="*/ 1146828 w 1205803"/>
                  <a:gd name="connsiteY12" fmla="*/ 906043 h 1643351"/>
                  <a:gd name="connsiteX13" fmla="*/ 1054922 w 1205803"/>
                  <a:gd name="connsiteY13" fmla="*/ 983823 h 1643351"/>
                  <a:gd name="connsiteX14" fmla="*/ 1055494 w 1205803"/>
                  <a:gd name="connsiteY14" fmla="*/ 1144402 h 1643351"/>
                  <a:gd name="connsiteX15" fmla="*/ 992634 w 1205803"/>
                  <a:gd name="connsiteY15" fmla="*/ 1328410 h 1643351"/>
                  <a:gd name="connsiteX16" fmla="*/ 853770 w 1205803"/>
                  <a:gd name="connsiteY16" fmla="*/ 1488418 h 1643351"/>
                  <a:gd name="connsiteX17" fmla="*/ 634660 w 1205803"/>
                  <a:gd name="connsiteY17" fmla="*/ 1639121 h 1643351"/>
                  <a:gd name="connsiteX18" fmla="*/ 634332 w 1205803"/>
                  <a:gd name="connsiteY18" fmla="*/ 1638710 h 1643351"/>
                  <a:gd name="connsiteX19" fmla="*/ 550328 w 1205803"/>
                  <a:gd name="connsiteY19" fmla="*/ 1638710 h 1643351"/>
                  <a:gd name="connsiteX20" fmla="*/ 456609 w 1205803"/>
                  <a:gd name="connsiteY20" fmla="*/ 1575850 h 1643351"/>
                  <a:gd name="connsiteX21" fmla="*/ 417179 w 1205803"/>
                  <a:gd name="connsiteY21" fmla="*/ 1515847 h 1643351"/>
                  <a:gd name="connsiteX22" fmla="*/ 161167 w 1205803"/>
                  <a:gd name="connsiteY22" fmla="*/ 1154688 h 1643351"/>
                  <a:gd name="connsiteX23" fmla="*/ 23447 w 1205803"/>
                  <a:gd name="connsiteY23" fmla="*/ 779814 h 1643351"/>
                  <a:gd name="connsiteX24" fmla="*/ 17 w 1205803"/>
                  <a:gd name="connsiteY24" fmla="*/ 587805 h 1643351"/>
                  <a:gd name="connsiteX25" fmla="*/ 589 w 1205803"/>
                  <a:gd name="connsiteY25" fmla="*/ 544375 h 1643351"/>
                  <a:gd name="connsiteX26" fmla="*/ 77164 w 1205803"/>
                  <a:gd name="connsiteY26" fmla="*/ 250647 h 1643351"/>
                  <a:gd name="connsiteX27" fmla="*/ 393178 w 1205803"/>
                  <a:gd name="connsiteY27" fmla="*/ 37495 h 1643351"/>
                  <a:gd name="connsiteX28" fmla="*/ 598259 w 1205803"/>
                  <a:gd name="connsiteY28" fmla="*/ 279 h 1643351"/>
                  <a:gd name="connsiteX0" fmla="*/ 1144717 w 1205803"/>
                  <a:gd name="connsiteY0" fmla="*/ 913732 h 1639121"/>
                  <a:gd name="connsiteX1" fmla="*/ 1144712 w 1205803"/>
                  <a:gd name="connsiteY1" fmla="*/ 913749 h 1639121"/>
                  <a:gd name="connsiteX2" fmla="*/ 1144717 w 1205803"/>
                  <a:gd name="connsiteY2" fmla="*/ 913732 h 1639121"/>
                  <a:gd name="connsiteX3" fmla="*/ 598259 w 1205803"/>
                  <a:gd name="connsiteY3" fmla="*/ 279 h 1639121"/>
                  <a:gd name="connsiteX4" fmla="*/ 789196 w 1205803"/>
                  <a:gd name="connsiteY4" fmla="*/ 41495 h 1639121"/>
                  <a:gd name="connsiteX5" fmla="*/ 983490 w 1205803"/>
                  <a:gd name="connsiteY5" fmla="*/ 212931 h 1639121"/>
                  <a:gd name="connsiteX6" fmla="*/ 1046350 w 1205803"/>
                  <a:gd name="connsiteY6" fmla="*/ 511802 h 1639121"/>
                  <a:gd name="connsiteX7" fmla="*/ 1094353 w 1205803"/>
                  <a:gd name="connsiteY7" fmla="*/ 473514 h 1639121"/>
                  <a:gd name="connsiteX8" fmla="*/ 1157213 w 1205803"/>
                  <a:gd name="connsiteY8" fmla="*/ 527231 h 1639121"/>
                  <a:gd name="connsiteX9" fmla="*/ 1205786 w 1205803"/>
                  <a:gd name="connsiteY9" fmla="*/ 770099 h 1639121"/>
                  <a:gd name="connsiteX10" fmla="*/ 1174927 w 1205803"/>
                  <a:gd name="connsiteY10" fmla="*/ 867246 h 1639121"/>
                  <a:gd name="connsiteX11" fmla="*/ 1146926 w 1205803"/>
                  <a:gd name="connsiteY11" fmla="*/ 910677 h 1639121"/>
                  <a:gd name="connsiteX12" fmla="*/ 1146828 w 1205803"/>
                  <a:gd name="connsiteY12" fmla="*/ 906043 h 1639121"/>
                  <a:gd name="connsiteX13" fmla="*/ 1054922 w 1205803"/>
                  <a:gd name="connsiteY13" fmla="*/ 983823 h 1639121"/>
                  <a:gd name="connsiteX14" fmla="*/ 1055494 w 1205803"/>
                  <a:gd name="connsiteY14" fmla="*/ 1144402 h 1639121"/>
                  <a:gd name="connsiteX15" fmla="*/ 992634 w 1205803"/>
                  <a:gd name="connsiteY15" fmla="*/ 1328410 h 1639121"/>
                  <a:gd name="connsiteX16" fmla="*/ 853770 w 1205803"/>
                  <a:gd name="connsiteY16" fmla="*/ 1488418 h 1639121"/>
                  <a:gd name="connsiteX17" fmla="*/ 634660 w 1205803"/>
                  <a:gd name="connsiteY17" fmla="*/ 1639121 h 1639121"/>
                  <a:gd name="connsiteX18" fmla="*/ 550328 w 1205803"/>
                  <a:gd name="connsiteY18" fmla="*/ 1638710 h 1639121"/>
                  <a:gd name="connsiteX19" fmla="*/ 456609 w 1205803"/>
                  <a:gd name="connsiteY19" fmla="*/ 1575850 h 1639121"/>
                  <a:gd name="connsiteX20" fmla="*/ 417179 w 1205803"/>
                  <a:gd name="connsiteY20" fmla="*/ 1515847 h 1639121"/>
                  <a:gd name="connsiteX21" fmla="*/ 161167 w 1205803"/>
                  <a:gd name="connsiteY21" fmla="*/ 1154688 h 1639121"/>
                  <a:gd name="connsiteX22" fmla="*/ 23447 w 1205803"/>
                  <a:gd name="connsiteY22" fmla="*/ 779814 h 1639121"/>
                  <a:gd name="connsiteX23" fmla="*/ 17 w 1205803"/>
                  <a:gd name="connsiteY23" fmla="*/ 587805 h 1639121"/>
                  <a:gd name="connsiteX24" fmla="*/ 589 w 1205803"/>
                  <a:gd name="connsiteY24" fmla="*/ 544375 h 1639121"/>
                  <a:gd name="connsiteX25" fmla="*/ 77164 w 1205803"/>
                  <a:gd name="connsiteY25" fmla="*/ 250647 h 1639121"/>
                  <a:gd name="connsiteX26" fmla="*/ 393178 w 1205803"/>
                  <a:gd name="connsiteY26" fmla="*/ 37495 h 1639121"/>
                  <a:gd name="connsiteX27" fmla="*/ 598259 w 1205803"/>
                  <a:gd name="connsiteY27" fmla="*/ 279 h 1639121"/>
                  <a:gd name="connsiteX0" fmla="*/ 1144717 w 1205803"/>
                  <a:gd name="connsiteY0" fmla="*/ 913732 h 1638710"/>
                  <a:gd name="connsiteX1" fmla="*/ 1144712 w 1205803"/>
                  <a:gd name="connsiteY1" fmla="*/ 913749 h 1638710"/>
                  <a:gd name="connsiteX2" fmla="*/ 1144717 w 1205803"/>
                  <a:gd name="connsiteY2" fmla="*/ 913732 h 1638710"/>
                  <a:gd name="connsiteX3" fmla="*/ 598259 w 1205803"/>
                  <a:gd name="connsiteY3" fmla="*/ 279 h 1638710"/>
                  <a:gd name="connsiteX4" fmla="*/ 789196 w 1205803"/>
                  <a:gd name="connsiteY4" fmla="*/ 41495 h 1638710"/>
                  <a:gd name="connsiteX5" fmla="*/ 983490 w 1205803"/>
                  <a:gd name="connsiteY5" fmla="*/ 212931 h 1638710"/>
                  <a:gd name="connsiteX6" fmla="*/ 1046350 w 1205803"/>
                  <a:gd name="connsiteY6" fmla="*/ 511802 h 1638710"/>
                  <a:gd name="connsiteX7" fmla="*/ 1094353 w 1205803"/>
                  <a:gd name="connsiteY7" fmla="*/ 473514 h 1638710"/>
                  <a:gd name="connsiteX8" fmla="*/ 1157213 w 1205803"/>
                  <a:gd name="connsiteY8" fmla="*/ 527231 h 1638710"/>
                  <a:gd name="connsiteX9" fmla="*/ 1205786 w 1205803"/>
                  <a:gd name="connsiteY9" fmla="*/ 770099 h 1638710"/>
                  <a:gd name="connsiteX10" fmla="*/ 1174927 w 1205803"/>
                  <a:gd name="connsiteY10" fmla="*/ 867246 h 1638710"/>
                  <a:gd name="connsiteX11" fmla="*/ 1146926 w 1205803"/>
                  <a:gd name="connsiteY11" fmla="*/ 910677 h 1638710"/>
                  <a:gd name="connsiteX12" fmla="*/ 1146828 w 1205803"/>
                  <a:gd name="connsiteY12" fmla="*/ 906043 h 1638710"/>
                  <a:gd name="connsiteX13" fmla="*/ 1054922 w 1205803"/>
                  <a:gd name="connsiteY13" fmla="*/ 983823 h 1638710"/>
                  <a:gd name="connsiteX14" fmla="*/ 1055494 w 1205803"/>
                  <a:gd name="connsiteY14" fmla="*/ 1144402 h 1638710"/>
                  <a:gd name="connsiteX15" fmla="*/ 992634 w 1205803"/>
                  <a:gd name="connsiteY15" fmla="*/ 1328410 h 1638710"/>
                  <a:gd name="connsiteX16" fmla="*/ 853770 w 1205803"/>
                  <a:gd name="connsiteY16" fmla="*/ 1488418 h 1638710"/>
                  <a:gd name="connsiteX17" fmla="*/ 550328 w 1205803"/>
                  <a:gd name="connsiteY17" fmla="*/ 1638710 h 1638710"/>
                  <a:gd name="connsiteX18" fmla="*/ 456609 w 1205803"/>
                  <a:gd name="connsiteY18" fmla="*/ 1575850 h 1638710"/>
                  <a:gd name="connsiteX19" fmla="*/ 417179 w 1205803"/>
                  <a:gd name="connsiteY19" fmla="*/ 1515847 h 1638710"/>
                  <a:gd name="connsiteX20" fmla="*/ 161167 w 1205803"/>
                  <a:gd name="connsiteY20" fmla="*/ 1154688 h 1638710"/>
                  <a:gd name="connsiteX21" fmla="*/ 23447 w 1205803"/>
                  <a:gd name="connsiteY21" fmla="*/ 779814 h 1638710"/>
                  <a:gd name="connsiteX22" fmla="*/ 17 w 1205803"/>
                  <a:gd name="connsiteY22" fmla="*/ 587805 h 1638710"/>
                  <a:gd name="connsiteX23" fmla="*/ 589 w 1205803"/>
                  <a:gd name="connsiteY23" fmla="*/ 544375 h 1638710"/>
                  <a:gd name="connsiteX24" fmla="*/ 77164 w 1205803"/>
                  <a:gd name="connsiteY24" fmla="*/ 250647 h 1638710"/>
                  <a:gd name="connsiteX25" fmla="*/ 393178 w 1205803"/>
                  <a:gd name="connsiteY25" fmla="*/ 37495 h 1638710"/>
                  <a:gd name="connsiteX26" fmla="*/ 598259 w 1205803"/>
                  <a:gd name="connsiteY26" fmla="*/ 279 h 1638710"/>
                  <a:gd name="connsiteX0" fmla="*/ 1144717 w 1205803"/>
                  <a:gd name="connsiteY0" fmla="*/ 913732 h 1638710"/>
                  <a:gd name="connsiteX1" fmla="*/ 1144712 w 1205803"/>
                  <a:gd name="connsiteY1" fmla="*/ 913749 h 1638710"/>
                  <a:gd name="connsiteX2" fmla="*/ 1144717 w 1205803"/>
                  <a:gd name="connsiteY2" fmla="*/ 913732 h 1638710"/>
                  <a:gd name="connsiteX3" fmla="*/ 598259 w 1205803"/>
                  <a:gd name="connsiteY3" fmla="*/ 279 h 1638710"/>
                  <a:gd name="connsiteX4" fmla="*/ 789196 w 1205803"/>
                  <a:gd name="connsiteY4" fmla="*/ 41495 h 1638710"/>
                  <a:gd name="connsiteX5" fmla="*/ 983490 w 1205803"/>
                  <a:gd name="connsiteY5" fmla="*/ 212931 h 1638710"/>
                  <a:gd name="connsiteX6" fmla="*/ 1046350 w 1205803"/>
                  <a:gd name="connsiteY6" fmla="*/ 511802 h 1638710"/>
                  <a:gd name="connsiteX7" fmla="*/ 1094353 w 1205803"/>
                  <a:gd name="connsiteY7" fmla="*/ 473514 h 1638710"/>
                  <a:gd name="connsiteX8" fmla="*/ 1157213 w 1205803"/>
                  <a:gd name="connsiteY8" fmla="*/ 527231 h 1638710"/>
                  <a:gd name="connsiteX9" fmla="*/ 1205786 w 1205803"/>
                  <a:gd name="connsiteY9" fmla="*/ 770099 h 1638710"/>
                  <a:gd name="connsiteX10" fmla="*/ 1174927 w 1205803"/>
                  <a:gd name="connsiteY10" fmla="*/ 867246 h 1638710"/>
                  <a:gd name="connsiteX11" fmla="*/ 1146926 w 1205803"/>
                  <a:gd name="connsiteY11" fmla="*/ 910677 h 1638710"/>
                  <a:gd name="connsiteX12" fmla="*/ 1146828 w 1205803"/>
                  <a:gd name="connsiteY12" fmla="*/ 906043 h 1638710"/>
                  <a:gd name="connsiteX13" fmla="*/ 1054922 w 1205803"/>
                  <a:gd name="connsiteY13" fmla="*/ 983823 h 1638710"/>
                  <a:gd name="connsiteX14" fmla="*/ 1055494 w 1205803"/>
                  <a:gd name="connsiteY14" fmla="*/ 1144402 h 1638710"/>
                  <a:gd name="connsiteX15" fmla="*/ 992634 w 1205803"/>
                  <a:gd name="connsiteY15" fmla="*/ 1328410 h 1638710"/>
                  <a:gd name="connsiteX16" fmla="*/ 853770 w 1205803"/>
                  <a:gd name="connsiteY16" fmla="*/ 1488418 h 1638710"/>
                  <a:gd name="connsiteX17" fmla="*/ 550328 w 1205803"/>
                  <a:gd name="connsiteY17" fmla="*/ 1638710 h 1638710"/>
                  <a:gd name="connsiteX18" fmla="*/ 456609 w 1205803"/>
                  <a:gd name="connsiteY18" fmla="*/ 1575850 h 1638710"/>
                  <a:gd name="connsiteX19" fmla="*/ 417179 w 1205803"/>
                  <a:gd name="connsiteY19" fmla="*/ 1515847 h 1638710"/>
                  <a:gd name="connsiteX20" fmla="*/ 161167 w 1205803"/>
                  <a:gd name="connsiteY20" fmla="*/ 1154688 h 1638710"/>
                  <a:gd name="connsiteX21" fmla="*/ 23447 w 1205803"/>
                  <a:gd name="connsiteY21" fmla="*/ 779814 h 1638710"/>
                  <a:gd name="connsiteX22" fmla="*/ 17 w 1205803"/>
                  <a:gd name="connsiteY22" fmla="*/ 587805 h 1638710"/>
                  <a:gd name="connsiteX23" fmla="*/ 589 w 1205803"/>
                  <a:gd name="connsiteY23" fmla="*/ 544375 h 1638710"/>
                  <a:gd name="connsiteX24" fmla="*/ 77164 w 1205803"/>
                  <a:gd name="connsiteY24" fmla="*/ 250647 h 1638710"/>
                  <a:gd name="connsiteX25" fmla="*/ 393178 w 1205803"/>
                  <a:gd name="connsiteY25" fmla="*/ 37495 h 1638710"/>
                  <a:gd name="connsiteX26" fmla="*/ 598259 w 1205803"/>
                  <a:gd name="connsiteY26" fmla="*/ 279 h 163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205803" h="1638710">
                    <a:moveTo>
                      <a:pt x="1144717" y="913732"/>
                    </a:moveTo>
                    <a:lnTo>
                      <a:pt x="1144712" y="913749"/>
                    </a:lnTo>
                    <a:cubicBezTo>
                      <a:pt x="1144714" y="913743"/>
                      <a:pt x="1144715" y="913738"/>
                      <a:pt x="1144717" y="913732"/>
                    </a:cubicBezTo>
                    <a:close/>
                    <a:moveTo>
                      <a:pt x="598259" y="279"/>
                    </a:moveTo>
                    <a:cubicBezTo>
                      <a:pt x="665333" y="2493"/>
                      <a:pt x="730051" y="17780"/>
                      <a:pt x="789196" y="41495"/>
                    </a:cubicBezTo>
                    <a:cubicBezTo>
                      <a:pt x="916630" y="92926"/>
                      <a:pt x="983490" y="212931"/>
                      <a:pt x="983490" y="212931"/>
                    </a:cubicBezTo>
                    <a:cubicBezTo>
                      <a:pt x="1040636" y="292935"/>
                      <a:pt x="1027492" y="544946"/>
                      <a:pt x="1046350" y="511802"/>
                    </a:cubicBezTo>
                    <a:cubicBezTo>
                      <a:pt x="1059494" y="494658"/>
                      <a:pt x="1070351" y="475800"/>
                      <a:pt x="1094353" y="473514"/>
                    </a:cubicBezTo>
                    <a:cubicBezTo>
                      <a:pt x="1126925" y="477514"/>
                      <a:pt x="1148069" y="495801"/>
                      <a:pt x="1157213" y="527231"/>
                    </a:cubicBezTo>
                    <a:cubicBezTo>
                      <a:pt x="1180071" y="606663"/>
                      <a:pt x="1205214" y="685524"/>
                      <a:pt x="1205786" y="770099"/>
                    </a:cubicBezTo>
                    <a:cubicBezTo>
                      <a:pt x="1206357" y="807815"/>
                      <a:pt x="1192642" y="836959"/>
                      <a:pt x="1174927" y="867246"/>
                    </a:cubicBezTo>
                    <a:cubicBezTo>
                      <a:pt x="1165784" y="881533"/>
                      <a:pt x="1156070" y="895819"/>
                      <a:pt x="1146926" y="910677"/>
                    </a:cubicBezTo>
                    <a:cubicBezTo>
                      <a:pt x="1146893" y="909132"/>
                      <a:pt x="1146861" y="907588"/>
                      <a:pt x="1146828" y="906043"/>
                    </a:cubicBezTo>
                    <a:cubicBezTo>
                      <a:pt x="1131494" y="918234"/>
                      <a:pt x="1070144" y="944096"/>
                      <a:pt x="1054922" y="983823"/>
                    </a:cubicBezTo>
                    <a:cubicBezTo>
                      <a:pt x="1054922" y="1037540"/>
                      <a:pt x="1053779" y="1090685"/>
                      <a:pt x="1055494" y="1144402"/>
                    </a:cubicBezTo>
                    <a:cubicBezTo>
                      <a:pt x="1057208" y="1214120"/>
                      <a:pt x="1029778" y="1272408"/>
                      <a:pt x="992634" y="1328410"/>
                    </a:cubicBezTo>
                    <a:cubicBezTo>
                      <a:pt x="953203" y="1387842"/>
                      <a:pt x="927488" y="1436701"/>
                      <a:pt x="853770" y="1488418"/>
                    </a:cubicBezTo>
                    <a:cubicBezTo>
                      <a:pt x="780052" y="1540135"/>
                      <a:pt x="719629" y="1618712"/>
                      <a:pt x="550328" y="1638710"/>
                    </a:cubicBezTo>
                    <a:cubicBezTo>
                      <a:pt x="505755" y="1638138"/>
                      <a:pt x="475467" y="1616994"/>
                      <a:pt x="456609" y="1575850"/>
                    </a:cubicBezTo>
                    <a:cubicBezTo>
                      <a:pt x="446894" y="1554134"/>
                      <a:pt x="434894" y="1531276"/>
                      <a:pt x="417179" y="1515847"/>
                    </a:cubicBezTo>
                    <a:cubicBezTo>
                      <a:pt x="304603" y="1414128"/>
                      <a:pt x="227456" y="1288980"/>
                      <a:pt x="161167" y="1154688"/>
                    </a:cubicBezTo>
                    <a:cubicBezTo>
                      <a:pt x="155453" y="1141544"/>
                      <a:pt x="32590" y="795814"/>
                      <a:pt x="23447" y="779814"/>
                    </a:cubicBezTo>
                    <a:cubicBezTo>
                      <a:pt x="13161" y="716382"/>
                      <a:pt x="-554" y="652951"/>
                      <a:pt x="17" y="587805"/>
                    </a:cubicBezTo>
                    <a:cubicBezTo>
                      <a:pt x="17" y="573519"/>
                      <a:pt x="17" y="559232"/>
                      <a:pt x="589" y="544375"/>
                    </a:cubicBezTo>
                    <a:cubicBezTo>
                      <a:pt x="6875" y="455799"/>
                      <a:pt x="23447" y="321507"/>
                      <a:pt x="77164" y="250647"/>
                    </a:cubicBezTo>
                    <a:cubicBezTo>
                      <a:pt x="134881" y="174644"/>
                      <a:pt x="273173" y="87211"/>
                      <a:pt x="393178" y="37495"/>
                    </a:cubicBezTo>
                    <a:cubicBezTo>
                      <a:pt x="461753" y="8922"/>
                      <a:pt x="531184" y="-1936"/>
                      <a:pt x="598259" y="279"/>
                    </a:cubicBezTo>
                    <a:close/>
                  </a:path>
                </a:pathLst>
              </a:custGeom>
              <a:gradFill>
                <a:gsLst>
                  <a:gs pos="41000">
                    <a:schemeClr val="bg1">
                      <a:lumMod val="9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9000000" scaled="0"/>
              </a:gra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20" name="Freeform: Shape 719">
                <a:extLst>
                  <a:ext uri="{FF2B5EF4-FFF2-40B4-BE49-F238E27FC236}">
                    <a16:creationId xmlns:a16="http://schemas.microsoft.com/office/drawing/2014/main" id="{D4E9ECF0-F61B-49CC-9AC7-F1B27B52AF65}"/>
                  </a:ext>
                </a:extLst>
              </p:cNvPr>
              <p:cNvSpPr/>
              <p:nvPr/>
            </p:nvSpPr>
            <p:spPr>
              <a:xfrm flipH="1">
                <a:off x="1056648" y="2855701"/>
                <a:ext cx="969850" cy="859229"/>
              </a:xfrm>
              <a:custGeom>
                <a:avLst/>
                <a:gdLst>
                  <a:gd name="connsiteX0" fmla="*/ 1175339 w 1192482"/>
                  <a:gd name="connsiteY0" fmla="*/ 576597 h 1056467"/>
                  <a:gd name="connsiteX1" fmla="*/ 1038761 w 1192482"/>
                  <a:gd name="connsiteY1" fmla="*/ 284013 h 1056467"/>
                  <a:gd name="connsiteX2" fmla="*/ 690746 w 1192482"/>
                  <a:gd name="connsiteY2" fmla="*/ 24001 h 1056467"/>
                  <a:gd name="connsiteX3" fmla="*/ 619314 w 1192482"/>
                  <a:gd name="connsiteY3" fmla="*/ 0 h 1056467"/>
                  <a:gd name="connsiteX4" fmla="*/ 644458 w 1192482"/>
                  <a:gd name="connsiteY4" fmla="*/ 29144 h 1056467"/>
                  <a:gd name="connsiteX5" fmla="*/ 664458 w 1192482"/>
                  <a:gd name="connsiteY5" fmla="*/ 61146 h 1056467"/>
                  <a:gd name="connsiteX6" fmla="*/ 625028 w 1192482"/>
                  <a:gd name="connsiteY6" fmla="*/ 64574 h 1056467"/>
                  <a:gd name="connsiteX7" fmla="*/ 500451 w 1192482"/>
                  <a:gd name="connsiteY7" fmla="*/ 36002 h 1056467"/>
                  <a:gd name="connsiteX8" fmla="*/ 395875 w 1192482"/>
                  <a:gd name="connsiteY8" fmla="*/ 62860 h 1056467"/>
                  <a:gd name="connsiteX9" fmla="*/ 307871 w 1192482"/>
                  <a:gd name="connsiteY9" fmla="*/ 134863 h 1056467"/>
                  <a:gd name="connsiteX10" fmla="*/ 278727 w 1192482"/>
                  <a:gd name="connsiteY10" fmla="*/ 143435 h 1056467"/>
                  <a:gd name="connsiteX11" fmla="*/ 280441 w 1192482"/>
                  <a:gd name="connsiteY11" fmla="*/ 111434 h 1056467"/>
                  <a:gd name="connsiteX12" fmla="*/ 311871 w 1192482"/>
                  <a:gd name="connsiteY12" fmla="*/ 47431 h 1056467"/>
                  <a:gd name="connsiteX13" fmla="*/ 206152 w 1192482"/>
                  <a:gd name="connsiteY13" fmla="*/ 157721 h 1056467"/>
                  <a:gd name="connsiteX14" fmla="*/ 221581 w 1192482"/>
                  <a:gd name="connsiteY14" fmla="*/ 57717 h 1056467"/>
                  <a:gd name="connsiteX15" fmla="*/ 133006 w 1192482"/>
                  <a:gd name="connsiteY15" fmla="*/ 250297 h 1056467"/>
                  <a:gd name="connsiteX16" fmla="*/ 103290 w 1192482"/>
                  <a:gd name="connsiteY16" fmla="*/ 122291 h 1056467"/>
                  <a:gd name="connsiteX17" fmla="*/ 82146 w 1192482"/>
                  <a:gd name="connsiteY17" fmla="*/ 148578 h 1056467"/>
                  <a:gd name="connsiteX18" fmla="*/ 23858 w 1192482"/>
                  <a:gd name="connsiteY18" fmla="*/ 275441 h 1056467"/>
                  <a:gd name="connsiteX19" fmla="*/ 25001 w 1192482"/>
                  <a:gd name="connsiteY19" fmla="*/ 517166 h 1056467"/>
                  <a:gd name="connsiteX20" fmla="*/ 54145 w 1192482"/>
                  <a:gd name="connsiteY20" fmla="*/ 687460 h 1056467"/>
                  <a:gd name="connsiteX21" fmla="*/ 129577 w 1192482"/>
                  <a:gd name="connsiteY21" fmla="*/ 948614 h 1056467"/>
                  <a:gd name="connsiteX22" fmla="*/ 131863 w 1192482"/>
                  <a:gd name="connsiteY22" fmla="*/ 906898 h 1056467"/>
                  <a:gd name="connsiteX23" fmla="*/ 115291 w 1192482"/>
                  <a:gd name="connsiteY23" fmla="*/ 736033 h 1056467"/>
                  <a:gd name="connsiteX24" fmla="*/ 254154 w 1192482"/>
                  <a:gd name="connsiteY24" fmla="*/ 574883 h 1056467"/>
                  <a:gd name="connsiteX25" fmla="*/ 365017 w 1192482"/>
                  <a:gd name="connsiteY25" fmla="*/ 556025 h 1056467"/>
                  <a:gd name="connsiteX26" fmla="*/ 473593 w 1192482"/>
                  <a:gd name="connsiteY26" fmla="*/ 509166 h 1056467"/>
                  <a:gd name="connsiteX27" fmla="*/ 556454 w 1192482"/>
                  <a:gd name="connsiteY27" fmla="*/ 454878 h 1056467"/>
                  <a:gd name="connsiteX28" fmla="*/ 699317 w 1192482"/>
                  <a:gd name="connsiteY28" fmla="*/ 414876 h 1056467"/>
                  <a:gd name="connsiteX29" fmla="*/ 798750 w 1192482"/>
                  <a:gd name="connsiteY29" fmla="*/ 489165 h 1056467"/>
                  <a:gd name="connsiteX30" fmla="*/ 823323 w 1192482"/>
                  <a:gd name="connsiteY30" fmla="*/ 554311 h 1056467"/>
                  <a:gd name="connsiteX31" fmla="*/ 961615 w 1192482"/>
                  <a:gd name="connsiteY31" fmla="*/ 729747 h 1056467"/>
                  <a:gd name="connsiteX32" fmla="*/ 1021617 w 1192482"/>
                  <a:gd name="connsiteY32" fmla="*/ 850895 h 1056467"/>
                  <a:gd name="connsiteX33" fmla="*/ 1078192 w 1192482"/>
                  <a:gd name="connsiteY33" fmla="*/ 1028046 h 1056467"/>
                  <a:gd name="connsiteX34" fmla="*/ 1105621 w 1192482"/>
                  <a:gd name="connsiteY34" fmla="*/ 1056048 h 1056467"/>
                  <a:gd name="connsiteX35" fmla="*/ 1117622 w 1192482"/>
                  <a:gd name="connsiteY35" fmla="*/ 1021760 h 1056467"/>
                  <a:gd name="connsiteX36" fmla="*/ 1093049 w 1192482"/>
                  <a:gd name="connsiteY36" fmla="*/ 913184 h 1056467"/>
                  <a:gd name="connsiteX37" fmla="*/ 1097049 w 1192482"/>
                  <a:gd name="connsiteY37" fmla="*/ 776606 h 1056467"/>
                  <a:gd name="connsiteX38" fmla="*/ 1151909 w 1192482"/>
                  <a:gd name="connsiteY38" fmla="*/ 682316 h 1056467"/>
                  <a:gd name="connsiteX39" fmla="*/ 1192482 w 1192482"/>
                  <a:gd name="connsiteY39" fmla="*/ 640600 h 1056467"/>
                  <a:gd name="connsiteX40" fmla="*/ 1175339 w 1192482"/>
                  <a:gd name="connsiteY40" fmla="*/ 576597 h 1056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1192482" h="1056467">
                    <a:moveTo>
                      <a:pt x="1175339" y="576597"/>
                    </a:moveTo>
                    <a:cubicBezTo>
                      <a:pt x="1145052" y="472021"/>
                      <a:pt x="1118193" y="364016"/>
                      <a:pt x="1038761" y="284013"/>
                    </a:cubicBezTo>
                    <a:cubicBezTo>
                      <a:pt x="935899" y="180580"/>
                      <a:pt x="821037" y="91433"/>
                      <a:pt x="690746" y="24001"/>
                    </a:cubicBezTo>
                    <a:cubicBezTo>
                      <a:pt x="669030" y="12572"/>
                      <a:pt x="646172" y="2286"/>
                      <a:pt x="619314" y="0"/>
                    </a:cubicBezTo>
                    <a:cubicBezTo>
                      <a:pt x="623885" y="14858"/>
                      <a:pt x="636457" y="20001"/>
                      <a:pt x="644458" y="29144"/>
                    </a:cubicBezTo>
                    <a:cubicBezTo>
                      <a:pt x="653029" y="38859"/>
                      <a:pt x="670745" y="48574"/>
                      <a:pt x="664458" y="61146"/>
                    </a:cubicBezTo>
                    <a:cubicBezTo>
                      <a:pt x="657030" y="76003"/>
                      <a:pt x="638172" y="67432"/>
                      <a:pt x="625028" y="64574"/>
                    </a:cubicBezTo>
                    <a:cubicBezTo>
                      <a:pt x="583312" y="55431"/>
                      <a:pt x="542167" y="45716"/>
                      <a:pt x="500451" y="36002"/>
                    </a:cubicBezTo>
                    <a:cubicBezTo>
                      <a:pt x="460449" y="26287"/>
                      <a:pt x="426162" y="34287"/>
                      <a:pt x="395875" y="62860"/>
                    </a:cubicBezTo>
                    <a:cubicBezTo>
                      <a:pt x="368445" y="88575"/>
                      <a:pt x="339872" y="114291"/>
                      <a:pt x="307871" y="134863"/>
                    </a:cubicBezTo>
                    <a:cubicBezTo>
                      <a:pt x="299299" y="140578"/>
                      <a:pt x="288442" y="150292"/>
                      <a:pt x="278727" y="143435"/>
                    </a:cubicBezTo>
                    <a:cubicBezTo>
                      <a:pt x="266726" y="134863"/>
                      <a:pt x="275869" y="121720"/>
                      <a:pt x="280441" y="111434"/>
                    </a:cubicBezTo>
                    <a:cubicBezTo>
                      <a:pt x="290156" y="89718"/>
                      <a:pt x="301585" y="69146"/>
                      <a:pt x="311871" y="47431"/>
                    </a:cubicBezTo>
                    <a:cubicBezTo>
                      <a:pt x="266726" y="73146"/>
                      <a:pt x="239297" y="116005"/>
                      <a:pt x="206152" y="157721"/>
                    </a:cubicBezTo>
                    <a:cubicBezTo>
                      <a:pt x="198723" y="120005"/>
                      <a:pt x="214152" y="92576"/>
                      <a:pt x="221581" y="57717"/>
                    </a:cubicBezTo>
                    <a:cubicBezTo>
                      <a:pt x="165579" y="111434"/>
                      <a:pt x="139863" y="173151"/>
                      <a:pt x="133006" y="250297"/>
                    </a:cubicBezTo>
                    <a:cubicBezTo>
                      <a:pt x="97576" y="208581"/>
                      <a:pt x="117005" y="162293"/>
                      <a:pt x="103290" y="122291"/>
                    </a:cubicBezTo>
                    <a:cubicBezTo>
                      <a:pt x="91861" y="129720"/>
                      <a:pt x="87290" y="139435"/>
                      <a:pt x="82146" y="148578"/>
                    </a:cubicBezTo>
                    <a:cubicBezTo>
                      <a:pt x="59860" y="189723"/>
                      <a:pt x="40430" y="232010"/>
                      <a:pt x="23858" y="275441"/>
                    </a:cubicBezTo>
                    <a:cubicBezTo>
                      <a:pt x="-7572" y="356016"/>
                      <a:pt x="-8715" y="437163"/>
                      <a:pt x="25001" y="517166"/>
                    </a:cubicBezTo>
                    <a:cubicBezTo>
                      <a:pt x="48431" y="572026"/>
                      <a:pt x="58717" y="628028"/>
                      <a:pt x="54145" y="687460"/>
                    </a:cubicBezTo>
                    <a:cubicBezTo>
                      <a:pt x="47288" y="783464"/>
                      <a:pt x="76432" y="869753"/>
                      <a:pt x="129577" y="948614"/>
                    </a:cubicBezTo>
                    <a:cubicBezTo>
                      <a:pt x="140435" y="935471"/>
                      <a:pt x="134149" y="920613"/>
                      <a:pt x="131863" y="906898"/>
                    </a:cubicBezTo>
                    <a:cubicBezTo>
                      <a:pt x="122148" y="850324"/>
                      <a:pt x="114719" y="793750"/>
                      <a:pt x="115291" y="736033"/>
                    </a:cubicBezTo>
                    <a:cubicBezTo>
                      <a:pt x="116434" y="630314"/>
                      <a:pt x="150721" y="590312"/>
                      <a:pt x="254154" y="574883"/>
                    </a:cubicBezTo>
                    <a:cubicBezTo>
                      <a:pt x="291299" y="569169"/>
                      <a:pt x="329015" y="566883"/>
                      <a:pt x="365017" y="556025"/>
                    </a:cubicBezTo>
                    <a:cubicBezTo>
                      <a:pt x="404447" y="547453"/>
                      <a:pt x="439877" y="530881"/>
                      <a:pt x="473593" y="509166"/>
                    </a:cubicBezTo>
                    <a:cubicBezTo>
                      <a:pt x="501023" y="491451"/>
                      <a:pt x="528452" y="472593"/>
                      <a:pt x="556454" y="454878"/>
                    </a:cubicBezTo>
                    <a:cubicBezTo>
                      <a:pt x="599884" y="426305"/>
                      <a:pt x="646743" y="413161"/>
                      <a:pt x="699317" y="414876"/>
                    </a:cubicBezTo>
                    <a:cubicBezTo>
                      <a:pt x="757605" y="417162"/>
                      <a:pt x="781035" y="432591"/>
                      <a:pt x="798750" y="489165"/>
                    </a:cubicBezTo>
                    <a:cubicBezTo>
                      <a:pt x="805608" y="511452"/>
                      <a:pt x="811894" y="533738"/>
                      <a:pt x="823323" y="554311"/>
                    </a:cubicBezTo>
                    <a:cubicBezTo>
                      <a:pt x="860467" y="620028"/>
                      <a:pt x="916470" y="670887"/>
                      <a:pt x="961615" y="729747"/>
                    </a:cubicBezTo>
                    <a:cubicBezTo>
                      <a:pt x="962758" y="731462"/>
                      <a:pt x="1016475" y="838895"/>
                      <a:pt x="1021617" y="850895"/>
                    </a:cubicBezTo>
                    <a:cubicBezTo>
                      <a:pt x="1045619" y="908612"/>
                      <a:pt x="1059334" y="969187"/>
                      <a:pt x="1078192" y="1028046"/>
                    </a:cubicBezTo>
                    <a:cubicBezTo>
                      <a:pt x="1082192" y="1041190"/>
                      <a:pt x="1087335" y="1059476"/>
                      <a:pt x="1105621" y="1056048"/>
                    </a:cubicBezTo>
                    <a:cubicBezTo>
                      <a:pt x="1122194" y="1053190"/>
                      <a:pt x="1118765" y="1034332"/>
                      <a:pt x="1117622" y="1021760"/>
                    </a:cubicBezTo>
                    <a:cubicBezTo>
                      <a:pt x="1115336" y="984044"/>
                      <a:pt x="1104478" y="948614"/>
                      <a:pt x="1093049" y="913184"/>
                    </a:cubicBezTo>
                    <a:cubicBezTo>
                      <a:pt x="1080477" y="872039"/>
                      <a:pt x="1078763" y="820037"/>
                      <a:pt x="1097049" y="776606"/>
                    </a:cubicBezTo>
                    <a:cubicBezTo>
                      <a:pt x="1096478" y="776606"/>
                      <a:pt x="1138766" y="705175"/>
                      <a:pt x="1151909" y="682316"/>
                    </a:cubicBezTo>
                    <a:cubicBezTo>
                      <a:pt x="1161052" y="664030"/>
                      <a:pt x="1179339" y="655458"/>
                      <a:pt x="1192482" y="640600"/>
                    </a:cubicBezTo>
                    <a:cubicBezTo>
                      <a:pt x="1187339" y="619457"/>
                      <a:pt x="1181053" y="598313"/>
                      <a:pt x="1175339" y="576597"/>
                    </a:cubicBezTo>
                    <a:close/>
                  </a:path>
                </a:pathLst>
              </a:custGeom>
              <a:solidFill>
                <a:srgbClr val="765640"/>
              </a:solidFill>
              <a:ln w="57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99" name="Group 698">
              <a:extLst>
                <a:ext uri="{FF2B5EF4-FFF2-40B4-BE49-F238E27FC236}">
                  <a16:creationId xmlns:a16="http://schemas.microsoft.com/office/drawing/2014/main" id="{403721B4-0E07-45FD-93C9-ACC35ABCE1AE}"/>
                </a:ext>
              </a:extLst>
            </p:cNvPr>
            <p:cNvGrpSpPr/>
            <p:nvPr/>
          </p:nvGrpSpPr>
          <p:grpSpPr>
            <a:xfrm>
              <a:off x="1855021" y="4408438"/>
              <a:ext cx="2903365" cy="2200720"/>
              <a:chOff x="1855021" y="4408438"/>
              <a:chExt cx="2903365" cy="2200720"/>
            </a:xfrm>
          </p:grpSpPr>
          <p:sp>
            <p:nvSpPr>
              <p:cNvPr id="700" name="Oval 699">
                <a:extLst>
                  <a:ext uri="{FF2B5EF4-FFF2-40B4-BE49-F238E27FC236}">
                    <a16:creationId xmlns:a16="http://schemas.microsoft.com/office/drawing/2014/main" id="{E0F57031-AE07-4101-876E-2A289DCAEC06}"/>
                  </a:ext>
                </a:extLst>
              </p:cNvPr>
              <p:cNvSpPr/>
              <p:nvPr/>
            </p:nvSpPr>
            <p:spPr>
              <a:xfrm>
                <a:off x="3221301" y="6126849"/>
                <a:ext cx="1537085" cy="482309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softEdge rad="2159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grpSp>
            <p:nvGrpSpPr>
              <p:cNvPr id="701" name="Group 700">
                <a:extLst>
                  <a:ext uri="{FF2B5EF4-FFF2-40B4-BE49-F238E27FC236}">
                    <a16:creationId xmlns:a16="http://schemas.microsoft.com/office/drawing/2014/main" id="{BAA22BD7-90EE-40CE-A071-26447F3CF905}"/>
                  </a:ext>
                </a:extLst>
              </p:cNvPr>
              <p:cNvGrpSpPr/>
              <p:nvPr/>
            </p:nvGrpSpPr>
            <p:grpSpPr>
              <a:xfrm flipH="1">
                <a:off x="1855021" y="4408438"/>
                <a:ext cx="2426144" cy="1612821"/>
                <a:chOff x="6917382" y="4652701"/>
                <a:chExt cx="2983072" cy="1983048"/>
              </a:xfrm>
            </p:grpSpPr>
            <p:sp>
              <p:nvSpPr>
                <p:cNvPr id="703" name="Freeform: Shape 702">
                  <a:extLst>
                    <a:ext uri="{FF2B5EF4-FFF2-40B4-BE49-F238E27FC236}">
                      <a16:creationId xmlns:a16="http://schemas.microsoft.com/office/drawing/2014/main" id="{490865E0-3F17-41EE-B321-43A94E781EC1}"/>
                    </a:ext>
                  </a:extLst>
                </p:cNvPr>
                <p:cNvSpPr/>
                <p:nvPr/>
              </p:nvSpPr>
              <p:spPr>
                <a:xfrm>
                  <a:off x="6917382" y="4652701"/>
                  <a:ext cx="2983072" cy="1983048"/>
                </a:xfrm>
                <a:custGeom>
                  <a:avLst/>
                  <a:gdLst>
                    <a:gd name="connsiteX0" fmla="*/ 2977241 w 2983072"/>
                    <a:gd name="connsiteY0" fmla="*/ 1404120 h 1983048"/>
                    <a:gd name="connsiteX1" fmla="*/ 1664038 w 2983072"/>
                    <a:gd name="connsiteY1" fmla="*/ 1312116 h 1983048"/>
                    <a:gd name="connsiteX2" fmla="*/ 1634323 w 2983072"/>
                    <a:gd name="connsiteY2" fmla="*/ 1288114 h 1983048"/>
                    <a:gd name="connsiteX3" fmla="*/ 1230305 w 2983072"/>
                    <a:gd name="connsiteY3" fmla="*/ 69774 h 1983048"/>
                    <a:gd name="connsiteX4" fmla="*/ 1130872 w 2983072"/>
                    <a:gd name="connsiteY4" fmla="*/ 56 h 1983048"/>
                    <a:gd name="connsiteX5" fmla="*/ 68538 w 2983072"/>
                    <a:gd name="connsiteY5" fmla="*/ 15486 h 1983048"/>
                    <a:gd name="connsiteX6" fmla="*/ 1678 w 2983072"/>
                    <a:gd name="connsiteY6" fmla="*/ 98918 h 1983048"/>
                    <a:gd name="connsiteX7" fmla="*/ 437126 w 2983072"/>
                    <a:gd name="connsiteY7" fmla="*/ 1469265 h 1983048"/>
                    <a:gd name="connsiteX8" fmla="*/ 531416 w 2983072"/>
                    <a:gd name="connsiteY8" fmla="*/ 1703562 h 1983048"/>
                    <a:gd name="connsiteX9" fmla="*/ 478271 w 2983072"/>
                    <a:gd name="connsiteY9" fmla="*/ 1825853 h 1983048"/>
                    <a:gd name="connsiteX10" fmla="*/ 554274 w 2983072"/>
                    <a:gd name="connsiteY10" fmla="*/ 1888141 h 1983048"/>
                    <a:gd name="connsiteX11" fmla="*/ 2109201 w 2983072"/>
                    <a:gd name="connsiteY11" fmla="*/ 1983003 h 1983048"/>
                    <a:gd name="connsiteX12" fmla="*/ 2322354 w 2983072"/>
                    <a:gd name="connsiteY12" fmla="*/ 1912714 h 1983048"/>
                    <a:gd name="connsiteX13" fmla="*/ 2959525 w 2983072"/>
                    <a:gd name="connsiteY13" fmla="*/ 1470408 h 1983048"/>
                    <a:gd name="connsiteX14" fmla="*/ 2977241 w 2983072"/>
                    <a:gd name="connsiteY14" fmla="*/ 1404120 h 1983048"/>
                    <a:gd name="connsiteX15" fmla="*/ 2977241 w 2983072"/>
                    <a:gd name="connsiteY15" fmla="*/ 1404120 h 1983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983072" h="1983048">
                      <a:moveTo>
                        <a:pt x="2977241" y="1404120"/>
                      </a:moveTo>
                      <a:cubicBezTo>
                        <a:pt x="2934953" y="1378976"/>
                        <a:pt x="1826903" y="1330402"/>
                        <a:pt x="1664038" y="1312116"/>
                      </a:cubicBezTo>
                      <a:cubicBezTo>
                        <a:pt x="1645752" y="1310401"/>
                        <a:pt x="1638895" y="1303544"/>
                        <a:pt x="1634323" y="1288114"/>
                      </a:cubicBezTo>
                      <a:cubicBezTo>
                        <a:pt x="1595464" y="1168680"/>
                        <a:pt x="1325737" y="356644"/>
                        <a:pt x="1230305" y="69774"/>
                      </a:cubicBezTo>
                      <a:cubicBezTo>
                        <a:pt x="1212018" y="14914"/>
                        <a:pt x="1189160" y="-1087"/>
                        <a:pt x="1130872" y="56"/>
                      </a:cubicBezTo>
                      <a:cubicBezTo>
                        <a:pt x="1060011" y="1199"/>
                        <a:pt x="140541" y="14914"/>
                        <a:pt x="68538" y="15486"/>
                      </a:cubicBezTo>
                      <a:cubicBezTo>
                        <a:pt x="17678" y="16057"/>
                        <a:pt x="-6894" y="48059"/>
                        <a:pt x="1678" y="98918"/>
                      </a:cubicBezTo>
                      <a:cubicBezTo>
                        <a:pt x="6249" y="125776"/>
                        <a:pt x="422840" y="1433835"/>
                        <a:pt x="437126" y="1469265"/>
                      </a:cubicBezTo>
                      <a:cubicBezTo>
                        <a:pt x="467413" y="1548126"/>
                        <a:pt x="471413" y="1637273"/>
                        <a:pt x="531416" y="1703562"/>
                      </a:cubicBezTo>
                      <a:cubicBezTo>
                        <a:pt x="458270" y="1744707"/>
                        <a:pt x="455413" y="1751564"/>
                        <a:pt x="478271" y="1825853"/>
                      </a:cubicBezTo>
                      <a:cubicBezTo>
                        <a:pt x="489700" y="1863569"/>
                        <a:pt x="514272" y="1885284"/>
                        <a:pt x="554274" y="1888141"/>
                      </a:cubicBezTo>
                      <a:cubicBezTo>
                        <a:pt x="729711" y="1900713"/>
                        <a:pt x="1952051" y="1985289"/>
                        <a:pt x="2109201" y="1983003"/>
                      </a:cubicBezTo>
                      <a:cubicBezTo>
                        <a:pt x="2188062" y="1981288"/>
                        <a:pt x="2226350" y="1983574"/>
                        <a:pt x="2322354" y="1912714"/>
                      </a:cubicBezTo>
                      <a:cubicBezTo>
                        <a:pt x="2388643" y="1865283"/>
                        <a:pt x="2905809" y="1512125"/>
                        <a:pt x="2959525" y="1470408"/>
                      </a:cubicBezTo>
                      <a:cubicBezTo>
                        <a:pt x="2984670" y="1449836"/>
                        <a:pt x="2988098" y="1430978"/>
                        <a:pt x="2977241" y="1404120"/>
                      </a:cubicBezTo>
                      <a:lnTo>
                        <a:pt x="2977241" y="1404120"/>
                      </a:lnTo>
                      <a:close/>
                    </a:path>
                  </a:pathLst>
                </a:custGeom>
                <a:solidFill>
                  <a:srgbClr val="484848"/>
                </a:solidFill>
                <a:ln w="57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04" name="Freeform: Shape 703">
                  <a:extLst>
                    <a:ext uri="{FF2B5EF4-FFF2-40B4-BE49-F238E27FC236}">
                      <a16:creationId xmlns:a16="http://schemas.microsoft.com/office/drawing/2014/main" id="{25404A47-9769-4BE8-9CB3-1B0DE5115B91}"/>
                    </a:ext>
                  </a:extLst>
                </p:cNvPr>
                <p:cNvSpPr/>
                <p:nvPr/>
              </p:nvSpPr>
              <p:spPr>
                <a:xfrm>
                  <a:off x="7049409" y="4778370"/>
                  <a:ext cx="1445617" cy="1416648"/>
                </a:xfrm>
                <a:custGeom>
                  <a:avLst/>
                  <a:gdLst>
                    <a:gd name="connsiteX0" fmla="*/ 1442293 w 1445617"/>
                    <a:gd name="connsiteY0" fmla="*/ 1036725 h 1416648"/>
                    <a:gd name="connsiteX1" fmla="*/ 1349718 w 1445617"/>
                    <a:gd name="connsiteY1" fmla="*/ 770427 h 1416648"/>
                    <a:gd name="connsiteX2" fmla="*/ 1094277 w 1445617"/>
                    <a:gd name="connsiteY2" fmla="*/ 25251 h 1416648"/>
                    <a:gd name="connsiteX3" fmla="*/ 1059419 w 1445617"/>
                    <a:gd name="connsiteY3" fmla="*/ 107 h 1416648"/>
                    <a:gd name="connsiteX4" fmla="*/ 62802 w 1445617"/>
                    <a:gd name="connsiteY4" fmla="*/ 41251 h 1416648"/>
                    <a:gd name="connsiteX5" fmla="*/ 13086 w 1445617"/>
                    <a:gd name="connsiteY5" fmla="*/ 109255 h 1416648"/>
                    <a:gd name="connsiteX6" fmla="*/ 166807 w 1445617"/>
                    <a:gd name="connsiteY6" fmla="*/ 575561 h 1416648"/>
                    <a:gd name="connsiteX7" fmla="*/ 430247 w 1445617"/>
                    <a:gd name="connsiteY7" fmla="*/ 1385312 h 1416648"/>
                    <a:gd name="connsiteX8" fmla="*/ 478250 w 1445617"/>
                    <a:gd name="connsiteY8" fmla="*/ 1408742 h 1416648"/>
                    <a:gd name="connsiteX9" fmla="*/ 1106278 w 1445617"/>
                    <a:gd name="connsiteY9" fmla="*/ 1184160 h 1416648"/>
                    <a:gd name="connsiteX10" fmla="*/ 1245141 w 1445617"/>
                    <a:gd name="connsiteY10" fmla="*/ 1132729 h 1416648"/>
                    <a:gd name="connsiteX11" fmla="*/ 1245141 w 1445617"/>
                    <a:gd name="connsiteY11" fmla="*/ 1132729 h 1416648"/>
                    <a:gd name="connsiteX12" fmla="*/ 1245141 w 1445617"/>
                    <a:gd name="connsiteY12" fmla="*/ 1132729 h 1416648"/>
                    <a:gd name="connsiteX13" fmla="*/ 1424007 w 1445617"/>
                    <a:gd name="connsiteY13" fmla="*/ 1071012 h 1416648"/>
                    <a:gd name="connsiteX14" fmla="*/ 1442293 w 1445617"/>
                    <a:gd name="connsiteY14" fmla="*/ 1036725 h 1416648"/>
                    <a:gd name="connsiteX15" fmla="*/ 1442293 w 1445617"/>
                    <a:gd name="connsiteY15" fmla="*/ 1036725 h 14166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445617" h="1416648">
                      <a:moveTo>
                        <a:pt x="1442293" y="1036725"/>
                      </a:moveTo>
                      <a:cubicBezTo>
                        <a:pt x="1410292" y="948150"/>
                        <a:pt x="1380005" y="859003"/>
                        <a:pt x="1349718" y="770427"/>
                      </a:cubicBezTo>
                      <a:cubicBezTo>
                        <a:pt x="1263999" y="521845"/>
                        <a:pt x="1178853" y="273833"/>
                        <a:pt x="1094277" y="25251"/>
                      </a:cubicBezTo>
                      <a:cubicBezTo>
                        <a:pt x="1087991" y="6964"/>
                        <a:pt x="1080563" y="-1036"/>
                        <a:pt x="1059419" y="107"/>
                      </a:cubicBezTo>
                      <a:cubicBezTo>
                        <a:pt x="1013131" y="2964"/>
                        <a:pt x="181093" y="35537"/>
                        <a:pt x="62802" y="41251"/>
                      </a:cubicBezTo>
                      <a:cubicBezTo>
                        <a:pt x="-9201" y="44680"/>
                        <a:pt x="-9201" y="41823"/>
                        <a:pt x="13086" y="109255"/>
                      </a:cubicBezTo>
                      <a:cubicBezTo>
                        <a:pt x="64517" y="264690"/>
                        <a:pt x="115948" y="420126"/>
                        <a:pt x="166807" y="575561"/>
                      </a:cubicBezTo>
                      <a:cubicBezTo>
                        <a:pt x="254811" y="845288"/>
                        <a:pt x="342243" y="1115586"/>
                        <a:pt x="430247" y="1385312"/>
                      </a:cubicBezTo>
                      <a:cubicBezTo>
                        <a:pt x="442248" y="1422457"/>
                        <a:pt x="442819" y="1421314"/>
                        <a:pt x="478250" y="1408742"/>
                      </a:cubicBezTo>
                      <a:cubicBezTo>
                        <a:pt x="687973" y="1333881"/>
                        <a:pt x="897126" y="1259592"/>
                        <a:pt x="1106278" y="1184160"/>
                      </a:cubicBezTo>
                      <a:cubicBezTo>
                        <a:pt x="1152566" y="1167588"/>
                        <a:pt x="1201139" y="1155016"/>
                        <a:pt x="1245141" y="1132729"/>
                      </a:cubicBezTo>
                      <a:lnTo>
                        <a:pt x="1245141" y="1132729"/>
                      </a:lnTo>
                      <a:lnTo>
                        <a:pt x="1245141" y="1132729"/>
                      </a:lnTo>
                      <a:cubicBezTo>
                        <a:pt x="1304573" y="1112157"/>
                        <a:pt x="1364004" y="1090442"/>
                        <a:pt x="1424007" y="1071012"/>
                      </a:cubicBezTo>
                      <a:cubicBezTo>
                        <a:pt x="1445150" y="1065298"/>
                        <a:pt x="1449722" y="1057869"/>
                        <a:pt x="1442293" y="1036725"/>
                      </a:cubicBezTo>
                      <a:lnTo>
                        <a:pt x="1442293" y="1036725"/>
                      </a:lnTo>
                      <a:close/>
                    </a:path>
                  </a:pathLst>
                </a:custGeom>
                <a:solidFill>
                  <a:srgbClr val="8F8C8D"/>
                </a:solidFill>
                <a:ln w="57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05" name="Freeform: Shape 704">
                  <a:extLst>
                    <a:ext uri="{FF2B5EF4-FFF2-40B4-BE49-F238E27FC236}">
                      <a16:creationId xmlns:a16="http://schemas.microsoft.com/office/drawing/2014/main" id="{94B333C5-839F-4A6B-98ED-F93E214951CE}"/>
                    </a:ext>
                  </a:extLst>
                </p:cNvPr>
                <p:cNvSpPr/>
                <p:nvPr/>
              </p:nvSpPr>
              <p:spPr>
                <a:xfrm>
                  <a:off x="7048837" y="4800764"/>
                  <a:ext cx="1251998" cy="1394255"/>
                </a:xfrm>
                <a:custGeom>
                  <a:avLst/>
                  <a:gdLst>
                    <a:gd name="connsiteX0" fmla="*/ 1251999 w 1251998"/>
                    <a:gd name="connsiteY0" fmla="*/ 1108050 h 1394255"/>
                    <a:gd name="connsiteX1" fmla="*/ 413104 w 1251998"/>
                    <a:gd name="connsiteY1" fmla="*/ 0 h 1394255"/>
                    <a:gd name="connsiteX2" fmla="*/ 62802 w 1251998"/>
                    <a:gd name="connsiteY2" fmla="*/ 16001 h 1394255"/>
                    <a:gd name="connsiteX3" fmla="*/ 13086 w 1251998"/>
                    <a:gd name="connsiteY3" fmla="*/ 84575 h 1394255"/>
                    <a:gd name="connsiteX4" fmla="*/ 166807 w 1251998"/>
                    <a:gd name="connsiteY4" fmla="*/ 551453 h 1394255"/>
                    <a:gd name="connsiteX5" fmla="*/ 429676 w 1251998"/>
                    <a:gd name="connsiteY5" fmla="*/ 1362919 h 1394255"/>
                    <a:gd name="connsiteX6" fmla="*/ 477678 w 1251998"/>
                    <a:gd name="connsiteY6" fmla="*/ 1386348 h 1394255"/>
                    <a:gd name="connsiteX7" fmla="*/ 1105706 w 1251998"/>
                    <a:gd name="connsiteY7" fmla="*/ 1161195 h 1394255"/>
                    <a:gd name="connsiteX8" fmla="*/ 1244570 w 1251998"/>
                    <a:gd name="connsiteY8" fmla="*/ 1109764 h 1394255"/>
                    <a:gd name="connsiteX9" fmla="*/ 1244570 w 1251998"/>
                    <a:gd name="connsiteY9" fmla="*/ 1109764 h 1394255"/>
                    <a:gd name="connsiteX10" fmla="*/ 1244570 w 1251998"/>
                    <a:gd name="connsiteY10" fmla="*/ 1109764 h 1394255"/>
                    <a:gd name="connsiteX11" fmla="*/ 1251999 w 1251998"/>
                    <a:gd name="connsiteY11" fmla="*/ 1108050 h 1394255"/>
                    <a:gd name="connsiteX12" fmla="*/ 1251999 w 1251998"/>
                    <a:gd name="connsiteY12" fmla="*/ 1108050 h 1394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251998" h="1394255">
                      <a:moveTo>
                        <a:pt x="1251999" y="1108050"/>
                      </a:moveTo>
                      <a:lnTo>
                        <a:pt x="413104" y="0"/>
                      </a:lnTo>
                      <a:cubicBezTo>
                        <a:pt x="296527" y="10858"/>
                        <a:pt x="179379" y="10286"/>
                        <a:pt x="62802" y="16001"/>
                      </a:cubicBezTo>
                      <a:cubicBezTo>
                        <a:pt x="-9201" y="19429"/>
                        <a:pt x="-9201" y="16572"/>
                        <a:pt x="13086" y="84575"/>
                      </a:cubicBezTo>
                      <a:cubicBezTo>
                        <a:pt x="64517" y="240011"/>
                        <a:pt x="115948" y="396018"/>
                        <a:pt x="166807" y="551453"/>
                      </a:cubicBezTo>
                      <a:cubicBezTo>
                        <a:pt x="254811" y="821751"/>
                        <a:pt x="342243" y="1092049"/>
                        <a:pt x="429676" y="1362919"/>
                      </a:cubicBezTo>
                      <a:cubicBezTo>
                        <a:pt x="441677" y="1400063"/>
                        <a:pt x="442248" y="1398920"/>
                        <a:pt x="477678" y="1386348"/>
                      </a:cubicBezTo>
                      <a:cubicBezTo>
                        <a:pt x="686830" y="1311488"/>
                        <a:pt x="896554" y="1237199"/>
                        <a:pt x="1105706" y="1161195"/>
                      </a:cubicBezTo>
                      <a:cubicBezTo>
                        <a:pt x="1151994" y="1144623"/>
                        <a:pt x="1200568" y="1132051"/>
                        <a:pt x="1244570" y="1109764"/>
                      </a:cubicBezTo>
                      <a:lnTo>
                        <a:pt x="1244570" y="1109764"/>
                      </a:lnTo>
                      <a:lnTo>
                        <a:pt x="1244570" y="1109764"/>
                      </a:lnTo>
                      <a:cubicBezTo>
                        <a:pt x="1247427" y="1109764"/>
                        <a:pt x="1249713" y="1108621"/>
                        <a:pt x="1251999" y="1108050"/>
                      </a:cubicBezTo>
                      <a:lnTo>
                        <a:pt x="1251999" y="1108050"/>
                      </a:lnTo>
                      <a:close/>
                    </a:path>
                  </a:pathLst>
                </a:custGeom>
                <a:solidFill>
                  <a:srgbClr val="6F6F6F"/>
                </a:solidFill>
                <a:ln w="57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06" name="Freeform: Shape 705">
                  <a:extLst>
                    <a:ext uri="{FF2B5EF4-FFF2-40B4-BE49-F238E27FC236}">
                      <a16:creationId xmlns:a16="http://schemas.microsoft.com/office/drawing/2014/main" id="{065C9780-02EF-4D78-B398-23055058A08A}"/>
                    </a:ext>
                  </a:extLst>
                </p:cNvPr>
                <p:cNvSpPr/>
                <p:nvPr/>
              </p:nvSpPr>
              <p:spPr>
                <a:xfrm>
                  <a:off x="7409336" y="6400982"/>
                  <a:ext cx="1760252" cy="217078"/>
                </a:xfrm>
                <a:custGeom>
                  <a:avLst/>
                  <a:gdLst>
                    <a:gd name="connsiteX0" fmla="*/ 1634963 w 1760252"/>
                    <a:gd name="connsiteY0" fmla="*/ 216435 h 217078"/>
                    <a:gd name="connsiteX1" fmla="*/ 84035 w 1760252"/>
                    <a:gd name="connsiteY1" fmla="*/ 121574 h 217078"/>
                    <a:gd name="connsiteX2" fmla="*/ 603 w 1760252"/>
                    <a:gd name="connsiteY2" fmla="*/ 29570 h 217078"/>
                    <a:gd name="connsiteX3" fmla="*/ 37748 w 1760252"/>
                    <a:gd name="connsiteY3" fmla="*/ 997 h 217078"/>
                    <a:gd name="connsiteX4" fmla="*/ 1735539 w 1760252"/>
                    <a:gd name="connsiteY4" fmla="*/ 162718 h 217078"/>
                    <a:gd name="connsiteX5" fmla="*/ 1760111 w 1760252"/>
                    <a:gd name="connsiteY5" fmla="*/ 178719 h 217078"/>
                    <a:gd name="connsiteX6" fmla="*/ 1737824 w 1760252"/>
                    <a:gd name="connsiteY6" fmla="*/ 197577 h 217078"/>
                    <a:gd name="connsiteX7" fmla="*/ 1634963 w 1760252"/>
                    <a:gd name="connsiteY7" fmla="*/ 216435 h 217078"/>
                    <a:gd name="connsiteX8" fmla="*/ 1634963 w 1760252"/>
                    <a:gd name="connsiteY8" fmla="*/ 216435 h 2170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60252" h="217078">
                      <a:moveTo>
                        <a:pt x="1634963" y="216435"/>
                      </a:moveTo>
                      <a:cubicBezTo>
                        <a:pt x="1518386" y="208435"/>
                        <a:pt x="207470" y="130145"/>
                        <a:pt x="84035" y="121574"/>
                      </a:cubicBezTo>
                      <a:cubicBezTo>
                        <a:pt x="30319" y="118145"/>
                        <a:pt x="-5111" y="77572"/>
                        <a:pt x="603" y="29570"/>
                      </a:cubicBezTo>
                      <a:cubicBezTo>
                        <a:pt x="3460" y="7854"/>
                        <a:pt x="13175" y="-3575"/>
                        <a:pt x="37748" y="997"/>
                      </a:cubicBezTo>
                      <a:cubicBezTo>
                        <a:pt x="112608" y="13569"/>
                        <a:pt x="1641820" y="147289"/>
                        <a:pt x="1735539" y="162718"/>
                      </a:cubicBezTo>
                      <a:cubicBezTo>
                        <a:pt x="1746968" y="164433"/>
                        <a:pt x="1758397" y="167290"/>
                        <a:pt x="1760111" y="178719"/>
                      </a:cubicBezTo>
                      <a:cubicBezTo>
                        <a:pt x="1761825" y="192434"/>
                        <a:pt x="1747539" y="194148"/>
                        <a:pt x="1737824" y="197577"/>
                      </a:cubicBezTo>
                      <a:cubicBezTo>
                        <a:pt x="1704109" y="209006"/>
                        <a:pt x="1670964" y="219864"/>
                        <a:pt x="1634963" y="216435"/>
                      </a:cubicBezTo>
                      <a:lnTo>
                        <a:pt x="1634963" y="216435"/>
                      </a:lnTo>
                      <a:close/>
                    </a:path>
                  </a:pathLst>
                </a:custGeom>
                <a:solidFill>
                  <a:srgbClr val="6F6F6F"/>
                </a:solidFill>
                <a:ln w="57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07" name="Freeform: Shape 706">
                  <a:extLst>
                    <a:ext uri="{FF2B5EF4-FFF2-40B4-BE49-F238E27FC236}">
                      <a16:creationId xmlns:a16="http://schemas.microsoft.com/office/drawing/2014/main" id="{9A4A4074-93EC-40E3-BDE9-7F7E08E92F67}"/>
                    </a:ext>
                  </a:extLst>
                </p:cNvPr>
                <p:cNvSpPr/>
                <p:nvPr/>
              </p:nvSpPr>
              <p:spPr>
                <a:xfrm>
                  <a:off x="6952507" y="4726584"/>
                  <a:ext cx="531234" cy="1611633"/>
                </a:xfrm>
                <a:custGeom>
                  <a:avLst/>
                  <a:gdLst>
                    <a:gd name="connsiteX0" fmla="*/ 531149 w 531234"/>
                    <a:gd name="connsiteY0" fmla="*/ 1599963 h 1611633"/>
                    <a:gd name="connsiteX1" fmla="*/ 524291 w 531234"/>
                    <a:gd name="connsiteY1" fmla="*/ 1610821 h 1611633"/>
                    <a:gd name="connsiteX2" fmla="*/ 511719 w 531234"/>
                    <a:gd name="connsiteY2" fmla="*/ 1606249 h 1611633"/>
                    <a:gd name="connsiteX3" fmla="*/ 500290 w 531234"/>
                    <a:gd name="connsiteY3" fmla="*/ 1573105 h 1611633"/>
                    <a:gd name="connsiteX4" fmla="*/ 294567 w 531234"/>
                    <a:gd name="connsiteY4" fmla="*/ 933648 h 1611633"/>
                    <a:gd name="connsiteX5" fmla="*/ 8840 w 531234"/>
                    <a:gd name="connsiteY5" fmla="*/ 36464 h 1611633"/>
                    <a:gd name="connsiteX6" fmla="*/ 8268 w 531234"/>
                    <a:gd name="connsiteY6" fmla="*/ 1034 h 1611633"/>
                    <a:gd name="connsiteX7" fmla="*/ 28269 w 531234"/>
                    <a:gd name="connsiteY7" fmla="*/ 29035 h 1611633"/>
                    <a:gd name="connsiteX8" fmla="*/ 288281 w 531234"/>
                    <a:gd name="connsiteY8" fmla="*/ 843358 h 1611633"/>
                    <a:gd name="connsiteX9" fmla="*/ 524863 w 531234"/>
                    <a:gd name="connsiteY9" fmla="*/ 1579962 h 1611633"/>
                    <a:gd name="connsiteX10" fmla="*/ 531149 w 531234"/>
                    <a:gd name="connsiteY10" fmla="*/ 1599963 h 1611633"/>
                    <a:gd name="connsiteX11" fmla="*/ 531149 w 531234"/>
                    <a:gd name="connsiteY11" fmla="*/ 1599963 h 16116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31234" h="1611633">
                      <a:moveTo>
                        <a:pt x="531149" y="1599963"/>
                      </a:moveTo>
                      <a:cubicBezTo>
                        <a:pt x="531720" y="1604535"/>
                        <a:pt x="529434" y="1608535"/>
                        <a:pt x="524291" y="1610821"/>
                      </a:cubicBezTo>
                      <a:cubicBezTo>
                        <a:pt x="518577" y="1613107"/>
                        <a:pt x="514005" y="1610249"/>
                        <a:pt x="511719" y="1606249"/>
                      </a:cubicBezTo>
                      <a:cubicBezTo>
                        <a:pt x="507148" y="1595392"/>
                        <a:pt x="503719" y="1584534"/>
                        <a:pt x="500290" y="1573105"/>
                      </a:cubicBezTo>
                      <a:cubicBezTo>
                        <a:pt x="431716" y="1359953"/>
                        <a:pt x="363141" y="1146800"/>
                        <a:pt x="294567" y="933648"/>
                      </a:cubicBezTo>
                      <a:cubicBezTo>
                        <a:pt x="199134" y="634777"/>
                        <a:pt x="103701" y="335335"/>
                        <a:pt x="8840" y="36464"/>
                      </a:cubicBezTo>
                      <a:cubicBezTo>
                        <a:pt x="5411" y="25607"/>
                        <a:pt x="-8876" y="6749"/>
                        <a:pt x="8268" y="1034"/>
                      </a:cubicBezTo>
                      <a:cubicBezTo>
                        <a:pt x="27126" y="-5252"/>
                        <a:pt x="24840" y="18749"/>
                        <a:pt x="28269" y="29035"/>
                      </a:cubicBezTo>
                      <a:cubicBezTo>
                        <a:pt x="115702" y="299905"/>
                        <a:pt x="201420" y="571917"/>
                        <a:pt x="288281" y="843358"/>
                      </a:cubicBezTo>
                      <a:cubicBezTo>
                        <a:pt x="366570" y="1089083"/>
                        <a:pt x="446002" y="1334237"/>
                        <a:pt x="524863" y="1579962"/>
                      </a:cubicBezTo>
                      <a:cubicBezTo>
                        <a:pt x="526577" y="1585677"/>
                        <a:pt x="528292" y="1592535"/>
                        <a:pt x="531149" y="1599963"/>
                      </a:cubicBezTo>
                      <a:lnTo>
                        <a:pt x="531149" y="1599963"/>
                      </a:lnTo>
                      <a:close/>
                    </a:path>
                  </a:pathLst>
                </a:custGeom>
                <a:solidFill>
                  <a:srgbClr val="909090"/>
                </a:solidFill>
                <a:ln w="57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08" name="Freeform: Shape 707">
                  <a:extLst>
                    <a:ext uri="{FF2B5EF4-FFF2-40B4-BE49-F238E27FC236}">
                      <a16:creationId xmlns:a16="http://schemas.microsoft.com/office/drawing/2014/main" id="{6DA4038B-B249-432D-8D85-9FF364DF6B16}"/>
                    </a:ext>
                  </a:extLst>
                </p:cNvPr>
                <p:cNvSpPr/>
                <p:nvPr/>
              </p:nvSpPr>
              <p:spPr>
                <a:xfrm>
                  <a:off x="7729130" y="6057561"/>
                  <a:ext cx="662402" cy="280414"/>
                </a:xfrm>
                <a:custGeom>
                  <a:avLst/>
                  <a:gdLst>
                    <a:gd name="connsiteX0" fmla="*/ 13395 w 662402"/>
                    <a:gd name="connsiteY0" fmla="*/ 280415 h 280414"/>
                    <a:gd name="connsiteX1" fmla="*/ 251 w 662402"/>
                    <a:gd name="connsiteY1" fmla="*/ 273557 h 280414"/>
                    <a:gd name="connsiteX2" fmla="*/ 11109 w 662402"/>
                    <a:gd name="connsiteY2" fmla="*/ 259271 h 280414"/>
                    <a:gd name="connsiteX3" fmla="*/ 628280 w 662402"/>
                    <a:gd name="connsiteY3" fmla="*/ 10117 h 280414"/>
                    <a:gd name="connsiteX4" fmla="*/ 660853 w 662402"/>
                    <a:gd name="connsiteY4" fmla="*/ 7260 h 280414"/>
                    <a:gd name="connsiteX5" fmla="*/ 636852 w 662402"/>
                    <a:gd name="connsiteY5" fmla="*/ 28975 h 280414"/>
                    <a:gd name="connsiteX6" fmla="*/ 13395 w 662402"/>
                    <a:gd name="connsiteY6" fmla="*/ 280415 h 280414"/>
                    <a:gd name="connsiteX7" fmla="*/ 13395 w 662402"/>
                    <a:gd name="connsiteY7" fmla="*/ 280415 h 2804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62402" h="280414">
                      <a:moveTo>
                        <a:pt x="13395" y="280415"/>
                      </a:moveTo>
                      <a:cubicBezTo>
                        <a:pt x="6537" y="280415"/>
                        <a:pt x="1394" y="279844"/>
                        <a:pt x="251" y="273557"/>
                      </a:cubicBezTo>
                      <a:cubicBezTo>
                        <a:pt x="-1463" y="264414"/>
                        <a:pt x="5966" y="261557"/>
                        <a:pt x="11109" y="259271"/>
                      </a:cubicBezTo>
                      <a:cubicBezTo>
                        <a:pt x="48825" y="243270"/>
                        <a:pt x="460272" y="77549"/>
                        <a:pt x="628280" y="10117"/>
                      </a:cubicBezTo>
                      <a:cubicBezTo>
                        <a:pt x="638566" y="6117"/>
                        <a:pt x="653995" y="-8741"/>
                        <a:pt x="660853" y="7260"/>
                      </a:cubicBezTo>
                      <a:cubicBezTo>
                        <a:pt x="668282" y="23832"/>
                        <a:pt x="647138" y="24403"/>
                        <a:pt x="636852" y="28975"/>
                      </a:cubicBezTo>
                      <a:cubicBezTo>
                        <a:pt x="435700" y="111265"/>
                        <a:pt x="18538" y="278701"/>
                        <a:pt x="13395" y="280415"/>
                      </a:cubicBezTo>
                      <a:lnTo>
                        <a:pt x="13395" y="280415"/>
                      </a:lnTo>
                      <a:close/>
                    </a:path>
                  </a:pathLst>
                </a:custGeom>
                <a:solidFill>
                  <a:srgbClr val="908F90"/>
                </a:solidFill>
                <a:ln w="57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09" name="Freeform: Shape 708">
                  <a:extLst>
                    <a:ext uri="{FF2B5EF4-FFF2-40B4-BE49-F238E27FC236}">
                      <a16:creationId xmlns:a16="http://schemas.microsoft.com/office/drawing/2014/main" id="{5E30C69A-F5E4-4923-B8FE-A886632C9096}"/>
                    </a:ext>
                  </a:extLst>
                </p:cNvPr>
                <p:cNvSpPr/>
                <p:nvPr/>
              </p:nvSpPr>
              <p:spPr>
                <a:xfrm>
                  <a:off x="7609376" y="6263687"/>
                  <a:ext cx="114290" cy="51430"/>
                </a:xfrm>
                <a:custGeom>
                  <a:avLst/>
                  <a:gdLst>
                    <a:gd name="connsiteX0" fmla="*/ 0 w 114290"/>
                    <a:gd name="connsiteY0" fmla="*/ 42288 h 51430"/>
                    <a:gd name="connsiteX1" fmla="*/ 110862 w 114290"/>
                    <a:gd name="connsiteY1" fmla="*/ 0 h 51430"/>
                    <a:gd name="connsiteX2" fmla="*/ 114291 w 114290"/>
                    <a:gd name="connsiteY2" fmla="*/ 9143 h 51430"/>
                    <a:gd name="connsiteX3" fmla="*/ 3429 w 114290"/>
                    <a:gd name="connsiteY3" fmla="*/ 51431 h 51430"/>
                    <a:gd name="connsiteX4" fmla="*/ 0 w 114290"/>
                    <a:gd name="connsiteY4" fmla="*/ 42288 h 51430"/>
                    <a:gd name="connsiteX5" fmla="*/ 0 w 114290"/>
                    <a:gd name="connsiteY5" fmla="*/ 42288 h 51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14290" h="51430">
                      <a:moveTo>
                        <a:pt x="0" y="42288"/>
                      </a:moveTo>
                      <a:cubicBezTo>
                        <a:pt x="36573" y="28001"/>
                        <a:pt x="73718" y="14286"/>
                        <a:pt x="110862" y="0"/>
                      </a:cubicBezTo>
                      <a:cubicBezTo>
                        <a:pt x="112005" y="3429"/>
                        <a:pt x="113148" y="6286"/>
                        <a:pt x="114291" y="9143"/>
                      </a:cubicBezTo>
                      <a:cubicBezTo>
                        <a:pt x="77718" y="23429"/>
                        <a:pt x="40573" y="37145"/>
                        <a:pt x="3429" y="51431"/>
                      </a:cubicBezTo>
                      <a:cubicBezTo>
                        <a:pt x="2286" y="48574"/>
                        <a:pt x="1143" y="45145"/>
                        <a:pt x="0" y="42288"/>
                      </a:cubicBezTo>
                      <a:lnTo>
                        <a:pt x="0" y="42288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57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702" name="Freeform: Shape 701">
                <a:extLst>
                  <a:ext uri="{FF2B5EF4-FFF2-40B4-BE49-F238E27FC236}">
                    <a16:creationId xmlns:a16="http://schemas.microsoft.com/office/drawing/2014/main" id="{AABA17F8-0001-412C-BD2C-2329CF336A46}"/>
                  </a:ext>
                </a:extLst>
              </p:cNvPr>
              <p:cNvSpPr/>
              <p:nvPr/>
            </p:nvSpPr>
            <p:spPr>
              <a:xfrm rot="20712819">
                <a:off x="3437394" y="5860147"/>
                <a:ext cx="857891" cy="515601"/>
              </a:xfrm>
              <a:custGeom>
                <a:avLst/>
                <a:gdLst>
                  <a:gd name="connsiteX0" fmla="*/ 1463215 w 1885950"/>
                  <a:gd name="connsiteY0" fmla="*/ 833805 h 1133475"/>
                  <a:gd name="connsiteX1" fmla="*/ 1517508 w 1885950"/>
                  <a:gd name="connsiteY1" fmla="*/ 851903 h 1133475"/>
                  <a:gd name="connsiteX2" fmla="*/ 1873742 w 1885950"/>
                  <a:gd name="connsiteY2" fmla="*/ 670928 h 1133475"/>
                  <a:gd name="connsiteX3" fmla="*/ 1798495 w 1885950"/>
                  <a:gd name="connsiteY3" fmla="*/ 408038 h 1133475"/>
                  <a:gd name="connsiteX4" fmla="*/ 1629902 w 1885950"/>
                  <a:gd name="connsiteY4" fmla="*/ 322313 h 1133475"/>
                  <a:gd name="connsiteX5" fmla="*/ 1587992 w 1885950"/>
                  <a:gd name="connsiteY5" fmla="*/ 289928 h 1133475"/>
                  <a:gd name="connsiteX6" fmla="*/ 1541320 w 1885950"/>
                  <a:gd name="connsiteY6" fmla="*/ 250875 h 1133475"/>
                  <a:gd name="connsiteX7" fmla="*/ 583105 w 1885950"/>
                  <a:gd name="connsiteY7" fmla="*/ 3225 h 1133475"/>
                  <a:gd name="connsiteX8" fmla="*/ 514525 w 1885950"/>
                  <a:gd name="connsiteY8" fmla="*/ 39420 h 1133475"/>
                  <a:gd name="connsiteX9" fmla="*/ 510715 w 1885950"/>
                  <a:gd name="connsiteY9" fmla="*/ 609015 h 1133475"/>
                  <a:gd name="connsiteX10" fmla="*/ 521192 w 1885950"/>
                  <a:gd name="connsiteY10" fmla="*/ 651878 h 1133475"/>
                  <a:gd name="connsiteX11" fmla="*/ 476425 w 1885950"/>
                  <a:gd name="connsiteY11" fmla="*/ 648068 h 1133475"/>
                  <a:gd name="connsiteX12" fmla="*/ 43037 w 1885950"/>
                  <a:gd name="connsiteY12" fmla="*/ 535673 h 1133475"/>
                  <a:gd name="connsiteX13" fmla="*/ 3032 w 1885950"/>
                  <a:gd name="connsiteY13" fmla="*/ 535673 h 1133475"/>
                  <a:gd name="connsiteX14" fmla="*/ 8748 w 1885950"/>
                  <a:gd name="connsiteY14" fmla="*/ 571868 h 1133475"/>
                  <a:gd name="connsiteX15" fmla="*/ 158290 w 1885950"/>
                  <a:gd name="connsiteY15" fmla="*/ 764273 h 1133475"/>
                  <a:gd name="connsiteX16" fmla="*/ 499285 w 1885950"/>
                  <a:gd name="connsiteY16" fmla="*/ 930960 h 1133475"/>
                  <a:gd name="connsiteX17" fmla="*/ 540242 w 1885950"/>
                  <a:gd name="connsiteY17" fmla="*/ 957630 h 1133475"/>
                  <a:gd name="connsiteX18" fmla="*/ 581200 w 1885950"/>
                  <a:gd name="connsiteY18" fmla="*/ 993825 h 1133475"/>
                  <a:gd name="connsiteX19" fmla="*/ 1139365 w 1885950"/>
                  <a:gd name="connsiteY19" fmla="*/ 1135748 h 1133475"/>
                  <a:gd name="connsiteX20" fmla="*/ 1185085 w 1885950"/>
                  <a:gd name="connsiteY20" fmla="*/ 1133843 h 1133475"/>
                  <a:gd name="connsiteX21" fmla="*/ 1265095 w 1885950"/>
                  <a:gd name="connsiteY21" fmla="*/ 1114793 h 1133475"/>
                  <a:gd name="connsiteX22" fmla="*/ 1568942 w 1885950"/>
                  <a:gd name="connsiteY22" fmla="*/ 1110983 h 1133475"/>
                  <a:gd name="connsiteX23" fmla="*/ 1801352 w 1885950"/>
                  <a:gd name="connsiteY23" fmla="*/ 1026210 h 1133475"/>
                  <a:gd name="connsiteX24" fmla="*/ 1831833 w 1885950"/>
                  <a:gd name="connsiteY24" fmla="*/ 988110 h 1133475"/>
                  <a:gd name="connsiteX25" fmla="*/ 1789923 w 1885950"/>
                  <a:gd name="connsiteY25" fmla="*/ 970965 h 1133475"/>
                  <a:gd name="connsiteX26" fmla="*/ 1640380 w 1885950"/>
                  <a:gd name="connsiteY26" fmla="*/ 940485 h 1133475"/>
                  <a:gd name="connsiteX27" fmla="*/ 1326055 w 1885950"/>
                  <a:gd name="connsiteY27" fmla="*/ 876668 h 1133475"/>
                  <a:gd name="connsiteX28" fmla="*/ 1463215 w 1885950"/>
                  <a:gd name="connsiteY28" fmla="*/ 833805 h 1133475"/>
                  <a:gd name="connsiteX29" fmla="*/ 1534652 w 1885950"/>
                  <a:gd name="connsiteY29" fmla="*/ 655688 h 1133475"/>
                  <a:gd name="connsiteX30" fmla="*/ 1596565 w 1885950"/>
                  <a:gd name="connsiteY30" fmla="*/ 439470 h 1133475"/>
                  <a:gd name="connsiteX31" fmla="*/ 1642285 w 1885950"/>
                  <a:gd name="connsiteY31" fmla="*/ 408990 h 1133475"/>
                  <a:gd name="connsiteX32" fmla="*/ 1764205 w 1885950"/>
                  <a:gd name="connsiteY32" fmla="*/ 675690 h 1133475"/>
                  <a:gd name="connsiteX33" fmla="*/ 1621330 w 1885950"/>
                  <a:gd name="connsiteY33" fmla="*/ 760463 h 1133475"/>
                  <a:gd name="connsiteX34" fmla="*/ 1583230 w 1885950"/>
                  <a:gd name="connsiteY34" fmla="*/ 756653 h 1133475"/>
                  <a:gd name="connsiteX35" fmla="*/ 1534652 w 1885950"/>
                  <a:gd name="connsiteY35" fmla="*/ 655688 h 1133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1885950" h="1133475">
                    <a:moveTo>
                      <a:pt x="1463215" y="833805"/>
                    </a:moveTo>
                    <a:cubicBezTo>
                      <a:pt x="1481313" y="840473"/>
                      <a:pt x="1499410" y="847140"/>
                      <a:pt x="1517508" y="851903"/>
                    </a:cubicBezTo>
                    <a:cubicBezTo>
                      <a:pt x="1684195" y="899528"/>
                      <a:pt x="1814688" y="833805"/>
                      <a:pt x="1873742" y="670928"/>
                    </a:cubicBezTo>
                    <a:cubicBezTo>
                      <a:pt x="1911842" y="566153"/>
                      <a:pt x="1886125" y="477570"/>
                      <a:pt x="1798495" y="408038"/>
                    </a:cubicBezTo>
                    <a:cubicBezTo>
                      <a:pt x="1748013" y="368033"/>
                      <a:pt x="1689910" y="342315"/>
                      <a:pt x="1629902" y="322313"/>
                    </a:cubicBezTo>
                    <a:cubicBezTo>
                      <a:pt x="1611805" y="316598"/>
                      <a:pt x="1590850" y="313740"/>
                      <a:pt x="1587992" y="289928"/>
                    </a:cubicBezTo>
                    <a:cubicBezTo>
                      <a:pt x="1585135" y="261353"/>
                      <a:pt x="1563227" y="255638"/>
                      <a:pt x="1541320" y="250875"/>
                    </a:cubicBezTo>
                    <a:cubicBezTo>
                      <a:pt x="1222233" y="168008"/>
                      <a:pt x="902192" y="86093"/>
                      <a:pt x="583105" y="3225"/>
                    </a:cubicBezTo>
                    <a:cubicBezTo>
                      <a:pt x="545957" y="-6300"/>
                      <a:pt x="527860" y="5130"/>
                      <a:pt x="514525" y="39420"/>
                    </a:cubicBezTo>
                    <a:cubicBezTo>
                      <a:pt x="436420" y="228968"/>
                      <a:pt x="409750" y="418515"/>
                      <a:pt x="510715" y="609015"/>
                    </a:cubicBezTo>
                    <a:cubicBezTo>
                      <a:pt x="517382" y="622350"/>
                      <a:pt x="533575" y="638543"/>
                      <a:pt x="521192" y="651878"/>
                    </a:cubicBezTo>
                    <a:cubicBezTo>
                      <a:pt x="509762" y="664260"/>
                      <a:pt x="491665" y="651878"/>
                      <a:pt x="476425" y="648068"/>
                    </a:cubicBezTo>
                    <a:cubicBezTo>
                      <a:pt x="331645" y="610920"/>
                      <a:pt x="187817" y="572820"/>
                      <a:pt x="43037" y="535673"/>
                    </a:cubicBezTo>
                    <a:cubicBezTo>
                      <a:pt x="29702" y="531863"/>
                      <a:pt x="13510" y="522338"/>
                      <a:pt x="3032" y="535673"/>
                    </a:cubicBezTo>
                    <a:cubicBezTo>
                      <a:pt x="-4588" y="546150"/>
                      <a:pt x="3985" y="560438"/>
                      <a:pt x="8748" y="571868"/>
                    </a:cubicBezTo>
                    <a:cubicBezTo>
                      <a:pt x="41132" y="649973"/>
                      <a:pt x="87805" y="715695"/>
                      <a:pt x="158290" y="764273"/>
                    </a:cubicBezTo>
                    <a:cubicBezTo>
                      <a:pt x="264017" y="835710"/>
                      <a:pt x="380223" y="886193"/>
                      <a:pt x="499285" y="930960"/>
                    </a:cubicBezTo>
                    <a:cubicBezTo>
                      <a:pt x="514525" y="936675"/>
                      <a:pt x="539290" y="936675"/>
                      <a:pt x="540242" y="957630"/>
                    </a:cubicBezTo>
                    <a:cubicBezTo>
                      <a:pt x="541195" y="988110"/>
                      <a:pt x="561198" y="989063"/>
                      <a:pt x="581200" y="993825"/>
                    </a:cubicBezTo>
                    <a:cubicBezTo>
                      <a:pt x="766937" y="1041450"/>
                      <a:pt x="953627" y="1088123"/>
                      <a:pt x="1139365" y="1135748"/>
                    </a:cubicBezTo>
                    <a:cubicBezTo>
                      <a:pt x="1154605" y="1139558"/>
                      <a:pt x="1172702" y="1147178"/>
                      <a:pt x="1185085" y="1133843"/>
                    </a:cubicBezTo>
                    <a:cubicBezTo>
                      <a:pt x="1207945" y="1108125"/>
                      <a:pt x="1236520" y="1111935"/>
                      <a:pt x="1265095" y="1114793"/>
                    </a:cubicBezTo>
                    <a:cubicBezTo>
                      <a:pt x="1367013" y="1127175"/>
                      <a:pt x="1467977" y="1116698"/>
                      <a:pt x="1568942" y="1110983"/>
                    </a:cubicBezTo>
                    <a:cubicBezTo>
                      <a:pt x="1654667" y="1106220"/>
                      <a:pt x="1734677" y="1083360"/>
                      <a:pt x="1801352" y="1026210"/>
                    </a:cubicBezTo>
                    <a:cubicBezTo>
                      <a:pt x="1813735" y="1015733"/>
                      <a:pt x="1836595" y="1007160"/>
                      <a:pt x="1831833" y="988110"/>
                    </a:cubicBezTo>
                    <a:cubicBezTo>
                      <a:pt x="1828023" y="971918"/>
                      <a:pt x="1805163" y="974775"/>
                      <a:pt x="1789923" y="970965"/>
                    </a:cubicBezTo>
                    <a:cubicBezTo>
                      <a:pt x="1740392" y="960488"/>
                      <a:pt x="1690863" y="950010"/>
                      <a:pt x="1640380" y="940485"/>
                    </a:cubicBezTo>
                    <a:cubicBezTo>
                      <a:pt x="1538463" y="919530"/>
                      <a:pt x="1435592" y="898575"/>
                      <a:pt x="1326055" y="876668"/>
                    </a:cubicBezTo>
                    <a:cubicBezTo>
                      <a:pt x="1387967" y="810945"/>
                      <a:pt x="1398445" y="809040"/>
                      <a:pt x="1463215" y="833805"/>
                    </a:cubicBezTo>
                    <a:close/>
                    <a:moveTo>
                      <a:pt x="1534652" y="655688"/>
                    </a:moveTo>
                    <a:cubicBezTo>
                      <a:pt x="1576563" y="589965"/>
                      <a:pt x="1595613" y="516623"/>
                      <a:pt x="1596565" y="439470"/>
                    </a:cubicBezTo>
                    <a:cubicBezTo>
                      <a:pt x="1596565" y="404228"/>
                      <a:pt x="1607995" y="394703"/>
                      <a:pt x="1642285" y="408990"/>
                    </a:cubicBezTo>
                    <a:cubicBezTo>
                      <a:pt x="1773730" y="464235"/>
                      <a:pt x="1822308" y="568058"/>
                      <a:pt x="1764205" y="675690"/>
                    </a:cubicBezTo>
                    <a:cubicBezTo>
                      <a:pt x="1733725" y="732840"/>
                      <a:pt x="1688005" y="763320"/>
                      <a:pt x="1621330" y="760463"/>
                    </a:cubicBezTo>
                    <a:cubicBezTo>
                      <a:pt x="1608948" y="759510"/>
                      <a:pt x="1595613" y="758558"/>
                      <a:pt x="1583230" y="756653"/>
                    </a:cubicBezTo>
                    <a:cubicBezTo>
                      <a:pt x="1493695" y="743318"/>
                      <a:pt x="1487980" y="729983"/>
                      <a:pt x="1534652" y="655688"/>
                    </a:cubicBezTo>
                    <a:close/>
                  </a:path>
                </a:pathLst>
              </a:custGeom>
              <a:gradFill>
                <a:gsLst>
                  <a:gs pos="41000">
                    <a:schemeClr val="bg1">
                      <a:lumMod val="9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20400000" scaled="0"/>
              </a:gra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23" name="Group 722">
            <a:extLst>
              <a:ext uri="{FF2B5EF4-FFF2-40B4-BE49-F238E27FC236}">
                <a16:creationId xmlns:a16="http://schemas.microsoft.com/office/drawing/2014/main" id="{3CC96CAB-DA26-4CF1-B5F9-D49EA7881731}"/>
              </a:ext>
            </a:extLst>
          </p:cNvPr>
          <p:cNvGrpSpPr/>
          <p:nvPr/>
        </p:nvGrpSpPr>
        <p:grpSpPr>
          <a:xfrm>
            <a:off x="7997937" y="5577320"/>
            <a:ext cx="3720396" cy="839306"/>
            <a:chOff x="-975581" y="1311211"/>
            <a:chExt cx="5601900" cy="1263766"/>
          </a:xfrm>
        </p:grpSpPr>
        <p:sp>
          <p:nvSpPr>
            <p:cNvPr id="724" name="Freeform: Shape 723">
              <a:extLst>
                <a:ext uri="{FF2B5EF4-FFF2-40B4-BE49-F238E27FC236}">
                  <a16:creationId xmlns:a16="http://schemas.microsoft.com/office/drawing/2014/main" id="{6C5882C0-9F25-45EC-9471-0A37A5419337}"/>
                </a:ext>
              </a:extLst>
            </p:cNvPr>
            <p:cNvSpPr/>
            <p:nvPr/>
          </p:nvSpPr>
          <p:spPr>
            <a:xfrm>
              <a:off x="-975581" y="1762421"/>
              <a:ext cx="2290255" cy="812556"/>
            </a:xfrm>
            <a:custGeom>
              <a:avLst/>
              <a:gdLst>
                <a:gd name="connsiteX0" fmla="*/ 1486668 w 1587395"/>
                <a:gd name="connsiteY0" fmla="*/ 144119 h 425497"/>
                <a:gd name="connsiteX1" fmla="*/ 1453421 w 1587395"/>
                <a:gd name="connsiteY1" fmla="*/ 163412 h 425497"/>
                <a:gd name="connsiteX2" fmla="*/ 1440768 w 1587395"/>
                <a:gd name="connsiteY2" fmla="*/ 214875 h 425497"/>
                <a:gd name="connsiteX3" fmla="*/ 1452755 w 1587395"/>
                <a:gd name="connsiteY3" fmla="*/ 263263 h 425497"/>
                <a:gd name="connsiteX4" fmla="*/ 1486258 w 1587395"/>
                <a:gd name="connsiteY4" fmla="*/ 281788 h 425497"/>
                <a:gd name="connsiteX5" fmla="*/ 1502438 w 1587395"/>
                <a:gd name="connsiteY5" fmla="*/ 278017 h 425497"/>
                <a:gd name="connsiteX6" fmla="*/ 1517891 w 1587395"/>
                <a:gd name="connsiteY6" fmla="*/ 263664 h 425497"/>
                <a:gd name="connsiteX7" fmla="*/ 1524781 w 1587395"/>
                <a:gd name="connsiteY7" fmla="*/ 234169 h 425497"/>
                <a:gd name="connsiteX8" fmla="*/ 1524781 w 1587395"/>
                <a:gd name="connsiteY8" fmla="*/ 190009 h 425497"/>
                <a:gd name="connsiteX9" fmla="*/ 1513409 w 1587395"/>
                <a:gd name="connsiteY9" fmla="*/ 156155 h 425497"/>
                <a:gd name="connsiteX10" fmla="*/ 1486668 w 1587395"/>
                <a:gd name="connsiteY10" fmla="*/ 144119 h 425497"/>
                <a:gd name="connsiteX11" fmla="*/ 495247 w 1587395"/>
                <a:gd name="connsiteY11" fmla="*/ 140843 h 425497"/>
                <a:gd name="connsiteX12" fmla="*/ 468518 w 1587395"/>
                <a:gd name="connsiteY12" fmla="*/ 152330 h 425497"/>
                <a:gd name="connsiteX13" fmla="*/ 454084 w 1587395"/>
                <a:gd name="connsiteY13" fmla="*/ 180296 h 425497"/>
                <a:gd name="connsiteX14" fmla="*/ 449758 w 1587395"/>
                <a:gd name="connsiteY14" fmla="*/ 215001 h 425497"/>
                <a:gd name="connsiteX15" fmla="*/ 461233 w 1587395"/>
                <a:gd name="connsiteY15" fmla="*/ 267291 h 425497"/>
                <a:gd name="connsiteX16" fmla="*/ 494837 w 1587395"/>
                <a:gd name="connsiteY16" fmla="*/ 289160 h 425497"/>
                <a:gd name="connsiteX17" fmla="*/ 527724 w 1587395"/>
                <a:gd name="connsiteY17" fmla="*/ 267086 h 425497"/>
                <a:gd name="connsiteX18" fmla="*/ 539096 w 1587395"/>
                <a:gd name="connsiteY18" fmla="*/ 214591 h 425497"/>
                <a:gd name="connsiteX19" fmla="*/ 534649 w 1587395"/>
                <a:gd name="connsiteY19" fmla="*/ 179629 h 425497"/>
                <a:gd name="connsiteX20" fmla="*/ 520458 w 1587395"/>
                <a:gd name="connsiteY20" fmla="*/ 152041 h 425497"/>
                <a:gd name="connsiteX21" fmla="*/ 495247 w 1587395"/>
                <a:gd name="connsiteY21" fmla="*/ 140843 h 425497"/>
                <a:gd name="connsiteX22" fmla="*/ 1030129 w 1587395"/>
                <a:gd name="connsiteY22" fmla="*/ 101165 h 425497"/>
                <a:gd name="connsiteX23" fmla="*/ 1090695 w 1587395"/>
                <a:gd name="connsiteY23" fmla="*/ 101165 h 425497"/>
                <a:gd name="connsiteX24" fmla="*/ 1090695 w 1587395"/>
                <a:gd name="connsiteY24" fmla="*/ 329247 h 425497"/>
                <a:gd name="connsiteX25" fmla="*/ 1030129 w 1587395"/>
                <a:gd name="connsiteY25" fmla="*/ 329247 h 425497"/>
                <a:gd name="connsiteX26" fmla="*/ 1030129 w 1587395"/>
                <a:gd name="connsiteY26" fmla="*/ 101165 h 425497"/>
                <a:gd name="connsiteX27" fmla="*/ 1473963 w 1587395"/>
                <a:gd name="connsiteY27" fmla="*/ 96660 h 425497"/>
                <a:gd name="connsiteX28" fmla="*/ 1509566 w 1587395"/>
                <a:gd name="connsiteY28" fmla="*/ 105865 h 425497"/>
                <a:gd name="connsiteX29" fmla="*/ 1531329 w 1587395"/>
                <a:gd name="connsiteY29" fmla="*/ 128572 h 425497"/>
                <a:gd name="connsiteX30" fmla="*/ 1532148 w 1587395"/>
                <a:gd name="connsiteY30" fmla="*/ 128572 h 425497"/>
                <a:gd name="connsiteX31" fmla="*/ 1534603 w 1587395"/>
                <a:gd name="connsiteY31" fmla="*/ 101165 h 425497"/>
                <a:gd name="connsiteX32" fmla="*/ 1587395 w 1587395"/>
                <a:gd name="connsiteY32" fmla="*/ 101165 h 425497"/>
                <a:gd name="connsiteX33" fmla="*/ 1585911 w 1587395"/>
                <a:gd name="connsiteY33" fmla="*/ 129568 h 425497"/>
                <a:gd name="connsiteX34" fmla="*/ 1585348 w 1587395"/>
                <a:gd name="connsiteY34" fmla="*/ 169523 h 425497"/>
                <a:gd name="connsiteX35" fmla="*/ 1585348 w 1587395"/>
                <a:gd name="connsiteY35" fmla="*/ 298152 h 425497"/>
                <a:gd name="connsiteX36" fmla="*/ 1582974 w 1587395"/>
                <a:gd name="connsiteY36" fmla="*/ 336876 h 425497"/>
                <a:gd name="connsiteX37" fmla="*/ 1569429 w 1587395"/>
                <a:gd name="connsiteY37" fmla="*/ 378560 h 425497"/>
                <a:gd name="connsiteX38" fmla="*/ 1535075 w 1587395"/>
                <a:gd name="connsiteY38" fmla="*/ 411875 h 425497"/>
                <a:gd name="connsiteX39" fmla="*/ 1470275 w 1587395"/>
                <a:gd name="connsiteY39" fmla="*/ 425497 h 425497"/>
                <a:gd name="connsiteX40" fmla="*/ 1431004 w 1587395"/>
                <a:gd name="connsiteY40" fmla="*/ 421559 h 425497"/>
                <a:gd name="connsiteX41" fmla="*/ 1398207 w 1587395"/>
                <a:gd name="connsiteY41" fmla="*/ 409950 h 425497"/>
                <a:gd name="connsiteX42" fmla="*/ 1435557 w 1587395"/>
                <a:gd name="connsiteY42" fmla="*/ 373835 h 425497"/>
                <a:gd name="connsiteX43" fmla="*/ 1469045 w 1587395"/>
                <a:gd name="connsiteY43" fmla="*/ 378447 h 425497"/>
                <a:gd name="connsiteX44" fmla="*/ 1510079 w 1587395"/>
                <a:gd name="connsiteY44" fmla="*/ 363332 h 425497"/>
                <a:gd name="connsiteX45" fmla="*/ 1525600 w 1587395"/>
                <a:gd name="connsiteY45" fmla="*/ 315335 h 425497"/>
                <a:gd name="connsiteX46" fmla="*/ 1525600 w 1587395"/>
                <a:gd name="connsiteY46" fmla="*/ 298561 h 425497"/>
                <a:gd name="connsiteX47" fmla="*/ 1524781 w 1587395"/>
                <a:gd name="connsiteY47" fmla="*/ 298561 h 425497"/>
                <a:gd name="connsiteX48" fmla="*/ 1501370 w 1587395"/>
                <a:gd name="connsiteY48" fmla="*/ 319835 h 425497"/>
                <a:gd name="connsiteX49" fmla="*/ 1467816 w 1587395"/>
                <a:gd name="connsiteY49" fmla="*/ 327609 h 425497"/>
                <a:gd name="connsiteX50" fmla="*/ 1420969 w 1587395"/>
                <a:gd name="connsiteY50" fmla="*/ 312679 h 425497"/>
                <a:gd name="connsiteX51" fmla="*/ 1390600 w 1587395"/>
                <a:gd name="connsiteY51" fmla="*/ 273090 h 425497"/>
                <a:gd name="connsiteX52" fmla="*/ 1379792 w 1587395"/>
                <a:gd name="connsiteY52" fmla="*/ 216641 h 425497"/>
                <a:gd name="connsiteX53" fmla="*/ 1393010 w 1587395"/>
                <a:gd name="connsiteY53" fmla="*/ 152030 h 425497"/>
                <a:gd name="connsiteX54" fmla="*/ 1427156 w 1587395"/>
                <a:gd name="connsiteY54" fmla="*/ 111014 h 425497"/>
                <a:gd name="connsiteX55" fmla="*/ 1473963 w 1587395"/>
                <a:gd name="connsiteY55" fmla="*/ 96660 h 425497"/>
                <a:gd name="connsiteX56" fmla="*/ 1265245 w 1587395"/>
                <a:gd name="connsiteY56" fmla="*/ 96660 h 425497"/>
                <a:gd name="connsiteX57" fmla="*/ 1317951 w 1587395"/>
                <a:gd name="connsiteY57" fmla="*/ 119169 h 425497"/>
                <a:gd name="connsiteX58" fmla="*/ 1339336 w 1587395"/>
                <a:gd name="connsiteY58" fmla="*/ 189582 h 425497"/>
                <a:gd name="connsiteX59" fmla="*/ 1339336 w 1587395"/>
                <a:gd name="connsiteY59" fmla="*/ 329247 h 425497"/>
                <a:gd name="connsiteX60" fmla="*/ 1278770 w 1587395"/>
                <a:gd name="connsiteY60" fmla="*/ 329247 h 425497"/>
                <a:gd name="connsiteX61" fmla="*/ 1278770 w 1587395"/>
                <a:gd name="connsiteY61" fmla="*/ 196135 h 425497"/>
                <a:gd name="connsiteX62" fmla="*/ 1271034 w 1587395"/>
                <a:gd name="connsiteY62" fmla="*/ 160707 h 425497"/>
                <a:gd name="connsiteX63" fmla="*/ 1243932 w 1587395"/>
                <a:gd name="connsiteY63" fmla="*/ 146167 h 425497"/>
                <a:gd name="connsiteX64" fmla="*/ 1218316 w 1587395"/>
                <a:gd name="connsiteY64" fmla="*/ 156841 h 425497"/>
                <a:gd name="connsiteX65" fmla="*/ 1204995 w 1587395"/>
                <a:gd name="connsiteY65" fmla="*/ 193465 h 425497"/>
                <a:gd name="connsiteX66" fmla="*/ 1204995 w 1587395"/>
                <a:gd name="connsiteY66" fmla="*/ 329247 h 425497"/>
                <a:gd name="connsiteX67" fmla="*/ 1144429 w 1587395"/>
                <a:gd name="connsiteY67" fmla="*/ 329247 h 425497"/>
                <a:gd name="connsiteX68" fmla="*/ 1144429 w 1587395"/>
                <a:gd name="connsiteY68" fmla="*/ 169672 h 425497"/>
                <a:gd name="connsiteX69" fmla="*/ 1143917 w 1587395"/>
                <a:gd name="connsiteY69" fmla="*/ 132957 h 425497"/>
                <a:gd name="connsiteX70" fmla="*/ 1142791 w 1587395"/>
                <a:gd name="connsiteY70" fmla="*/ 101165 h 425497"/>
                <a:gd name="connsiteX71" fmla="*/ 1195174 w 1587395"/>
                <a:gd name="connsiteY71" fmla="*/ 101165 h 425497"/>
                <a:gd name="connsiteX72" fmla="*/ 1198039 w 1587395"/>
                <a:gd name="connsiteY72" fmla="*/ 131932 h 425497"/>
                <a:gd name="connsiteX73" fmla="*/ 1199266 w 1587395"/>
                <a:gd name="connsiteY73" fmla="*/ 131932 h 425497"/>
                <a:gd name="connsiteX74" fmla="*/ 1223645 w 1587395"/>
                <a:gd name="connsiteY74" fmla="*/ 107835 h 425497"/>
                <a:gd name="connsiteX75" fmla="*/ 1265245 w 1587395"/>
                <a:gd name="connsiteY75" fmla="*/ 96660 h 425497"/>
                <a:gd name="connsiteX76" fmla="*/ 750548 w 1587395"/>
                <a:gd name="connsiteY76" fmla="*/ 96250 h 425497"/>
                <a:gd name="connsiteX77" fmla="*/ 757920 w 1587395"/>
                <a:gd name="connsiteY77" fmla="*/ 96557 h 425497"/>
                <a:gd name="connsiteX78" fmla="*/ 764064 w 1587395"/>
                <a:gd name="connsiteY78" fmla="*/ 97479 h 425497"/>
                <a:gd name="connsiteX79" fmla="*/ 764064 w 1587395"/>
                <a:gd name="connsiteY79" fmla="*/ 155178 h 425497"/>
                <a:gd name="connsiteX80" fmla="*/ 756896 w 1587395"/>
                <a:gd name="connsiteY80" fmla="*/ 154256 h 425497"/>
                <a:gd name="connsiteX81" fmla="*/ 748500 w 1587395"/>
                <a:gd name="connsiteY81" fmla="*/ 153949 h 425497"/>
                <a:gd name="connsiteX82" fmla="*/ 714045 w 1587395"/>
                <a:gd name="connsiteY82" fmla="*/ 168031 h 425497"/>
                <a:gd name="connsiteX83" fmla="*/ 700170 w 1587395"/>
                <a:gd name="connsiteY83" fmla="*/ 211316 h 425497"/>
                <a:gd name="connsiteX84" fmla="*/ 700170 w 1587395"/>
                <a:gd name="connsiteY84" fmla="*/ 329247 h 425497"/>
                <a:gd name="connsiteX85" fmla="*/ 639604 w 1587395"/>
                <a:gd name="connsiteY85" fmla="*/ 329247 h 425497"/>
                <a:gd name="connsiteX86" fmla="*/ 639604 w 1587395"/>
                <a:gd name="connsiteY86" fmla="*/ 172416 h 425497"/>
                <a:gd name="connsiteX87" fmla="*/ 639092 w 1587395"/>
                <a:gd name="connsiteY87" fmla="*/ 133873 h 425497"/>
                <a:gd name="connsiteX88" fmla="*/ 637966 w 1587395"/>
                <a:gd name="connsiteY88" fmla="*/ 101165 h 425497"/>
                <a:gd name="connsiteX89" fmla="*/ 689940 w 1587395"/>
                <a:gd name="connsiteY89" fmla="*/ 101165 h 425497"/>
                <a:gd name="connsiteX90" fmla="*/ 692395 w 1587395"/>
                <a:gd name="connsiteY90" fmla="*/ 140886 h 425497"/>
                <a:gd name="connsiteX91" fmla="*/ 694032 w 1587395"/>
                <a:gd name="connsiteY91" fmla="*/ 140886 h 425497"/>
                <a:gd name="connsiteX92" fmla="*/ 718295 w 1587395"/>
                <a:gd name="connsiteY92" fmla="*/ 107512 h 425497"/>
                <a:gd name="connsiteX93" fmla="*/ 750548 w 1587395"/>
                <a:gd name="connsiteY93" fmla="*/ 96250 h 425497"/>
                <a:gd name="connsiteX94" fmla="*/ 496477 w 1587395"/>
                <a:gd name="connsiteY94" fmla="*/ 96250 h 425497"/>
                <a:gd name="connsiteX95" fmla="*/ 572442 w 1587395"/>
                <a:gd name="connsiteY95" fmla="*/ 128840 h 425497"/>
                <a:gd name="connsiteX96" fmla="*/ 600482 w 1587395"/>
                <a:gd name="connsiteY96" fmla="*/ 213362 h 425497"/>
                <a:gd name="connsiteX97" fmla="*/ 584170 w 1587395"/>
                <a:gd name="connsiteY97" fmla="*/ 283171 h 425497"/>
                <a:gd name="connsiteX98" fmla="*/ 544201 w 1587395"/>
                <a:gd name="connsiteY98" fmla="*/ 321839 h 425497"/>
                <a:gd name="connsiteX99" fmla="*/ 494018 w 1587395"/>
                <a:gd name="connsiteY99" fmla="*/ 333752 h 425497"/>
                <a:gd name="connsiteX100" fmla="*/ 418152 w 1587395"/>
                <a:gd name="connsiteY100" fmla="*/ 302800 h 425497"/>
                <a:gd name="connsiteX101" fmla="*/ 388373 w 1587395"/>
                <a:gd name="connsiteY101" fmla="*/ 216230 h 425497"/>
                <a:gd name="connsiteX102" fmla="*/ 419227 w 1587395"/>
                <a:gd name="connsiteY102" fmla="*/ 127509 h 425497"/>
                <a:gd name="connsiteX103" fmla="*/ 496477 w 1587395"/>
                <a:gd name="connsiteY103" fmla="*/ 96250 h 425497"/>
                <a:gd name="connsiteX104" fmla="*/ 0 w 1587395"/>
                <a:gd name="connsiteY104" fmla="*/ 14335 h 425497"/>
                <a:gd name="connsiteX105" fmla="*/ 64295 w 1587395"/>
                <a:gd name="connsiteY105" fmla="*/ 14335 h 425497"/>
                <a:gd name="connsiteX106" fmla="*/ 88457 w 1587395"/>
                <a:gd name="connsiteY106" fmla="*/ 150314 h 425497"/>
                <a:gd name="connsiteX107" fmla="*/ 97824 w 1587395"/>
                <a:gd name="connsiteY107" fmla="*/ 206938 h 425497"/>
                <a:gd name="connsiteX108" fmla="*/ 105656 w 1587395"/>
                <a:gd name="connsiteY108" fmla="*/ 260490 h 425497"/>
                <a:gd name="connsiteX109" fmla="*/ 106885 w 1587395"/>
                <a:gd name="connsiteY109" fmla="*/ 260490 h 425497"/>
                <a:gd name="connsiteX110" fmla="*/ 115741 w 1587395"/>
                <a:gd name="connsiteY110" fmla="*/ 206528 h 425497"/>
                <a:gd name="connsiteX111" fmla="*/ 127361 w 1587395"/>
                <a:gd name="connsiteY111" fmla="*/ 149495 h 425497"/>
                <a:gd name="connsiteX112" fmla="*/ 156027 w 1587395"/>
                <a:gd name="connsiteY112" fmla="*/ 14335 h 425497"/>
                <a:gd name="connsiteX113" fmla="*/ 215817 w 1587395"/>
                <a:gd name="connsiteY113" fmla="*/ 14335 h 425497"/>
                <a:gd name="connsiteX114" fmla="*/ 242436 w 1587395"/>
                <a:gd name="connsiteY114" fmla="*/ 151133 h 425497"/>
                <a:gd name="connsiteX115" fmla="*/ 252111 w 1587395"/>
                <a:gd name="connsiteY115" fmla="*/ 205402 h 425497"/>
                <a:gd name="connsiteX116" fmla="*/ 259635 w 1587395"/>
                <a:gd name="connsiteY116" fmla="*/ 259671 h 425497"/>
                <a:gd name="connsiteX117" fmla="*/ 260864 w 1587395"/>
                <a:gd name="connsiteY117" fmla="*/ 259671 h 425497"/>
                <a:gd name="connsiteX118" fmla="*/ 269054 w 1587395"/>
                <a:gd name="connsiteY118" fmla="*/ 204529 h 425497"/>
                <a:gd name="connsiteX119" fmla="*/ 278473 w 1587395"/>
                <a:gd name="connsiteY119" fmla="*/ 149064 h 425497"/>
                <a:gd name="connsiteX120" fmla="*/ 304273 w 1587395"/>
                <a:gd name="connsiteY120" fmla="*/ 14335 h 425497"/>
                <a:gd name="connsiteX121" fmla="*/ 365290 w 1587395"/>
                <a:gd name="connsiteY121" fmla="*/ 14335 h 425497"/>
                <a:gd name="connsiteX122" fmla="*/ 290759 w 1587395"/>
                <a:gd name="connsiteY122" fmla="*/ 329247 h 425497"/>
                <a:gd name="connsiteX123" fmla="*/ 226464 w 1587395"/>
                <a:gd name="connsiteY123" fmla="*/ 329247 h 425497"/>
                <a:gd name="connsiteX124" fmla="*/ 199436 w 1587395"/>
                <a:gd name="connsiteY124" fmla="*/ 195777 h 425497"/>
                <a:gd name="connsiteX125" fmla="*/ 190375 w 1587395"/>
                <a:gd name="connsiteY125" fmla="*/ 146679 h 425497"/>
                <a:gd name="connsiteX126" fmla="*/ 183465 w 1587395"/>
                <a:gd name="connsiteY126" fmla="*/ 95431 h 425497"/>
                <a:gd name="connsiteX127" fmla="*/ 182646 w 1587395"/>
                <a:gd name="connsiteY127" fmla="*/ 95431 h 425497"/>
                <a:gd name="connsiteX128" fmla="*/ 174148 w 1587395"/>
                <a:gd name="connsiteY128" fmla="*/ 146525 h 425497"/>
                <a:gd name="connsiteX129" fmla="*/ 163808 w 1587395"/>
                <a:gd name="connsiteY129" fmla="*/ 195777 h 425497"/>
                <a:gd name="connsiteX130" fmla="*/ 133094 w 1587395"/>
                <a:gd name="connsiteY130" fmla="*/ 329247 h 425497"/>
                <a:gd name="connsiteX131" fmla="*/ 69209 w 1587395"/>
                <a:gd name="connsiteY131" fmla="*/ 329247 h 425497"/>
                <a:gd name="connsiteX132" fmla="*/ 0 w 1587395"/>
                <a:gd name="connsiteY132" fmla="*/ 14335 h 425497"/>
                <a:gd name="connsiteX133" fmla="*/ 1060003 w 1587395"/>
                <a:gd name="connsiteY133" fmla="*/ 6553 h 425497"/>
                <a:gd name="connsiteX134" fmla="*/ 1083739 w 1587395"/>
                <a:gd name="connsiteY134" fmla="*/ 15659 h 425497"/>
                <a:gd name="connsiteX135" fmla="*/ 1092743 w 1587395"/>
                <a:gd name="connsiteY135" fmla="*/ 38884 h 425497"/>
                <a:gd name="connsiteX136" fmla="*/ 1083432 w 1587395"/>
                <a:gd name="connsiteY136" fmla="*/ 62416 h 425497"/>
                <a:gd name="connsiteX137" fmla="*/ 1060003 w 1587395"/>
                <a:gd name="connsiteY137" fmla="*/ 71215 h 425497"/>
                <a:gd name="connsiteX138" fmla="*/ 1036624 w 1587395"/>
                <a:gd name="connsiteY138" fmla="*/ 61955 h 425497"/>
                <a:gd name="connsiteX139" fmla="*/ 1027672 w 1587395"/>
                <a:gd name="connsiteY139" fmla="*/ 38884 h 425497"/>
                <a:gd name="connsiteX140" fmla="*/ 1036778 w 1587395"/>
                <a:gd name="connsiteY140" fmla="*/ 15659 h 425497"/>
                <a:gd name="connsiteX141" fmla="*/ 1060003 w 1587395"/>
                <a:gd name="connsiteY141" fmla="*/ 6553 h 425497"/>
                <a:gd name="connsiteX142" fmla="*/ 801529 w 1587395"/>
                <a:gd name="connsiteY142" fmla="*/ 0 h 425497"/>
                <a:gd name="connsiteX143" fmla="*/ 862095 w 1587395"/>
                <a:gd name="connsiteY143" fmla="*/ 0 h 425497"/>
                <a:gd name="connsiteX144" fmla="*/ 862095 w 1587395"/>
                <a:gd name="connsiteY144" fmla="*/ 200670 h 425497"/>
                <a:gd name="connsiteX145" fmla="*/ 863324 w 1587395"/>
                <a:gd name="connsiteY145" fmla="*/ 200670 h 425497"/>
                <a:gd name="connsiteX146" fmla="*/ 878478 w 1587395"/>
                <a:gd name="connsiteY146" fmla="*/ 172416 h 425497"/>
                <a:gd name="connsiteX147" fmla="*/ 923941 w 1587395"/>
                <a:gd name="connsiteY147" fmla="*/ 101165 h 425497"/>
                <a:gd name="connsiteX148" fmla="*/ 994388 w 1587395"/>
                <a:gd name="connsiteY148" fmla="*/ 101165 h 425497"/>
                <a:gd name="connsiteX149" fmla="*/ 919845 w 1587395"/>
                <a:gd name="connsiteY149" fmla="*/ 194937 h 425497"/>
                <a:gd name="connsiteX150" fmla="*/ 1003399 w 1587395"/>
                <a:gd name="connsiteY150" fmla="*/ 329247 h 425497"/>
                <a:gd name="connsiteX151" fmla="*/ 931313 w 1587395"/>
                <a:gd name="connsiteY151" fmla="*/ 329247 h 425497"/>
                <a:gd name="connsiteX152" fmla="*/ 878069 w 1587395"/>
                <a:gd name="connsiteY152" fmla="*/ 231791 h 425497"/>
                <a:gd name="connsiteX153" fmla="*/ 862095 w 1587395"/>
                <a:gd name="connsiteY153" fmla="*/ 253493 h 425497"/>
                <a:gd name="connsiteX154" fmla="*/ 862095 w 1587395"/>
                <a:gd name="connsiteY154" fmla="*/ 329247 h 425497"/>
                <a:gd name="connsiteX155" fmla="*/ 801529 w 1587395"/>
                <a:gd name="connsiteY155" fmla="*/ 329247 h 425497"/>
                <a:gd name="connsiteX156" fmla="*/ 801529 w 1587395"/>
                <a:gd name="connsiteY156" fmla="*/ 0 h 425497"/>
                <a:gd name="connsiteX0" fmla="*/ 1486668 w 1587395"/>
                <a:gd name="connsiteY0" fmla="*/ 144119 h 425497"/>
                <a:gd name="connsiteX1" fmla="*/ 1453421 w 1587395"/>
                <a:gd name="connsiteY1" fmla="*/ 163412 h 425497"/>
                <a:gd name="connsiteX2" fmla="*/ 1440768 w 1587395"/>
                <a:gd name="connsiteY2" fmla="*/ 214875 h 425497"/>
                <a:gd name="connsiteX3" fmla="*/ 1452755 w 1587395"/>
                <a:gd name="connsiteY3" fmla="*/ 263263 h 425497"/>
                <a:gd name="connsiteX4" fmla="*/ 1486258 w 1587395"/>
                <a:gd name="connsiteY4" fmla="*/ 281788 h 425497"/>
                <a:gd name="connsiteX5" fmla="*/ 1502438 w 1587395"/>
                <a:gd name="connsiteY5" fmla="*/ 278017 h 425497"/>
                <a:gd name="connsiteX6" fmla="*/ 1517891 w 1587395"/>
                <a:gd name="connsiteY6" fmla="*/ 263664 h 425497"/>
                <a:gd name="connsiteX7" fmla="*/ 1524781 w 1587395"/>
                <a:gd name="connsiteY7" fmla="*/ 234169 h 425497"/>
                <a:gd name="connsiteX8" fmla="*/ 1524781 w 1587395"/>
                <a:gd name="connsiteY8" fmla="*/ 190009 h 425497"/>
                <a:gd name="connsiteX9" fmla="*/ 1513409 w 1587395"/>
                <a:gd name="connsiteY9" fmla="*/ 156155 h 425497"/>
                <a:gd name="connsiteX10" fmla="*/ 1486668 w 1587395"/>
                <a:gd name="connsiteY10" fmla="*/ 144119 h 425497"/>
                <a:gd name="connsiteX11" fmla="*/ 495247 w 1587395"/>
                <a:gd name="connsiteY11" fmla="*/ 140843 h 425497"/>
                <a:gd name="connsiteX12" fmla="*/ 468518 w 1587395"/>
                <a:gd name="connsiteY12" fmla="*/ 152330 h 425497"/>
                <a:gd name="connsiteX13" fmla="*/ 454084 w 1587395"/>
                <a:gd name="connsiteY13" fmla="*/ 180296 h 425497"/>
                <a:gd name="connsiteX14" fmla="*/ 449758 w 1587395"/>
                <a:gd name="connsiteY14" fmla="*/ 215001 h 425497"/>
                <a:gd name="connsiteX15" fmla="*/ 461233 w 1587395"/>
                <a:gd name="connsiteY15" fmla="*/ 267291 h 425497"/>
                <a:gd name="connsiteX16" fmla="*/ 494837 w 1587395"/>
                <a:gd name="connsiteY16" fmla="*/ 289160 h 425497"/>
                <a:gd name="connsiteX17" fmla="*/ 527724 w 1587395"/>
                <a:gd name="connsiteY17" fmla="*/ 267086 h 425497"/>
                <a:gd name="connsiteX18" fmla="*/ 539096 w 1587395"/>
                <a:gd name="connsiteY18" fmla="*/ 214591 h 425497"/>
                <a:gd name="connsiteX19" fmla="*/ 534649 w 1587395"/>
                <a:gd name="connsiteY19" fmla="*/ 179629 h 425497"/>
                <a:gd name="connsiteX20" fmla="*/ 520458 w 1587395"/>
                <a:gd name="connsiteY20" fmla="*/ 152041 h 425497"/>
                <a:gd name="connsiteX21" fmla="*/ 495247 w 1587395"/>
                <a:gd name="connsiteY21" fmla="*/ 140843 h 425497"/>
                <a:gd name="connsiteX22" fmla="*/ 1030129 w 1587395"/>
                <a:gd name="connsiteY22" fmla="*/ 101165 h 425497"/>
                <a:gd name="connsiteX23" fmla="*/ 1090695 w 1587395"/>
                <a:gd name="connsiteY23" fmla="*/ 101165 h 425497"/>
                <a:gd name="connsiteX24" fmla="*/ 1090695 w 1587395"/>
                <a:gd name="connsiteY24" fmla="*/ 329247 h 425497"/>
                <a:gd name="connsiteX25" fmla="*/ 1030129 w 1587395"/>
                <a:gd name="connsiteY25" fmla="*/ 329247 h 425497"/>
                <a:gd name="connsiteX26" fmla="*/ 1030129 w 1587395"/>
                <a:gd name="connsiteY26" fmla="*/ 101165 h 425497"/>
                <a:gd name="connsiteX27" fmla="*/ 1473963 w 1587395"/>
                <a:gd name="connsiteY27" fmla="*/ 96660 h 425497"/>
                <a:gd name="connsiteX28" fmla="*/ 1509566 w 1587395"/>
                <a:gd name="connsiteY28" fmla="*/ 105865 h 425497"/>
                <a:gd name="connsiteX29" fmla="*/ 1531329 w 1587395"/>
                <a:gd name="connsiteY29" fmla="*/ 128572 h 425497"/>
                <a:gd name="connsiteX30" fmla="*/ 1532148 w 1587395"/>
                <a:gd name="connsiteY30" fmla="*/ 128572 h 425497"/>
                <a:gd name="connsiteX31" fmla="*/ 1534603 w 1587395"/>
                <a:gd name="connsiteY31" fmla="*/ 101165 h 425497"/>
                <a:gd name="connsiteX32" fmla="*/ 1587395 w 1587395"/>
                <a:gd name="connsiteY32" fmla="*/ 101165 h 425497"/>
                <a:gd name="connsiteX33" fmla="*/ 1585911 w 1587395"/>
                <a:gd name="connsiteY33" fmla="*/ 129568 h 425497"/>
                <a:gd name="connsiteX34" fmla="*/ 1585348 w 1587395"/>
                <a:gd name="connsiteY34" fmla="*/ 169523 h 425497"/>
                <a:gd name="connsiteX35" fmla="*/ 1585348 w 1587395"/>
                <a:gd name="connsiteY35" fmla="*/ 298152 h 425497"/>
                <a:gd name="connsiteX36" fmla="*/ 1582974 w 1587395"/>
                <a:gd name="connsiteY36" fmla="*/ 336876 h 425497"/>
                <a:gd name="connsiteX37" fmla="*/ 1569429 w 1587395"/>
                <a:gd name="connsiteY37" fmla="*/ 378560 h 425497"/>
                <a:gd name="connsiteX38" fmla="*/ 1535075 w 1587395"/>
                <a:gd name="connsiteY38" fmla="*/ 411875 h 425497"/>
                <a:gd name="connsiteX39" fmla="*/ 1470275 w 1587395"/>
                <a:gd name="connsiteY39" fmla="*/ 425497 h 425497"/>
                <a:gd name="connsiteX40" fmla="*/ 1431004 w 1587395"/>
                <a:gd name="connsiteY40" fmla="*/ 421559 h 425497"/>
                <a:gd name="connsiteX41" fmla="*/ 1398207 w 1587395"/>
                <a:gd name="connsiteY41" fmla="*/ 409950 h 425497"/>
                <a:gd name="connsiteX42" fmla="*/ 1469045 w 1587395"/>
                <a:gd name="connsiteY42" fmla="*/ 378447 h 425497"/>
                <a:gd name="connsiteX43" fmla="*/ 1510079 w 1587395"/>
                <a:gd name="connsiteY43" fmla="*/ 363332 h 425497"/>
                <a:gd name="connsiteX44" fmla="*/ 1525600 w 1587395"/>
                <a:gd name="connsiteY44" fmla="*/ 315335 h 425497"/>
                <a:gd name="connsiteX45" fmla="*/ 1525600 w 1587395"/>
                <a:gd name="connsiteY45" fmla="*/ 298561 h 425497"/>
                <a:gd name="connsiteX46" fmla="*/ 1524781 w 1587395"/>
                <a:gd name="connsiteY46" fmla="*/ 298561 h 425497"/>
                <a:gd name="connsiteX47" fmla="*/ 1501370 w 1587395"/>
                <a:gd name="connsiteY47" fmla="*/ 319835 h 425497"/>
                <a:gd name="connsiteX48" fmla="*/ 1467816 w 1587395"/>
                <a:gd name="connsiteY48" fmla="*/ 327609 h 425497"/>
                <a:gd name="connsiteX49" fmla="*/ 1420969 w 1587395"/>
                <a:gd name="connsiteY49" fmla="*/ 312679 h 425497"/>
                <a:gd name="connsiteX50" fmla="*/ 1390600 w 1587395"/>
                <a:gd name="connsiteY50" fmla="*/ 273090 h 425497"/>
                <a:gd name="connsiteX51" fmla="*/ 1379792 w 1587395"/>
                <a:gd name="connsiteY51" fmla="*/ 216641 h 425497"/>
                <a:gd name="connsiteX52" fmla="*/ 1393010 w 1587395"/>
                <a:gd name="connsiteY52" fmla="*/ 152030 h 425497"/>
                <a:gd name="connsiteX53" fmla="*/ 1427156 w 1587395"/>
                <a:gd name="connsiteY53" fmla="*/ 111014 h 425497"/>
                <a:gd name="connsiteX54" fmla="*/ 1473963 w 1587395"/>
                <a:gd name="connsiteY54" fmla="*/ 96660 h 425497"/>
                <a:gd name="connsiteX55" fmla="*/ 1265245 w 1587395"/>
                <a:gd name="connsiteY55" fmla="*/ 96660 h 425497"/>
                <a:gd name="connsiteX56" fmla="*/ 1317951 w 1587395"/>
                <a:gd name="connsiteY56" fmla="*/ 119169 h 425497"/>
                <a:gd name="connsiteX57" fmla="*/ 1339336 w 1587395"/>
                <a:gd name="connsiteY57" fmla="*/ 189582 h 425497"/>
                <a:gd name="connsiteX58" fmla="*/ 1339336 w 1587395"/>
                <a:gd name="connsiteY58" fmla="*/ 329247 h 425497"/>
                <a:gd name="connsiteX59" fmla="*/ 1278770 w 1587395"/>
                <a:gd name="connsiteY59" fmla="*/ 329247 h 425497"/>
                <a:gd name="connsiteX60" fmla="*/ 1278770 w 1587395"/>
                <a:gd name="connsiteY60" fmla="*/ 196135 h 425497"/>
                <a:gd name="connsiteX61" fmla="*/ 1271034 w 1587395"/>
                <a:gd name="connsiteY61" fmla="*/ 160707 h 425497"/>
                <a:gd name="connsiteX62" fmla="*/ 1243932 w 1587395"/>
                <a:gd name="connsiteY62" fmla="*/ 146167 h 425497"/>
                <a:gd name="connsiteX63" fmla="*/ 1218316 w 1587395"/>
                <a:gd name="connsiteY63" fmla="*/ 156841 h 425497"/>
                <a:gd name="connsiteX64" fmla="*/ 1204995 w 1587395"/>
                <a:gd name="connsiteY64" fmla="*/ 193465 h 425497"/>
                <a:gd name="connsiteX65" fmla="*/ 1204995 w 1587395"/>
                <a:gd name="connsiteY65" fmla="*/ 329247 h 425497"/>
                <a:gd name="connsiteX66" fmla="*/ 1144429 w 1587395"/>
                <a:gd name="connsiteY66" fmla="*/ 329247 h 425497"/>
                <a:gd name="connsiteX67" fmla="*/ 1144429 w 1587395"/>
                <a:gd name="connsiteY67" fmla="*/ 169672 h 425497"/>
                <a:gd name="connsiteX68" fmla="*/ 1143917 w 1587395"/>
                <a:gd name="connsiteY68" fmla="*/ 132957 h 425497"/>
                <a:gd name="connsiteX69" fmla="*/ 1142791 w 1587395"/>
                <a:gd name="connsiteY69" fmla="*/ 101165 h 425497"/>
                <a:gd name="connsiteX70" fmla="*/ 1195174 w 1587395"/>
                <a:gd name="connsiteY70" fmla="*/ 101165 h 425497"/>
                <a:gd name="connsiteX71" fmla="*/ 1198039 w 1587395"/>
                <a:gd name="connsiteY71" fmla="*/ 131932 h 425497"/>
                <a:gd name="connsiteX72" fmla="*/ 1199266 w 1587395"/>
                <a:gd name="connsiteY72" fmla="*/ 131932 h 425497"/>
                <a:gd name="connsiteX73" fmla="*/ 1223645 w 1587395"/>
                <a:gd name="connsiteY73" fmla="*/ 107835 h 425497"/>
                <a:gd name="connsiteX74" fmla="*/ 1265245 w 1587395"/>
                <a:gd name="connsiteY74" fmla="*/ 96660 h 425497"/>
                <a:gd name="connsiteX75" fmla="*/ 750548 w 1587395"/>
                <a:gd name="connsiteY75" fmla="*/ 96250 h 425497"/>
                <a:gd name="connsiteX76" fmla="*/ 757920 w 1587395"/>
                <a:gd name="connsiteY76" fmla="*/ 96557 h 425497"/>
                <a:gd name="connsiteX77" fmla="*/ 764064 w 1587395"/>
                <a:gd name="connsiteY77" fmla="*/ 97479 h 425497"/>
                <a:gd name="connsiteX78" fmla="*/ 764064 w 1587395"/>
                <a:gd name="connsiteY78" fmla="*/ 155178 h 425497"/>
                <a:gd name="connsiteX79" fmla="*/ 756896 w 1587395"/>
                <a:gd name="connsiteY79" fmla="*/ 154256 h 425497"/>
                <a:gd name="connsiteX80" fmla="*/ 748500 w 1587395"/>
                <a:gd name="connsiteY80" fmla="*/ 153949 h 425497"/>
                <a:gd name="connsiteX81" fmla="*/ 714045 w 1587395"/>
                <a:gd name="connsiteY81" fmla="*/ 168031 h 425497"/>
                <a:gd name="connsiteX82" fmla="*/ 700170 w 1587395"/>
                <a:gd name="connsiteY82" fmla="*/ 211316 h 425497"/>
                <a:gd name="connsiteX83" fmla="*/ 700170 w 1587395"/>
                <a:gd name="connsiteY83" fmla="*/ 329247 h 425497"/>
                <a:gd name="connsiteX84" fmla="*/ 639604 w 1587395"/>
                <a:gd name="connsiteY84" fmla="*/ 329247 h 425497"/>
                <a:gd name="connsiteX85" fmla="*/ 639604 w 1587395"/>
                <a:gd name="connsiteY85" fmla="*/ 172416 h 425497"/>
                <a:gd name="connsiteX86" fmla="*/ 639092 w 1587395"/>
                <a:gd name="connsiteY86" fmla="*/ 133873 h 425497"/>
                <a:gd name="connsiteX87" fmla="*/ 637966 w 1587395"/>
                <a:gd name="connsiteY87" fmla="*/ 101165 h 425497"/>
                <a:gd name="connsiteX88" fmla="*/ 689940 w 1587395"/>
                <a:gd name="connsiteY88" fmla="*/ 101165 h 425497"/>
                <a:gd name="connsiteX89" fmla="*/ 692395 w 1587395"/>
                <a:gd name="connsiteY89" fmla="*/ 140886 h 425497"/>
                <a:gd name="connsiteX90" fmla="*/ 694032 w 1587395"/>
                <a:gd name="connsiteY90" fmla="*/ 140886 h 425497"/>
                <a:gd name="connsiteX91" fmla="*/ 718295 w 1587395"/>
                <a:gd name="connsiteY91" fmla="*/ 107512 h 425497"/>
                <a:gd name="connsiteX92" fmla="*/ 750548 w 1587395"/>
                <a:gd name="connsiteY92" fmla="*/ 96250 h 425497"/>
                <a:gd name="connsiteX93" fmla="*/ 496477 w 1587395"/>
                <a:gd name="connsiteY93" fmla="*/ 96250 h 425497"/>
                <a:gd name="connsiteX94" fmla="*/ 572442 w 1587395"/>
                <a:gd name="connsiteY94" fmla="*/ 128840 h 425497"/>
                <a:gd name="connsiteX95" fmla="*/ 600482 w 1587395"/>
                <a:gd name="connsiteY95" fmla="*/ 213362 h 425497"/>
                <a:gd name="connsiteX96" fmla="*/ 584170 w 1587395"/>
                <a:gd name="connsiteY96" fmla="*/ 283171 h 425497"/>
                <a:gd name="connsiteX97" fmla="*/ 544201 w 1587395"/>
                <a:gd name="connsiteY97" fmla="*/ 321839 h 425497"/>
                <a:gd name="connsiteX98" fmla="*/ 494018 w 1587395"/>
                <a:gd name="connsiteY98" fmla="*/ 333752 h 425497"/>
                <a:gd name="connsiteX99" fmla="*/ 418152 w 1587395"/>
                <a:gd name="connsiteY99" fmla="*/ 302800 h 425497"/>
                <a:gd name="connsiteX100" fmla="*/ 388373 w 1587395"/>
                <a:gd name="connsiteY100" fmla="*/ 216230 h 425497"/>
                <a:gd name="connsiteX101" fmla="*/ 419227 w 1587395"/>
                <a:gd name="connsiteY101" fmla="*/ 127509 h 425497"/>
                <a:gd name="connsiteX102" fmla="*/ 496477 w 1587395"/>
                <a:gd name="connsiteY102" fmla="*/ 96250 h 425497"/>
                <a:gd name="connsiteX103" fmla="*/ 0 w 1587395"/>
                <a:gd name="connsiteY103" fmla="*/ 14335 h 425497"/>
                <a:gd name="connsiteX104" fmla="*/ 64295 w 1587395"/>
                <a:gd name="connsiteY104" fmla="*/ 14335 h 425497"/>
                <a:gd name="connsiteX105" fmla="*/ 88457 w 1587395"/>
                <a:gd name="connsiteY105" fmla="*/ 150314 h 425497"/>
                <a:gd name="connsiteX106" fmla="*/ 97824 w 1587395"/>
                <a:gd name="connsiteY106" fmla="*/ 206938 h 425497"/>
                <a:gd name="connsiteX107" fmla="*/ 105656 w 1587395"/>
                <a:gd name="connsiteY107" fmla="*/ 260490 h 425497"/>
                <a:gd name="connsiteX108" fmla="*/ 106885 w 1587395"/>
                <a:gd name="connsiteY108" fmla="*/ 260490 h 425497"/>
                <a:gd name="connsiteX109" fmla="*/ 115741 w 1587395"/>
                <a:gd name="connsiteY109" fmla="*/ 206528 h 425497"/>
                <a:gd name="connsiteX110" fmla="*/ 127361 w 1587395"/>
                <a:gd name="connsiteY110" fmla="*/ 149495 h 425497"/>
                <a:gd name="connsiteX111" fmla="*/ 156027 w 1587395"/>
                <a:gd name="connsiteY111" fmla="*/ 14335 h 425497"/>
                <a:gd name="connsiteX112" fmla="*/ 215817 w 1587395"/>
                <a:gd name="connsiteY112" fmla="*/ 14335 h 425497"/>
                <a:gd name="connsiteX113" fmla="*/ 242436 w 1587395"/>
                <a:gd name="connsiteY113" fmla="*/ 151133 h 425497"/>
                <a:gd name="connsiteX114" fmla="*/ 252111 w 1587395"/>
                <a:gd name="connsiteY114" fmla="*/ 205402 h 425497"/>
                <a:gd name="connsiteX115" fmla="*/ 259635 w 1587395"/>
                <a:gd name="connsiteY115" fmla="*/ 259671 h 425497"/>
                <a:gd name="connsiteX116" fmla="*/ 260864 w 1587395"/>
                <a:gd name="connsiteY116" fmla="*/ 259671 h 425497"/>
                <a:gd name="connsiteX117" fmla="*/ 269054 w 1587395"/>
                <a:gd name="connsiteY117" fmla="*/ 204529 h 425497"/>
                <a:gd name="connsiteX118" fmla="*/ 278473 w 1587395"/>
                <a:gd name="connsiteY118" fmla="*/ 149064 h 425497"/>
                <a:gd name="connsiteX119" fmla="*/ 304273 w 1587395"/>
                <a:gd name="connsiteY119" fmla="*/ 14335 h 425497"/>
                <a:gd name="connsiteX120" fmla="*/ 365290 w 1587395"/>
                <a:gd name="connsiteY120" fmla="*/ 14335 h 425497"/>
                <a:gd name="connsiteX121" fmla="*/ 290759 w 1587395"/>
                <a:gd name="connsiteY121" fmla="*/ 329247 h 425497"/>
                <a:gd name="connsiteX122" fmla="*/ 226464 w 1587395"/>
                <a:gd name="connsiteY122" fmla="*/ 329247 h 425497"/>
                <a:gd name="connsiteX123" fmla="*/ 199436 w 1587395"/>
                <a:gd name="connsiteY123" fmla="*/ 195777 h 425497"/>
                <a:gd name="connsiteX124" fmla="*/ 190375 w 1587395"/>
                <a:gd name="connsiteY124" fmla="*/ 146679 h 425497"/>
                <a:gd name="connsiteX125" fmla="*/ 183465 w 1587395"/>
                <a:gd name="connsiteY125" fmla="*/ 95431 h 425497"/>
                <a:gd name="connsiteX126" fmla="*/ 182646 w 1587395"/>
                <a:gd name="connsiteY126" fmla="*/ 95431 h 425497"/>
                <a:gd name="connsiteX127" fmla="*/ 174148 w 1587395"/>
                <a:gd name="connsiteY127" fmla="*/ 146525 h 425497"/>
                <a:gd name="connsiteX128" fmla="*/ 163808 w 1587395"/>
                <a:gd name="connsiteY128" fmla="*/ 195777 h 425497"/>
                <a:gd name="connsiteX129" fmla="*/ 133094 w 1587395"/>
                <a:gd name="connsiteY129" fmla="*/ 329247 h 425497"/>
                <a:gd name="connsiteX130" fmla="*/ 69209 w 1587395"/>
                <a:gd name="connsiteY130" fmla="*/ 329247 h 425497"/>
                <a:gd name="connsiteX131" fmla="*/ 0 w 1587395"/>
                <a:gd name="connsiteY131" fmla="*/ 14335 h 425497"/>
                <a:gd name="connsiteX132" fmla="*/ 1060003 w 1587395"/>
                <a:gd name="connsiteY132" fmla="*/ 6553 h 425497"/>
                <a:gd name="connsiteX133" fmla="*/ 1083739 w 1587395"/>
                <a:gd name="connsiteY133" fmla="*/ 15659 h 425497"/>
                <a:gd name="connsiteX134" fmla="*/ 1092743 w 1587395"/>
                <a:gd name="connsiteY134" fmla="*/ 38884 h 425497"/>
                <a:gd name="connsiteX135" fmla="*/ 1083432 w 1587395"/>
                <a:gd name="connsiteY135" fmla="*/ 62416 h 425497"/>
                <a:gd name="connsiteX136" fmla="*/ 1060003 w 1587395"/>
                <a:gd name="connsiteY136" fmla="*/ 71215 h 425497"/>
                <a:gd name="connsiteX137" fmla="*/ 1036624 w 1587395"/>
                <a:gd name="connsiteY137" fmla="*/ 61955 h 425497"/>
                <a:gd name="connsiteX138" fmla="*/ 1027672 w 1587395"/>
                <a:gd name="connsiteY138" fmla="*/ 38884 h 425497"/>
                <a:gd name="connsiteX139" fmla="*/ 1036778 w 1587395"/>
                <a:gd name="connsiteY139" fmla="*/ 15659 h 425497"/>
                <a:gd name="connsiteX140" fmla="*/ 1060003 w 1587395"/>
                <a:gd name="connsiteY140" fmla="*/ 6553 h 425497"/>
                <a:gd name="connsiteX141" fmla="*/ 801529 w 1587395"/>
                <a:gd name="connsiteY141" fmla="*/ 0 h 425497"/>
                <a:gd name="connsiteX142" fmla="*/ 862095 w 1587395"/>
                <a:gd name="connsiteY142" fmla="*/ 0 h 425497"/>
                <a:gd name="connsiteX143" fmla="*/ 862095 w 1587395"/>
                <a:gd name="connsiteY143" fmla="*/ 200670 h 425497"/>
                <a:gd name="connsiteX144" fmla="*/ 863324 w 1587395"/>
                <a:gd name="connsiteY144" fmla="*/ 200670 h 425497"/>
                <a:gd name="connsiteX145" fmla="*/ 878478 w 1587395"/>
                <a:gd name="connsiteY145" fmla="*/ 172416 h 425497"/>
                <a:gd name="connsiteX146" fmla="*/ 923941 w 1587395"/>
                <a:gd name="connsiteY146" fmla="*/ 101165 h 425497"/>
                <a:gd name="connsiteX147" fmla="*/ 994388 w 1587395"/>
                <a:gd name="connsiteY147" fmla="*/ 101165 h 425497"/>
                <a:gd name="connsiteX148" fmla="*/ 919845 w 1587395"/>
                <a:gd name="connsiteY148" fmla="*/ 194937 h 425497"/>
                <a:gd name="connsiteX149" fmla="*/ 1003399 w 1587395"/>
                <a:gd name="connsiteY149" fmla="*/ 329247 h 425497"/>
                <a:gd name="connsiteX150" fmla="*/ 931313 w 1587395"/>
                <a:gd name="connsiteY150" fmla="*/ 329247 h 425497"/>
                <a:gd name="connsiteX151" fmla="*/ 878069 w 1587395"/>
                <a:gd name="connsiteY151" fmla="*/ 231791 h 425497"/>
                <a:gd name="connsiteX152" fmla="*/ 862095 w 1587395"/>
                <a:gd name="connsiteY152" fmla="*/ 253493 h 425497"/>
                <a:gd name="connsiteX153" fmla="*/ 862095 w 1587395"/>
                <a:gd name="connsiteY153" fmla="*/ 329247 h 425497"/>
                <a:gd name="connsiteX154" fmla="*/ 801529 w 1587395"/>
                <a:gd name="connsiteY154" fmla="*/ 329247 h 425497"/>
                <a:gd name="connsiteX155" fmla="*/ 801529 w 1587395"/>
                <a:gd name="connsiteY155" fmla="*/ 0 h 425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</a:cxnLst>
              <a:rect l="l" t="t" r="r" b="b"/>
              <a:pathLst>
                <a:path w="1587395" h="425497">
                  <a:moveTo>
                    <a:pt x="1486668" y="144119"/>
                  </a:moveTo>
                  <a:cubicBezTo>
                    <a:pt x="1472742" y="144386"/>
                    <a:pt x="1461660" y="150817"/>
                    <a:pt x="1453421" y="163412"/>
                  </a:cubicBezTo>
                  <a:cubicBezTo>
                    <a:pt x="1445182" y="176006"/>
                    <a:pt x="1440964" y="193161"/>
                    <a:pt x="1440768" y="214875"/>
                  </a:cubicBezTo>
                  <a:cubicBezTo>
                    <a:pt x="1440870" y="235084"/>
                    <a:pt x="1444866" y="251213"/>
                    <a:pt x="1452755" y="263263"/>
                  </a:cubicBezTo>
                  <a:cubicBezTo>
                    <a:pt x="1460644" y="275314"/>
                    <a:pt x="1471812" y="281488"/>
                    <a:pt x="1486258" y="281788"/>
                  </a:cubicBezTo>
                  <a:cubicBezTo>
                    <a:pt x="1491120" y="281914"/>
                    <a:pt x="1496514" y="280657"/>
                    <a:pt x="1502438" y="278017"/>
                  </a:cubicBezTo>
                  <a:cubicBezTo>
                    <a:pt x="1508363" y="275377"/>
                    <a:pt x="1513514" y="270592"/>
                    <a:pt x="1517891" y="263664"/>
                  </a:cubicBezTo>
                  <a:cubicBezTo>
                    <a:pt x="1522267" y="256737"/>
                    <a:pt x="1524564" y="246905"/>
                    <a:pt x="1524781" y="234169"/>
                  </a:cubicBezTo>
                  <a:lnTo>
                    <a:pt x="1524781" y="190009"/>
                  </a:lnTo>
                  <a:cubicBezTo>
                    <a:pt x="1524474" y="175370"/>
                    <a:pt x="1520683" y="164085"/>
                    <a:pt x="1513409" y="156155"/>
                  </a:cubicBezTo>
                  <a:cubicBezTo>
                    <a:pt x="1506135" y="148225"/>
                    <a:pt x="1497221" y="144213"/>
                    <a:pt x="1486668" y="144119"/>
                  </a:cubicBezTo>
                  <a:close/>
                  <a:moveTo>
                    <a:pt x="495247" y="140843"/>
                  </a:moveTo>
                  <a:cubicBezTo>
                    <a:pt x="484106" y="141113"/>
                    <a:pt x="475197" y="144942"/>
                    <a:pt x="468518" y="152330"/>
                  </a:cubicBezTo>
                  <a:cubicBezTo>
                    <a:pt x="461840" y="159717"/>
                    <a:pt x="457028" y="169039"/>
                    <a:pt x="454084" y="180296"/>
                  </a:cubicBezTo>
                  <a:cubicBezTo>
                    <a:pt x="451139" y="191553"/>
                    <a:pt x="449697" y="203122"/>
                    <a:pt x="449758" y="215001"/>
                  </a:cubicBezTo>
                  <a:cubicBezTo>
                    <a:pt x="449792" y="235837"/>
                    <a:pt x="453617" y="253267"/>
                    <a:pt x="461233" y="267291"/>
                  </a:cubicBezTo>
                  <a:cubicBezTo>
                    <a:pt x="468848" y="281315"/>
                    <a:pt x="480050" y="288605"/>
                    <a:pt x="494837" y="289160"/>
                  </a:cubicBezTo>
                  <a:cubicBezTo>
                    <a:pt x="509232" y="288588"/>
                    <a:pt x="520194" y="281230"/>
                    <a:pt x="527724" y="267086"/>
                  </a:cubicBezTo>
                  <a:cubicBezTo>
                    <a:pt x="535255" y="252942"/>
                    <a:pt x="539045" y="235444"/>
                    <a:pt x="539096" y="214591"/>
                  </a:cubicBezTo>
                  <a:cubicBezTo>
                    <a:pt x="539132" y="202459"/>
                    <a:pt x="537649" y="190805"/>
                    <a:pt x="534649" y="179629"/>
                  </a:cubicBezTo>
                  <a:cubicBezTo>
                    <a:pt x="531649" y="168453"/>
                    <a:pt x="526919" y="159257"/>
                    <a:pt x="520458" y="152041"/>
                  </a:cubicBezTo>
                  <a:cubicBezTo>
                    <a:pt x="513997" y="144826"/>
                    <a:pt x="505594" y="141093"/>
                    <a:pt x="495247" y="140843"/>
                  </a:cubicBezTo>
                  <a:close/>
                  <a:moveTo>
                    <a:pt x="1030129" y="101165"/>
                  </a:moveTo>
                  <a:lnTo>
                    <a:pt x="1090695" y="101165"/>
                  </a:lnTo>
                  <a:lnTo>
                    <a:pt x="1090695" y="329247"/>
                  </a:lnTo>
                  <a:lnTo>
                    <a:pt x="1030129" y="329247"/>
                  </a:lnTo>
                  <a:lnTo>
                    <a:pt x="1030129" y="101165"/>
                  </a:lnTo>
                  <a:close/>
                  <a:moveTo>
                    <a:pt x="1473963" y="96660"/>
                  </a:moveTo>
                  <a:cubicBezTo>
                    <a:pt x="1488264" y="96864"/>
                    <a:pt x="1500132" y="99933"/>
                    <a:pt x="1509566" y="105865"/>
                  </a:cubicBezTo>
                  <a:cubicBezTo>
                    <a:pt x="1518999" y="111798"/>
                    <a:pt x="1526254" y="119367"/>
                    <a:pt x="1531329" y="128572"/>
                  </a:cubicBezTo>
                  <a:lnTo>
                    <a:pt x="1532148" y="128572"/>
                  </a:lnTo>
                  <a:lnTo>
                    <a:pt x="1534603" y="101165"/>
                  </a:lnTo>
                  <a:lnTo>
                    <a:pt x="1587395" y="101165"/>
                  </a:lnTo>
                  <a:cubicBezTo>
                    <a:pt x="1586772" y="109208"/>
                    <a:pt x="1586277" y="118676"/>
                    <a:pt x="1585911" y="129568"/>
                  </a:cubicBezTo>
                  <a:cubicBezTo>
                    <a:pt x="1585544" y="140460"/>
                    <a:pt x="1585356" y="153778"/>
                    <a:pt x="1585348" y="169523"/>
                  </a:cubicBezTo>
                  <a:lnTo>
                    <a:pt x="1585348" y="298152"/>
                  </a:lnTo>
                  <a:cubicBezTo>
                    <a:pt x="1585615" y="309623"/>
                    <a:pt x="1584824" y="322531"/>
                    <a:pt x="1582974" y="336876"/>
                  </a:cubicBezTo>
                  <a:cubicBezTo>
                    <a:pt x="1581124" y="351222"/>
                    <a:pt x="1576609" y="365116"/>
                    <a:pt x="1569429" y="378560"/>
                  </a:cubicBezTo>
                  <a:cubicBezTo>
                    <a:pt x="1562249" y="392003"/>
                    <a:pt x="1550798" y="403108"/>
                    <a:pt x="1535075" y="411875"/>
                  </a:cubicBezTo>
                  <a:cubicBezTo>
                    <a:pt x="1519352" y="420642"/>
                    <a:pt x="1497752" y="425183"/>
                    <a:pt x="1470275" y="425497"/>
                  </a:cubicBezTo>
                  <a:cubicBezTo>
                    <a:pt x="1456743" y="425489"/>
                    <a:pt x="1443653" y="424176"/>
                    <a:pt x="1431004" y="421559"/>
                  </a:cubicBezTo>
                  <a:cubicBezTo>
                    <a:pt x="1418355" y="418943"/>
                    <a:pt x="1407423" y="415073"/>
                    <a:pt x="1398207" y="409950"/>
                  </a:cubicBezTo>
                  <a:lnTo>
                    <a:pt x="1469045" y="378447"/>
                  </a:lnTo>
                  <a:cubicBezTo>
                    <a:pt x="1486284" y="378558"/>
                    <a:pt x="1499961" y="373519"/>
                    <a:pt x="1510079" y="363332"/>
                  </a:cubicBezTo>
                  <a:cubicBezTo>
                    <a:pt x="1520196" y="353145"/>
                    <a:pt x="1525369" y="337146"/>
                    <a:pt x="1525600" y="315335"/>
                  </a:cubicBezTo>
                  <a:lnTo>
                    <a:pt x="1525600" y="298561"/>
                  </a:lnTo>
                  <a:lnTo>
                    <a:pt x="1524781" y="298561"/>
                  </a:lnTo>
                  <a:cubicBezTo>
                    <a:pt x="1518950" y="307647"/>
                    <a:pt x="1511146" y="314739"/>
                    <a:pt x="1501370" y="319835"/>
                  </a:cubicBezTo>
                  <a:cubicBezTo>
                    <a:pt x="1491594" y="324932"/>
                    <a:pt x="1480409" y="327524"/>
                    <a:pt x="1467816" y="327609"/>
                  </a:cubicBezTo>
                  <a:cubicBezTo>
                    <a:pt x="1449711" y="327392"/>
                    <a:pt x="1434095" y="322415"/>
                    <a:pt x="1420969" y="312679"/>
                  </a:cubicBezTo>
                  <a:cubicBezTo>
                    <a:pt x="1407843" y="302942"/>
                    <a:pt x="1397720" y="289746"/>
                    <a:pt x="1390600" y="273090"/>
                  </a:cubicBezTo>
                  <a:cubicBezTo>
                    <a:pt x="1383480" y="256434"/>
                    <a:pt x="1379878" y="237617"/>
                    <a:pt x="1379792" y="216641"/>
                  </a:cubicBezTo>
                  <a:cubicBezTo>
                    <a:pt x="1380021" y="191427"/>
                    <a:pt x="1384428" y="169890"/>
                    <a:pt x="1393010" y="152030"/>
                  </a:cubicBezTo>
                  <a:cubicBezTo>
                    <a:pt x="1401593" y="134170"/>
                    <a:pt x="1412975" y="120498"/>
                    <a:pt x="1427156" y="111014"/>
                  </a:cubicBezTo>
                  <a:cubicBezTo>
                    <a:pt x="1441337" y="101529"/>
                    <a:pt x="1456939" y="96745"/>
                    <a:pt x="1473963" y="96660"/>
                  </a:cubicBezTo>
                  <a:close/>
                  <a:moveTo>
                    <a:pt x="1265245" y="96660"/>
                  </a:moveTo>
                  <a:cubicBezTo>
                    <a:pt x="1286603" y="96539"/>
                    <a:pt x="1304172" y="104042"/>
                    <a:pt x="1317951" y="119169"/>
                  </a:cubicBezTo>
                  <a:cubicBezTo>
                    <a:pt x="1331731" y="134295"/>
                    <a:pt x="1338859" y="157766"/>
                    <a:pt x="1339336" y="189582"/>
                  </a:cubicBezTo>
                  <a:lnTo>
                    <a:pt x="1339336" y="329247"/>
                  </a:lnTo>
                  <a:lnTo>
                    <a:pt x="1278770" y="329247"/>
                  </a:lnTo>
                  <a:lnTo>
                    <a:pt x="1278770" y="196135"/>
                  </a:lnTo>
                  <a:cubicBezTo>
                    <a:pt x="1278932" y="181868"/>
                    <a:pt x="1276354" y="170059"/>
                    <a:pt x="1271034" y="160707"/>
                  </a:cubicBezTo>
                  <a:cubicBezTo>
                    <a:pt x="1265714" y="151355"/>
                    <a:pt x="1256681" y="146508"/>
                    <a:pt x="1243932" y="146167"/>
                  </a:cubicBezTo>
                  <a:cubicBezTo>
                    <a:pt x="1235137" y="145975"/>
                    <a:pt x="1226598" y="149533"/>
                    <a:pt x="1218316" y="156841"/>
                  </a:cubicBezTo>
                  <a:cubicBezTo>
                    <a:pt x="1210033" y="164148"/>
                    <a:pt x="1205593" y="176356"/>
                    <a:pt x="1204995" y="193465"/>
                  </a:cubicBezTo>
                  <a:lnTo>
                    <a:pt x="1204995" y="329247"/>
                  </a:lnTo>
                  <a:lnTo>
                    <a:pt x="1144429" y="329247"/>
                  </a:lnTo>
                  <a:lnTo>
                    <a:pt x="1144429" y="169672"/>
                  </a:lnTo>
                  <a:cubicBezTo>
                    <a:pt x="1144412" y="156408"/>
                    <a:pt x="1144242" y="144170"/>
                    <a:pt x="1143917" y="132957"/>
                  </a:cubicBezTo>
                  <a:cubicBezTo>
                    <a:pt x="1143593" y="121745"/>
                    <a:pt x="1143218" y="111147"/>
                    <a:pt x="1142791" y="101165"/>
                  </a:cubicBezTo>
                  <a:lnTo>
                    <a:pt x="1195174" y="101165"/>
                  </a:lnTo>
                  <a:lnTo>
                    <a:pt x="1198039" y="131932"/>
                  </a:lnTo>
                  <a:lnTo>
                    <a:pt x="1199266" y="131932"/>
                  </a:lnTo>
                  <a:cubicBezTo>
                    <a:pt x="1204419" y="123078"/>
                    <a:pt x="1212546" y="115046"/>
                    <a:pt x="1223645" y="107835"/>
                  </a:cubicBezTo>
                  <a:cubicBezTo>
                    <a:pt x="1234745" y="100624"/>
                    <a:pt x="1248611" y="96899"/>
                    <a:pt x="1265245" y="96660"/>
                  </a:cubicBezTo>
                  <a:close/>
                  <a:moveTo>
                    <a:pt x="750548" y="96250"/>
                  </a:moveTo>
                  <a:cubicBezTo>
                    <a:pt x="753364" y="96250"/>
                    <a:pt x="755821" y="96352"/>
                    <a:pt x="757920" y="96557"/>
                  </a:cubicBezTo>
                  <a:cubicBezTo>
                    <a:pt x="760019" y="96762"/>
                    <a:pt x="762067" y="97069"/>
                    <a:pt x="764064" y="97479"/>
                  </a:cubicBezTo>
                  <a:lnTo>
                    <a:pt x="764064" y="155178"/>
                  </a:lnTo>
                  <a:cubicBezTo>
                    <a:pt x="761828" y="154768"/>
                    <a:pt x="759439" y="154461"/>
                    <a:pt x="756896" y="154256"/>
                  </a:cubicBezTo>
                  <a:cubicBezTo>
                    <a:pt x="754354" y="154051"/>
                    <a:pt x="751555" y="153949"/>
                    <a:pt x="748500" y="153949"/>
                  </a:cubicBezTo>
                  <a:cubicBezTo>
                    <a:pt x="734481" y="153906"/>
                    <a:pt x="722995" y="158600"/>
                    <a:pt x="714045" y="168031"/>
                  </a:cubicBezTo>
                  <a:cubicBezTo>
                    <a:pt x="705094" y="177463"/>
                    <a:pt x="700469" y="191891"/>
                    <a:pt x="700170" y="211316"/>
                  </a:cubicBezTo>
                  <a:lnTo>
                    <a:pt x="700170" y="329247"/>
                  </a:lnTo>
                  <a:lnTo>
                    <a:pt x="639604" y="329247"/>
                  </a:lnTo>
                  <a:lnTo>
                    <a:pt x="639604" y="172416"/>
                  </a:lnTo>
                  <a:cubicBezTo>
                    <a:pt x="639587" y="158365"/>
                    <a:pt x="639416" y="145518"/>
                    <a:pt x="639092" y="133873"/>
                  </a:cubicBezTo>
                  <a:cubicBezTo>
                    <a:pt x="638768" y="122228"/>
                    <a:pt x="638393" y="111326"/>
                    <a:pt x="637966" y="101165"/>
                  </a:cubicBezTo>
                  <a:lnTo>
                    <a:pt x="689940" y="101165"/>
                  </a:lnTo>
                  <a:lnTo>
                    <a:pt x="692395" y="140886"/>
                  </a:lnTo>
                  <a:lnTo>
                    <a:pt x="694032" y="140886"/>
                  </a:lnTo>
                  <a:cubicBezTo>
                    <a:pt x="699712" y="126127"/>
                    <a:pt x="707800" y="115003"/>
                    <a:pt x="718295" y="107512"/>
                  </a:cubicBezTo>
                  <a:cubicBezTo>
                    <a:pt x="728789" y="100021"/>
                    <a:pt x="739540" y="96267"/>
                    <a:pt x="750548" y="96250"/>
                  </a:cubicBezTo>
                  <a:close/>
                  <a:moveTo>
                    <a:pt x="496477" y="96250"/>
                  </a:moveTo>
                  <a:cubicBezTo>
                    <a:pt x="528766" y="96802"/>
                    <a:pt x="554088" y="107665"/>
                    <a:pt x="572442" y="128840"/>
                  </a:cubicBezTo>
                  <a:cubicBezTo>
                    <a:pt x="590795" y="150015"/>
                    <a:pt x="600142" y="178189"/>
                    <a:pt x="600482" y="213362"/>
                  </a:cubicBezTo>
                  <a:cubicBezTo>
                    <a:pt x="600108" y="242188"/>
                    <a:pt x="594671" y="265458"/>
                    <a:pt x="584170" y="283171"/>
                  </a:cubicBezTo>
                  <a:cubicBezTo>
                    <a:pt x="573670" y="300885"/>
                    <a:pt x="560347" y="313774"/>
                    <a:pt x="544201" y="321839"/>
                  </a:cubicBezTo>
                  <a:cubicBezTo>
                    <a:pt x="528055" y="329903"/>
                    <a:pt x="511327" y="333874"/>
                    <a:pt x="494018" y="333752"/>
                  </a:cubicBezTo>
                  <a:cubicBezTo>
                    <a:pt x="462732" y="333490"/>
                    <a:pt x="437444" y="323173"/>
                    <a:pt x="418152" y="302800"/>
                  </a:cubicBezTo>
                  <a:cubicBezTo>
                    <a:pt x="398861" y="282427"/>
                    <a:pt x="388934" y="253570"/>
                    <a:pt x="388373" y="216230"/>
                  </a:cubicBezTo>
                  <a:cubicBezTo>
                    <a:pt x="389011" y="177712"/>
                    <a:pt x="399296" y="148138"/>
                    <a:pt x="419227" y="127509"/>
                  </a:cubicBezTo>
                  <a:cubicBezTo>
                    <a:pt x="439158" y="106881"/>
                    <a:pt x="464908" y="96461"/>
                    <a:pt x="496477" y="96250"/>
                  </a:cubicBezTo>
                  <a:close/>
                  <a:moveTo>
                    <a:pt x="0" y="14335"/>
                  </a:moveTo>
                  <a:lnTo>
                    <a:pt x="64295" y="14335"/>
                  </a:lnTo>
                  <a:lnTo>
                    <a:pt x="88457" y="150314"/>
                  </a:lnTo>
                  <a:cubicBezTo>
                    <a:pt x="91758" y="169291"/>
                    <a:pt x="94881" y="188166"/>
                    <a:pt x="97824" y="206938"/>
                  </a:cubicBezTo>
                  <a:cubicBezTo>
                    <a:pt x="100768" y="225710"/>
                    <a:pt x="103378" y="243561"/>
                    <a:pt x="105656" y="260490"/>
                  </a:cubicBezTo>
                  <a:lnTo>
                    <a:pt x="106885" y="260490"/>
                  </a:lnTo>
                  <a:cubicBezTo>
                    <a:pt x="109197" y="242912"/>
                    <a:pt x="112149" y="224925"/>
                    <a:pt x="115741" y="206528"/>
                  </a:cubicBezTo>
                  <a:cubicBezTo>
                    <a:pt x="119333" y="188131"/>
                    <a:pt x="123206" y="169120"/>
                    <a:pt x="127361" y="149495"/>
                  </a:cubicBezTo>
                  <a:lnTo>
                    <a:pt x="156027" y="14335"/>
                  </a:lnTo>
                  <a:lnTo>
                    <a:pt x="215817" y="14335"/>
                  </a:lnTo>
                  <a:lnTo>
                    <a:pt x="242436" y="151133"/>
                  </a:lnTo>
                  <a:cubicBezTo>
                    <a:pt x="245942" y="169479"/>
                    <a:pt x="249167" y="187568"/>
                    <a:pt x="252111" y="205402"/>
                  </a:cubicBezTo>
                  <a:cubicBezTo>
                    <a:pt x="255054" y="223235"/>
                    <a:pt x="257562" y="241325"/>
                    <a:pt x="259635" y="259671"/>
                  </a:cubicBezTo>
                  <a:lnTo>
                    <a:pt x="260864" y="259671"/>
                  </a:lnTo>
                  <a:cubicBezTo>
                    <a:pt x="263338" y="241112"/>
                    <a:pt x="266068" y="222732"/>
                    <a:pt x="269054" y="204529"/>
                  </a:cubicBezTo>
                  <a:cubicBezTo>
                    <a:pt x="272040" y="186326"/>
                    <a:pt x="275180" y="167838"/>
                    <a:pt x="278473" y="149064"/>
                  </a:cubicBezTo>
                  <a:lnTo>
                    <a:pt x="304273" y="14335"/>
                  </a:lnTo>
                  <a:lnTo>
                    <a:pt x="365290" y="14335"/>
                  </a:lnTo>
                  <a:lnTo>
                    <a:pt x="290759" y="329247"/>
                  </a:lnTo>
                  <a:lnTo>
                    <a:pt x="226464" y="329247"/>
                  </a:lnTo>
                  <a:lnTo>
                    <a:pt x="199436" y="195777"/>
                  </a:lnTo>
                  <a:cubicBezTo>
                    <a:pt x="195981" y="179488"/>
                    <a:pt x="192961" y="163122"/>
                    <a:pt x="190375" y="146679"/>
                  </a:cubicBezTo>
                  <a:cubicBezTo>
                    <a:pt x="187790" y="130236"/>
                    <a:pt x="185487" y="113154"/>
                    <a:pt x="183465" y="95431"/>
                  </a:cubicBezTo>
                  <a:lnTo>
                    <a:pt x="182646" y="95431"/>
                  </a:lnTo>
                  <a:cubicBezTo>
                    <a:pt x="180018" y="113128"/>
                    <a:pt x="177186" y="130159"/>
                    <a:pt x="174148" y="146525"/>
                  </a:cubicBezTo>
                  <a:cubicBezTo>
                    <a:pt x="171111" y="162891"/>
                    <a:pt x="167664" y="179308"/>
                    <a:pt x="163808" y="195777"/>
                  </a:cubicBezTo>
                  <a:lnTo>
                    <a:pt x="133094" y="329247"/>
                  </a:lnTo>
                  <a:lnTo>
                    <a:pt x="69209" y="329247"/>
                  </a:lnTo>
                  <a:lnTo>
                    <a:pt x="0" y="14335"/>
                  </a:lnTo>
                  <a:close/>
                  <a:moveTo>
                    <a:pt x="1060003" y="6553"/>
                  </a:moveTo>
                  <a:cubicBezTo>
                    <a:pt x="1069961" y="6724"/>
                    <a:pt x="1077873" y="9759"/>
                    <a:pt x="1083739" y="15659"/>
                  </a:cubicBezTo>
                  <a:cubicBezTo>
                    <a:pt x="1089605" y="21559"/>
                    <a:pt x="1092607" y="29301"/>
                    <a:pt x="1092743" y="38884"/>
                  </a:cubicBezTo>
                  <a:cubicBezTo>
                    <a:pt x="1092556" y="48825"/>
                    <a:pt x="1089452" y="56669"/>
                    <a:pt x="1083432" y="62416"/>
                  </a:cubicBezTo>
                  <a:cubicBezTo>
                    <a:pt x="1077413" y="68162"/>
                    <a:pt x="1069603" y="71095"/>
                    <a:pt x="1060003" y="71215"/>
                  </a:cubicBezTo>
                  <a:cubicBezTo>
                    <a:pt x="1050240" y="71019"/>
                    <a:pt x="1042448" y="67932"/>
                    <a:pt x="1036624" y="61955"/>
                  </a:cubicBezTo>
                  <a:cubicBezTo>
                    <a:pt x="1030801" y="55979"/>
                    <a:pt x="1027817" y="48288"/>
                    <a:pt x="1027672" y="38884"/>
                  </a:cubicBezTo>
                  <a:cubicBezTo>
                    <a:pt x="1027842" y="29301"/>
                    <a:pt x="1030878" y="21559"/>
                    <a:pt x="1036778" y="15659"/>
                  </a:cubicBezTo>
                  <a:cubicBezTo>
                    <a:pt x="1042678" y="9759"/>
                    <a:pt x="1050419" y="6724"/>
                    <a:pt x="1060003" y="6553"/>
                  </a:cubicBezTo>
                  <a:close/>
                  <a:moveTo>
                    <a:pt x="801529" y="0"/>
                  </a:moveTo>
                  <a:lnTo>
                    <a:pt x="862095" y="0"/>
                  </a:lnTo>
                  <a:lnTo>
                    <a:pt x="862095" y="200670"/>
                  </a:lnTo>
                  <a:lnTo>
                    <a:pt x="863324" y="200670"/>
                  </a:lnTo>
                  <a:cubicBezTo>
                    <a:pt x="868170" y="190433"/>
                    <a:pt x="873222" y="181015"/>
                    <a:pt x="878478" y="172416"/>
                  </a:cubicBezTo>
                  <a:lnTo>
                    <a:pt x="923941" y="101165"/>
                  </a:lnTo>
                  <a:lnTo>
                    <a:pt x="994388" y="101165"/>
                  </a:lnTo>
                  <a:lnTo>
                    <a:pt x="919845" y="194937"/>
                  </a:lnTo>
                  <a:lnTo>
                    <a:pt x="1003399" y="329247"/>
                  </a:lnTo>
                  <a:lnTo>
                    <a:pt x="931313" y="329247"/>
                  </a:lnTo>
                  <a:lnTo>
                    <a:pt x="878069" y="231791"/>
                  </a:lnTo>
                  <a:lnTo>
                    <a:pt x="862095" y="253493"/>
                  </a:lnTo>
                  <a:lnTo>
                    <a:pt x="862095" y="329247"/>
                  </a:lnTo>
                  <a:lnTo>
                    <a:pt x="801529" y="329247"/>
                  </a:lnTo>
                  <a:lnTo>
                    <a:pt x="80152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5" name="Freeform: Shape 724">
              <a:extLst>
                <a:ext uri="{FF2B5EF4-FFF2-40B4-BE49-F238E27FC236}">
                  <a16:creationId xmlns:a16="http://schemas.microsoft.com/office/drawing/2014/main" id="{54B2D46C-B3E1-4C13-8F20-5336C76661E4}"/>
                </a:ext>
              </a:extLst>
            </p:cNvPr>
            <p:cNvSpPr/>
            <p:nvPr/>
          </p:nvSpPr>
          <p:spPr>
            <a:xfrm>
              <a:off x="1792169" y="2056782"/>
              <a:ext cx="703820" cy="319419"/>
            </a:xfrm>
            <a:custGeom>
              <a:avLst/>
              <a:gdLst/>
              <a:ahLst/>
              <a:cxnLst/>
              <a:rect l="l" t="t" r="r" b="b"/>
              <a:pathLst>
                <a:path w="931579" h="319419">
                  <a:moveTo>
                    <a:pt x="471491" y="126508"/>
                  </a:moveTo>
                  <a:cubicBezTo>
                    <a:pt x="460350" y="126778"/>
                    <a:pt x="451441" y="130607"/>
                    <a:pt x="444762" y="137995"/>
                  </a:cubicBezTo>
                  <a:cubicBezTo>
                    <a:pt x="438084" y="145382"/>
                    <a:pt x="433272" y="154704"/>
                    <a:pt x="430328" y="165961"/>
                  </a:cubicBezTo>
                  <a:cubicBezTo>
                    <a:pt x="427383" y="177218"/>
                    <a:pt x="425941" y="188787"/>
                    <a:pt x="426002" y="200666"/>
                  </a:cubicBezTo>
                  <a:cubicBezTo>
                    <a:pt x="426036" y="221502"/>
                    <a:pt x="429861" y="238932"/>
                    <a:pt x="437477" y="252956"/>
                  </a:cubicBezTo>
                  <a:cubicBezTo>
                    <a:pt x="445092" y="266980"/>
                    <a:pt x="456294" y="274270"/>
                    <a:pt x="471081" y="274825"/>
                  </a:cubicBezTo>
                  <a:cubicBezTo>
                    <a:pt x="485476" y="274253"/>
                    <a:pt x="496438" y="266895"/>
                    <a:pt x="503968" y="252751"/>
                  </a:cubicBezTo>
                  <a:cubicBezTo>
                    <a:pt x="511499" y="238607"/>
                    <a:pt x="515289" y="221109"/>
                    <a:pt x="515341" y="200256"/>
                  </a:cubicBezTo>
                  <a:cubicBezTo>
                    <a:pt x="515376" y="188124"/>
                    <a:pt x="513894" y="176470"/>
                    <a:pt x="510893" y="165294"/>
                  </a:cubicBezTo>
                  <a:cubicBezTo>
                    <a:pt x="507893" y="154118"/>
                    <a:pt x="503163" y="144922"/>
                    <a:pt x="496702" y="137706"/>
                  </a:cubicBezTo>
                  <a:cubicBezTo>
                    <a:pt x="490241" y="130491"/>
                    <a:pt x="481837" y="126758"/>
                    <a:pt x="471491" y="126508"/>
                  </a:cubicBezTo>
                  <a:close/>
                  <a:moveTo>
                    <a:pt x="734618" y="82325"/>
                  </a:moveTo>
                  <a:cubicBezTo>
                    <a:pt x="748658" y="82452"/>
                    <a:pt x="760701" y="85879"/>
                    <a:pt x="770745" y="92604"/>
                  </a:cubicBezTo>
                  <a:cubicBezTo>
                    <a:pt x="780790" y="99330"/>
                    <a:pt x="788122" y="108587"/>
                    <a:pt x="792743" y="120375"/>
                  </a:cubicBezTo>
                  <a:lnTo>
                    <a:pt x="793562" y="120375"/>
                  </a:lnTo>
                  <a:cubicBezTo>
                    <a:pt x="803032" y="106618"/>
                    <a:pt x="813480" y="96798"/>
                    <a:pt x="824903" y="90917"/>
                  </a:cubicBezTo>
                  <a:cubicBezTo>
                    <a:pt x="836327" y="85035"/>
                    <a:pt x="848418" y="82171"/>
                    <a:pt x="861176" y="82325"/>
                  </a:cubicBezTo>
                  <a:cubicBezTo>
                    <a:pt x="881483" y="82128"/>
                    <a:pt x="898181" y="89579"/>
                    <a:pt x="911270" y="104680"/>
                  </a:cubicBezTo>
                  <a:cubicBezTo>
                    <a:pt x="924358" y="119781"/>
                    <a:pt x="931128" y="143713"/>
                    <a:pt x="931579" y="176476"/>
                  </a:cubicBezTo>
                  <a:lnTo>
                    <a:pt x="931579" y="314912"/>
                  </a:lnTo>
                  <a:lnTo>
                    <a:pt x="872242" y="314912"/>
                  </a:lnTo>
                  <a:lnTo>
                    <a:pt x="872242" y="185896"/>
                  </a:lnTo>
                  <a:cubicBezTo>
                    <a:pt x="872370" y="169291"/>
                    <a:pt x="869860" y="156116"/>
                    <a:pt x="864711" y="146372"/>
                  </a:cubicBezTo>
                  <a:cubicBezTo>
                    <a:pt x="859562" y="136627"/>
                    <a:pt x="851006" y="131644"/>
                    <a:pt x="839042" y="131422"/>
                  </a:cubicBezTo>
                  <a:cubicBezTo>
                    <a:pt x="830204" y="131303"/>
                    <a:pt x="822160" y="134818"/>
                    <a:pt x="814910" y="141969"/>
                  </a:cubicBezTo>
                  <a:cubicBezTo>
                    <a:pt x="807661" y="149119"/>
                    <a:pt x="803818" y="160622"/>
                    <a:pt x="803382" y="176476"/>
                  </a:cubicBezTo>
                  <a:lnTo>
                    <a:pt x="803382" y="314912"/>
                  </a:lnTo>
                  <a:lnTo>
                    <a:pt x="744045" y="314912"/>
                  </a:lnTo>
                  <a:lnTo>
                    <a:pt x="744045" y="180162"/>
                  </a:lnTo>
                  <a:cubicBezTo>
                    <a:pt x="744182" y="166305"/>
                    <a:pt x="741757" y="154802"/>
                    <a:pt x="736770" y="145655"/>
                  </a:cubicBezTo>
                  <a:cubicBezTo>
                    <a:pt x="731783" y="136508"/>
                    <a:pt x="723415" y="131764"/>
                    <a:pt x="711665" y="131422"/>
                  </a:cubicBezTo>
                  <a:cubicBezTo>
                    <a:pt x="702792" y="131435"/>
                    <a:pt x="694612" y="135300"/>
                    <a:pt x="687123" y="143017"/>
                  </a:cubicBezTo>
                  <a:cubicBezTo>
                    <a:pt x="679634" y="150734"/>
                    <a:pt x="675655" y="162224"/>
                    <a:pt x="675185" y="177489"/>
                  </a:cubicBezTo>
                  <a:lnTo>
                    <a:pt x="675185" y="314912"/>
                  </a:lnTo>
                  <a:lnTo>
                    <a:pt x="615848" y="314912"/>
                  </a:lnTo>
                  <a:lnTo>
                    <a:pt x="615848" y="155337"/>
                  </a:lnTo>
                  <a:cubicBezTo>
                    <a:pt x="615831" y="142073"/>
                    <a:pt x="615661" y="129835"/>
                    <a:pt x="615336" y="118622"/>
                  </a:cubicBezTo>
                  <a:cubicBezTo>
                    <a:pt x="615012" y="107410"/>
                    <a:pt x="614637" y="96812"/>
                    <a:pt x="614210" y="86830"/>
                  </a:cubicBezTo>
                  <a:lnTo>
                    <a:pt x="665774" y="86830"/>
                  </a:lnTo>
                  <a:lnTo>
                    <a:pt x="668638" y="117511"/>
                  </a:lnTo>
                  <a:lnTo>
                    <a:pt x="669866" y="117511"/>
                  </a:lnTo>
                  <a:cubicBezTo>
                    <a:pt x="675096" y="108885"/>
                    <a:pt x="682967" y="100975"/>
                    <a:pt x="693477" y="93781"/>
                  </a:cubicBezTo>
                  <a:cubicBezTo>
                    <a:pt x="703988" y="86587"/>
                    <a:pt x="717702" y="82768"/>
                    <a:pt x="734618" y="82325"/>
                  </a:cubicBezTo>
                  <a:close/>
                  <a:moveTo>
                    <a:pt x="472720" y="81915"/>
                  </a:moveTo>
                  <a:cubicBezTo>
                    <a:pt x="505010" y="82467"/>
                    <a:pt x="530332" y="93330"/>
                    <a:pt x="548685" y="114505"/>
                  </a:cubicBezTo>
                  <a:cubicBezTo>
                    <a:pt x="567039" y="135680"/>
                    <a:pt x="576386" y="163854"/>
                    <a:pt x="576725" y="199027"/>
                  </a:cubicBezTo>
                  <a:cubicBezTo>
                    <a:pt x="576352" y="227853"/>
                    <a:pt x="570915" y="251123"/>
                    <a:pt x="560414" y="268836"/>
                  </a:cubicBezTo>
                  <a:cubicBezTo>
                    <a:pt x="549914" y="286550"/>
                    <a:pt x="536590" y="299439"/>
                    <a:pt x="520445" y="307504"/>
                  </a:cubicBezTo>
                  <a:cubicBezTo>
                    <a:pt x="504299" y="315568"/>
                    <a:pt x="487571" y="319539"/>
                    <a:pt x="470262" y="319417"/>
                  </a:cubicBezTo>
                  <a:cubicBezTo>
                    <a:pt x="438976" y="319155"/>
                    <a:pt x="413688" y="308838"/>
                    <a:pt x="394396" y="288465"/>
                  </a:cubicBezTo>
                  <a:cubicBezTo>
                    <a:pt x="375105" y="268092"/>
                    <a:pt x="365178" y="239235"/>
                    <a:pt x="364617" y="201895"/>
                  </a:cubicBezTo>
                  <a:cubicBezTo>
                    <a:pt x="365255" y="163377"/>
                    <a:pt x="375539" y="133803"/>
                    <a:pt x="395471" y="113174"/>
                  </a:cubicBezTo>
                  <a:cubicBezTo>
                    <a:pt x="415402" y="92546"/>
                    <a:pt x="441152" y="82126"/>
                    <a:pt x="472720" y="81915"/>
                  </a:cubicBezTo>
                  <a:close/>
                  <a:moveTo>
                    <a:pt x="326742" y="81915"/>
                  </a:moveTo>
                  <a:cubicBezTo>
                    <a:pt x="329558" y="81915"/>
                    <a:pt x="332015" y="82017"/>
                    <a:pt x="334114" y="82222"/>
                  </a:cubicBezTo>
                  <a:cubicBezTo>
                    <a:pt x="336213" y="82427"/>
                    <a:pt x="338261" y="82734"/>
                    <a:pt x="340258" y="83144"/>
                  </a:cubicBezTo>
                  <a:lnTo>
                    <a:pt x="340258" y="140843"/>
                  </a:lnTo>
                  <a:cubicBezTo>
                    <a:pt x="338022" y="140433"/>
                    <a:pt x="335633" y="140126"/>
                    <a:pt x="333090" y="139921"/>
                  </a:cubicBezTo>
                  <a:cubicBezTo>
                    <a:pt x="330547" y="139716"/>
                    <a:pt x="327749" y="139614"/>
                    <a:pt x="324694" y="139614"/>
                  </a:cubicBezTo>
                  <a:cubicBezTo>
                    <a:pt x="310675" y="139571"/>
                    <a:pt x="299190" y="144265"/>
                    <a:pt x="290238" y="153696"/>
                  </a:cubicBezTo>
                  <a:cubicBezTo>
                    <a:pt x="281288" y="163128"/>
                    <a:pt x="276663" y="177556"/>
                    <a:pt x="276364" y="196981"/>
                  </a:cubicBezTo>
                  <a:lnTo>
                    <a:pt x="276364" y="314912"/>
                  </a:lnTo>
                  <a:lnTo>
                    <a:pt x="215798" y="314912"/>
                  </a:lnTo>
                  <a:lnTo>
                    <a:pt x="215798" y="158081"/>
                  </a:lnTo>
                  <a:cubicBezTo>
                    <a:pt x="215781" y="144030"/>
                    <a:pt x="215611" y="131183"/>
                    <a:pt x="215286" y="119538"/>
                  </a:cubicBezTo>
                  <a:cubicBezTo>
                    <a:pt x="214962" y="107893"/>
                    <a:pt x="214587" y="96991"/>
                    <a:pt x="214160" y="86830"/>
                  </a:cubicBezTo>
                  <a:lnTo>
                    <a:pt x="266134" y="86830"/>
                  </a:lnTo>
                  <a:lnTo>
                    <a:pt x="268589" y="126551"/>
                  </a:lnTo>
                  <a:lnTo>
                    <a:pt x="270226" y="126551"/>
                  </a:lnTo>
                  <a:cubicBezTo>
                    <a:pt x="275906" y="111792"/>
                    <a:pt x="283994" y="100668"/>
                    <a:pt x="294489" y="93177"/>
                  </a:cubicBezTo>
                  <a:cubicBezTo>
                    <a:pt x="304983" y="85686"/>
                    <a:pt x="315734" y="81932"/>
                    <a:pt x="326742" y="81915"/>
                  </a:cubicBezTo>
                  <a:close/>
                  <a:moveTo>
                    <a:pt x="0" y="0"/>
                  </a:moveTo>
                  <a:lnTo>
                    <a:pt x="168693" y="0"/>
                  </a:lnTo>
                  <a:lnTo>
                    <a:pt x="168693" y="50736"/>
                  </a:lnTo>
                  <a:lnTo>
                    <a:pt x="60566" y="50736"/>
                  </a:lnTo>
                  <a:lnTo>
                    <a:pt x="60566" y="133931"/>
                  </a:lnTo>
                  <a:lnTo>
                    <a:pt x="161321" y="133931"/>
                  </a:lnTo>
                  <a:lnTo>
                    <a:pt x="161321" y="183438"/>
                  </a:lnTo>
                  <a:lnTo>
                    <a:pt x="60566" y="183438"/>
                  </a:lnTo>
                  <a:lnTo>
                    <a:pt x="60566" y="314912"/>
                  </a:lnTo>
                  <a:lnTo>
                    <a:pt x="0" y="3149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6" name="Freeform: Shape 725">
              <a:extLst>
                <a:ext uri="{FF2B5EF4-FFF2-40B4-BE49-F238E27FC236}">
                  <a16:creationId xmlns:a16="http://schemas.microsoft.com/office/drawing/2014/main" id="{007A998A-D8C8-4690-8BF5-32CC80D0E7C9}"/>
                </a:ext>
              </a:extLst>
            </p:cNvPr>
            <p:cNvSpPr/>
            <p:nvPr/>
          </p:nvSpPr>
          <p:spPr>
            <a:xfrm>
              <a:off x="2981320" y="1762421"/>
              <a:ext cx="1561381" cy="613780"/>
            </a:xfrm>
            <a:custGeom>
              <a:avLst/>
              <a:gdLst/>
              <a:ahLst/>
              <a:cxnLst/>
              <a:rect l="l" t="t" r="r" b="b"/>
              <a:pathLst>
                <a:path w="1075511" h="319419">
                  <a:moveTo>
                    <a:pt x="376241" y="126508"/>
                  </a:moveTo>
                  <a:cubicBezTo>
                    <a:pt x="365100" y="126778"/>
                    <a:pt x="356191" y="130607"/>
                    <a:pt x="349512" y="137995"/>
                  </a:cubicBezTo>
                  <a:cubicBezTo>
                    <a:pt x="342834" y="145382"/>
                    <a:pt x="338022" y="154704"/>
                    <a:pt x="335078" y="165961"/>
                  </a:cubicBezTo>
                  <a:cubicBezTo>
                    <a:pt x="332133" y="177218"/>
                    <a:pt x="330691" y="188787"/>
                    <a:pt x="330752" y="200666"/>
                  </a:cubicBezTo>
                  <a:cubicBezTo>
                    <a:pt x="330786" y="221502"/>
                    <a:pt x="334611" y="238932"/>
                    <a:pt x="342227" y="252956"/>
                  </a:cubicBezTo>
                  <a:cubicBezTo>
                    <a:pt x="349842" y="266980"/>
                    <a:pt x="361044" y="274270"/>
                    <a:pt x="375831" y="274825"/>
                  </a:cubicBezTo>
                  <a:cubicBezTo>
                    <a:pt x="390226" y="274253"/>
                    <a:pt x="401189" y="266895"/>
                    <a:pt x="408719" y="252751"/>
                  </a:cubicBezTo>
                  <a:cubicBezTo>
                    <a:pt x="416249" y="238607"/>
                    <a:pt x="420039" y="221109"/>
                    <a:pt x="420091" y="200256"/>
                  </a:cubicBezTo>
                  <a:cubicBezTo>
                    <a:pt x="420126" y="188124"/>
                    <a:pt x="418644" y="176470"/>
                    <a:pt x="415644" y="165294"/>
                  </a:cubicBezTo>
                  <a:cubicBezTo>
                    <a:pt x="412643" y="154118"/>
                    <a:pt x="407913" y="144922"/>
                    <a:pt x="401452" y="137706"/>
                  </a:cubicBezTo>
                  <a:cubicBezTo>
                    <a:pt x="394991" y="130491"/>
                    <a:pt x="386588" y="126758"/>
                    <a:pt x="376241" y="126508"/>
                  </a:cubicBezTo>
                  <a:close/>
                  <a:moveTo>
                    <a:pt x="980517" y="124050"/>
                  </a:moveTo>
                  <a:cubicBezTo>
                    <a:pt x="970856" y="124285"/>
                    <a:pt x="962948" y="127186"/>
                    <a:pt x="956793" y="132751"/>
                  </a:cubicBezTo>
                  <a:cubicBezTo>
                    <a:pt x="950637" y="138316"/>
                    <a:pt x="946008" y="145133"/>
                    <a:pt x="942904" y="153204"/>
                  </a:cubicBezTo>
                  <a:cubicBezTo>
                    <a:pt x="939800" y="161274"/>
                    <a:pt x="937993" y="169185"/>
                    <a:pt x="937485" y="176936"/>
                  </a:cubicBezTo>
                  <a:lnTo>
                    <a:pt x="1019451" y="176936"/>
                  </a:lnTo>
                  <a:cubicBezTo>
                    <a:pt x="1019654" y="168798"/>
                    <a:pt x="1018565" y="160705"/>
                    <a:pt x="1016187" y="152657"/>
                  </a:cubicBezTo>
                  <a:cubicBezTo>
                    <a:pt x="1013809" y="144609"/>
                    <a:pt x="1009747" y="137883"/>
                    <a:pt x="1003999" y="132477"/>
                  </a:cubicBezTo>
                  <a:cubicBezTo>
                    <a:pt x="998251" y="127072"/>
                    <a:pt x="990424" y="124263"/>
                    <a:pt x="980517" y="124050"/>
                  </a:cubicBezTo>
                  <a:close/>
                  <a:moveTo>
                    <a:pt x="639368" y="82325"/>
                  </a:moveTo>
                  <a:cubicBezTo>
                    <a:pt x="653408" y="82452"/>
                    <a:pt x="665451" y="85879"/>
                    <a:pt x="675495" y="92604"/>
                  </a:cubicBezTo>
                  <a:cubicBezTo>
                    <a:pt x="685540" y="99330"/>
                    <a:pt x="692873" y="108587"/>
                    <a:pt x="697493" y="120375"/>
                  </a:cubicBezTo>
                  <a:lnTo>
                    <a:pt x="698311" y="120375"/>
                  </a:lnTo>
                  <a:cubicBezTo>
                    <a:pt x="707782" y="106618"/>
                    <a:pt x="718229" y="96798"/>
                    <a:pt x="729653" y="90917"/>
                  </a:cubicBezTo>
                  <a:cubicBezTo>
                    <a:pt x="741077" y="85035"/>
                    <a:pt x="753168" y="82171"/>
                    <a:pt x="765926" y="82325"/>
                  </a:cubicBezTo>
                  <a:cubicBezTo>
                    <a:pt x="786233" y="82128"/>
                    <a:pt x="802932" y="89579"/>
                    <a:pt x="816020" y="104680"/>
                  </a:cubicBezTo>
                  <a:cubicBezTo>
                    <a:pt x="829108" y="119781"/>
                    <a:pt x="835878" y="143713"/>
                    <a:pt x="836330" y="176476"/>
                  </a:cubicBezTo>
                  <a:lnTo>
                    <a:pt x="836330" y="314912"/>
                  </a:lnTo>
                  <a:lnTo>
                    <a:pt x="776992" y="314912"/>
                  </a:lnTo>
                  <a:lnTo>
                    <a:pt x="776992" y="185896"/>
                  </a:lnTo>
                  <a:cubicBezTo>
                    <a:pt x="777120" y="169291"/>
                    <a:pt x="774610" y="156116"/>
                    <a:pt x="769461" y="146372"/>
                  </a:cubicBezTo>
                  <a:cubicBezTo>
                    <a:pt x="764312" y="136627"/>
                    <a:pt x="755756" y="131644"/>
                    <a:pt x="743792" y="131422"/>
                  </a:cubicBezTo>
                  <a:cubicBezTo>
                    <a:pt x="734954" y="131303"/>
                    <a:pt x="726910" y="134818"/>
                    <a:pt x="719660" y="141969"/>
                  </a:cubicBezTo>
                  <a:cubicBezTo>
                    <a:pt x="712411" y="149119"/>
                    <a:pt x="708568" y="160622"/>
                    <a:pt x="708133" y="176476"/>
                  </a:cubicBezTo>
                  <a:lnTo>
                    <a:pt x="708133" y="314912"/>
                  </a:lnTo>
                  <a:lnTo>
                    <a:pt x="648795" y="314912"/>
                  </a:lnTo>
                  <a:lnTo>
                    <a:pt x="648795" y="180162"/>
                  </a:lnTo>
                  <a:cubicBezTo>
                    <a:pt x="648932" y="166305"/>
                    <a:pt x="646507" y="154802"/>
                    <a:pt x="641520" y="145655"/>
                  </a:cubicBezTo>
                  <a:cubicBezTo>
                    <a:pt x="636533" y="136508"/>
                    <a:pt x="628165" y="131764"/>
                    <a:pt x="616415" y="131422"/>
                  </a:cubicBezTo>
                  <a:cubicBezTo>
                    <a:pt x="607543" y="131435"/>
                    <a:pt x="599362" y="135300"/>
                    <a:pt x="591873" y="143017"/>
                  </a:cubicBezTo>
                  <a:cubicBezTo>
                    <a:pt x="584384" y="150734"/>
                    <a:pt x="580405" y="162224"/>
                    <a:pt x="579936" y="177489"/>
                  </a:cubicBezTo>
                  <a:lnTo>
                    <a:pt x="579936" y="314912"/>
                  </a:lnTo>
                  <a:lnTo>
                    <a:pt x="520599" y="314912"/>
                  </a:lnTo>
                  <a:lnTo>
                    <a:pt x="520599" y="155337"/>
                  </a:lnTo>
                  <a:cubicBezTo>
                    <a:pt x="520581" y="142073"/>
                    <a:pt x="520411" y="129835"/>
                    <a:pt x="520086" y="118622"/>
                  </a:cubicBezTo>
                  <a:cubicBezTo>
                    <a:pt x="519762" y="107410"/>
                    <a:pt x="519387" y="96812"/>
                    <a:pt x="518960" y="86830"/>
                  </a:cubicBezTo>
                  <a:lnTo>
                    <a:pt x="570524" y="86830"/>
                  </a:lnTo>
                  <a:lnTo>
                    <a:pt x="573388" y="117511"/>
                  </a:lnTo>
                  <a:lnTo>
                    <a:pt x="574616" y="117511"/>
                  </a:lnTo>
                  <a:cubicBezTo>
                    <a:pt x="579846" y="108885"/>
                    <a:pt x="587717" y="100975"/>
                    <a:pt x="598228" y="93781"/>
                  </a:cubicBezTo>
                  <a:cubicBezTo>
                    <a:pt x="608739" y="86587"/>
                    <a:pt x="622452" y="82768"/>
                    <a:pt x="639368" y="82325"/>
                  </a:cubicBezTo>
                  <a:close/>
                  <a:moveTo>
                    <a:pt x="984206" y="81915"/>
                  </a:moveTo>
                  <a:cubicBezTo>
                    <a:pt x="1012203" y="82015"/>
                    <a:pt x="1034332" y="91633"/>
                    <a:pt x="1050595" y="110769"/>
                  </a:cubicBezTo>
                  <a:cubicBezTo>
                    <a:pt x="1066858" y="129906"/>
                    <a:pt x="1075163" y="157961"/>
                    <a:pt x="1075511" y="194936"/>
                  </a:cubicBezTo>
                  <a:cubicBezTo>
                    <a:pt x="1075520" y="199470"/>
                    <a:pt x="1075401" y="203799"/>
                    <a:pt x="1075154" y="207924"/>
                  </a:cubicBezTo>
                  <a:cubicBezTo>
                    <a:pt x="1074906" y="212049"/>
                    <a:pt x="1074480" y="215765"/>
                    <a:pt x="1073874" y="219071"/>
                  </a:cubicBezTo>
                  <a:lnTo>
                    <a:pt x="937485" y="219071"/>
                  </a:lnTo>
                  <a:cubicBezTo>
                    <a:pt x="938749" y="238382"/>
                    <a:pt x="945238" y="252338"/>
                    <a:pt x="956952" y="260939"/>
                  </a:cubicBezTo>
                  <a:cubicBezTo>
                    <a:pt x="968666" y="269539"/>
                    <a:pt x="982942" y="273758"/>
                    <a:pt x="999780" y="273596"/>
                  </a:cubicBezTo>
                  <a:cubicBezTo>
                    <a:pt x="1010987" y="273536"/>
                    <a:pt x="1021140" y="272631"/>
                    <a:pt x="1030240" y="270880"/>
                  </a:cubicBezTo>
                  <a:cubicBezTo>
                    <a:pt x="1039339" y="269129"/>
                    <a:pt x="1047746" y="266892"/>
                    <a:pt x="1055461" y="264167"/>
                  </a:cubicBezTo>
                  <a:lnTo>
                    <a:pt x="1064054" y="305916"/>
                  </a:lnTo>
                  <a:cubicBezTo>
                    <a:pt x="1054515" y="310041"/>
                    <a:pt x="1043413" y="313246"/>
                    <a:pt x="1030749" y="315530"/>
                  </a:cubicBezTo>
                  <a:cubicBezTo>
                    <a:pt x="1018085" y="317815"/>
                    <a:pt x="1004619" y="318974"/>
                    <a:pt x="990353" y="319008"/>
                  </a:cubicBezTo>
                  <a:cubicBezTo>
                    <a:pt x="954918" y="318644"/>
                    <a:pt x="927682" y="308326"/>
                    <a:pt x="908645" y="288055"/>
                  </a:cubicBezTo>
                  <a:cubicBezTo>
                    <a:pt x="889609" y="267784"/>
                    <a:pt x="879989" y="239744"/>
                    <a:pt x="879786" y="203936"/>
                  </a:cubicBezTo>
                  <a:cubicBezTo>
                    <a:pt x="879839" y="181797"/>
                    <a:pt x="883917" y="161543"/>
                    <a:pt x="892020" y="143173"/>
                  </a:cubicBezTo>
                  <a:cubicBezTo>
                    <a:pt x="900123" y="124803"/>
                    <a:pt x="911935" y="110074"/>
                    <a:pt x="927458" y="98986"/>
                  </a:cubicBezTo>
                  <a:cubicBezTo>
                    <a:pt x="942980" y="87898"/>
                    <a:pt x="961896" y="82208"/>
                    <a:pt x="984206" y="81915"/>
                  </a:cubicBezTo>
                  <a:close/>
                  <a:moveTo>
                    <a:pt x="377471" y="81915"/>
                  </a:moveTo>
                  <a:cubicBezTo>
                    <a:pt x="409761" y="82467"/>
                    <a:pt x="435082" y="93330"/>
                    <a:pt x="453436" y="114505"/>
                  </a:cubicBezTo>
                  <a:cubicBezTo>
                    <a:pt x="471789" y="135680"/>
                    <a:pt x="481136" y="163854"/>
                    <a:pt x="481476" y="199027"/>
                  </a:cubicBezTo>
                  <a:cubicBezTo>
                    <a:pt x="481102" y="227853"/>
                    <a:pt x="475665" y="251123"/>
                    <a:pt x="465165" y="268836"/>
                  </a:cubicBezTo>
                  <a:cubicBezTo>
                    <a:pt x="454664" y="286550"/>
                    <a:pt x="441341" y="299439"/>
                    <a:pt x="425195" y="307504"/>
                  </a:cubicBezTo>
                  <a:cubicBezTo>
                    <a:pt x="409049" y="315568"/>
                    <a:pt x="392321" y="319539"/>
                    <a:pt x="375012" y="319417"/>
                  </a:cubicBezTo>
                  <a:cubicBezTo>
                    <a:pt x="343727" y="319155"/>
                    <a:pt x="318438" y="308838"/>
                    <a:pt x="299146" y="288465"/>
                  </a:cubicBezTo>
                  <a:cubicBezTo>
                    <a:pt x="279855" y="268092"/>
                    <a:pt x="269928" y="239235"/>
                    <a:pt x="269367" y="201895"/>
                  </a:cubicBezTo>
                  <a:cubicBezTo>
                    <a:pt x="270005" y="163377"/>
                    <a:pt x="280289" y="133803"/>
                    <a:pt x="300221" y="113174"/>
                  </a:cubicBezTo>
                  <a:cubicBezTo>
                    <a:pt x="320152" y="92546"/>
                    <a:pt x="345902" y="82126"/>
                    <a:pt x="377471" y="81915"/>
                  </a:cubicBezTo>
                  <a:close/>
                  <a:moveTo>
                    <a:pt x="0" y="0"/>
                  </a:moveTo>
                  <a:lnTo>
                    <a:pt x="60566" y="0"/>
                  </a:lnTo>
                  <a:lnTo>
                    <a:pt x="60566" y="125740"/>
                  </a:lnTo>
                  <a:lnTo>
                    <a:pt x="167926" y="125740"/>
                  </a:lnTo>
                  <a:lnTo>
                    <a:pt x="167926" y="0"/>
                  </a:lnTo>
                  <a:lnTo>
                    <a:pt x="228491" y="0"/>
                  </a:lnTo>
                  <a:lnTo>
                    <a:pt x="228491" y="314912"/>
                  </a:lnTo>
                  <a:lnTo>
                    <a:pt x="167926" y="314912"/>
                  </a:lnTo>
                  <a:lnTo>
                    <a:pt x="167926" y="179343"/>
                  </a:lnTo>
                  <a:lnTo>
                    <a:pt x="60566" y="179343"/>
                  </a:lnTo>
                  <a:lnTo>
                    <a:pt x="60566" y="314912"/>
                  </a:lnTo>
                  <a:lnTo>
                    <a:pt x="0" y="3149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7" name="Rectangle 726">
              <a:extLst>
                <a:ext uri="{FF2B5EF4-FFF2-40B4-BE49-F238E27FC236}">
                  <a16:creationId xmlns:a16="http://schemas.microsoft.com/office/drawing/2014/main" id="{52E41609-8E59-4DAB-9350-5784F78122CC}"/>
                </a:ext>
              </a:extLst>
            </p:cNvPr>
            <p:cNvSpPr/>
            <p:nvPr/>
          </p:nvSpPr>
          <p:spPr>
            <a:xfrm>
              <a:off x="1608799" y="2481724"/>
              <a:ext cx="3017520" cy="8922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8" name="Rectangle 727">
              <a:extLst>
                <a:ext uri="{FF2B5EF4-FFF2-40B4-BE49-F238E27FC236}">
                  <a16:creationId xmlns:a16="http://schemas.microsoft.com/office/drawing/2014/main" id="{A30C2DED-B561-4839-BF81-D97464AB9AB7}"/>
                </a:ext>
              </a:extLst>
            </p:cNvPr>
            <p:cNvSpPr/>
            <p:nvPr/>
          </p:nvSpPr>
          <p:spPr>
            <a:xfrm>
              <a:off x="1608800" y="1931653"/>
              <a:ext cx="91164" cy="63929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9" name="Rectangle 728">
              <a:extLst>
                <a:ext uri="{FF2B5EF4-FFF2-40B4-BE49-F238E27FC236}">
                  <a16:creationId xmlns:a16="http://schemas.microsoft.com/office/drawing/2014/main" id="{23CD163A-2206-4B74-A8E6-307CBB1ADE15}"/>
                </a:ext>
              </a:extLst>
            </p:cNvPr>
            <p:cNvSpPr/>
            <p:nvPr/>
          </p:nvSpPr>
          <p:spPr>
            <a:xfrm>
              <a:off x="2594839" y="1931654"/>
              <a:ext cx="91164" cy="63929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0" name="Rectangle 729">
              <a:extLst>
                <a:ext uri="{FF2B5EF4-FFF2-40B4-BE49-F238E27FC236}">
                  <a16:creationId xmlns:a16="http://schemas.microsoft.com/office/drawing/2014/main" id="{AF289D53-5594-446E-AB21-EA0079BA91BB}"/>
                </a:ext>
              </a:extLst>
            </p:cNvPr>
            <p:cNvSpPr/>
            <p:nvPr/>
          </p:nvSpPr>
          <p:spPr>
            <a:xfrm rot="2700000">
              <a:off x="1864463" y="1315624"/>
              <a:ext cx="91164" cy="760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1" name="Rectangle 730">
              <a:extLst>
                <a:ext uri="{FF2B5EF4-FFF2-40B4-BE49-F238E27FC236}">
                  <a16:creationId xmlns:a16="http://schemas.microsoft.com/office/drawing/2014/main" id="{9F26DAF7-A1F3-4DEB-95C6-1332DA5F53BB}"/>
                </a:ext>
              </a:extLst>
            </p:cNvPr>
            <p:cNvSpPr/>
            <p:nvPr/>
          </p:nvSpPr>
          <p:spPr>
            <a:xfrm rot="18900000">
              <a:off x="2338733" y="1311211"/>
              <a:ext cx="91164" cy="76214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2" name="Rectangle 731">
              <a:extLst>
                <a:ext uri="{FF2B5EF4-FFF2-40B4-BE49-F238E27FC236}">
                  <a16:creationId xmlns:a16="http://schemas.microsoft.com/office/drawing/2014/main" id="{CF0EB58E-C886-4681-A200-14BA8C6209BB}"/>
                </a:ext>
              </a:extLst>
            </p:cNvPr>
            <p:cNvSpPr/>
            <p:nvPr/>
          </p:nvSpPr>
          <p:spPr>
            <a:xfrm>
              <a:off x="-975581" y="2485756"/>
              <a:ext cx="2121408" cy="892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3" name="Rectangle 732">
            <a:extLst>
              <a:ext uri="{FF2B5EF4-FFF2-40B4-BE49-F238E27FC236}">
                <a16:creationId xmlns:a16="http://schemas.microsoft.com/office/drawing/2014/main" id="{3EA035C5-004E-4A9F-AFC4-8FD60569A12E}"/>
              </a:ext>
            </a:extLst>
          </p:cNvPr>
          <p:cNvSpPr/>
          <p:nvPr/>
        </p:nvSpPr>
        <p:spPr>
          <a:xfrm>
            <a:off x="666098" y="2542"/>
            <a:ext cx="45719" cy="18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C505C541-69AC-49A4-BCA4-A3390B9EF5C1}"/>
              </a:ext>
            </a:extLst>
          </p:cNvPr>
          <p:cNvSpPr/>
          <p:nvPr/>
        </p:nvSpPr>
        <p:spPr>
          <a:xfrm>
            <a:off x="1734247" y="960013"/>
            <a:ext cx="45719" cy="7785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5" name="Group 734">
            <a:extLst>
              <a:ext uri="{FF2B5EF4-FFF2-40B4-BE49-F238E27FC236}">
                <a16:creationId xmlns:a16="http://schemas.microsoft.com/office/drawing/2014/main" id="{B6D0D55C-11CA-4F12-8EE2-AE76870E7ECB}"/>
              </a:ext>
            </a:extLst>
          </p:cNvPr>
          <p:cNvGrpSpPr/>
          <p:nvPr/>
        </p:nvGrpSpPr>
        <p:grpSpPr>
          <a:xfrm>
            <a:off x="204339" y="1397811"/>
            <a:ext cx="969237" cy="969236"/>
            <a:chOff x="445383" y="1395269"/>
            <a:chExt cx="969237" cy="969236"/>
          </a:xfrm>
        </p:grpSpPr>
        <p:grpSp>
          <p:nvGrpSpPr>
            <p:cNvPr id="736" name="Group 735">
              <a:extLst>
                <a:ext uri="{FF2B5EF4-FFF2-40B4-BE49-F238E27FC236}">
                  <a16:creationId xmlns:a16="http://schemas.microsoft.com/office/drawing/2014/main" id="{24DBB59E-7444-45D5-B162-18789C640153}"/>
                </a:ext>
              </a:extLst>
            </p:cNvPr>
            <p:cNvGrpSpPr/>
            <p:nvPr/>
          </p:nvGrpSpPr>
          <p:grpSpPr>
            <a:xfrm>
              <a:off x="445383" y="1395269"/>
              <a:ext cx="969237" cy="969236"/>
              <a:chOff x="445383" y="1395269"/>
              <a:chExt cx="969237" cy="969236"/>
            </a:xfrm>
          </p:grpSpPr>
          <p:sp>
            <p:nvSpPr>
              <p:cNvPr id="738" name="Chord 737">
                <a:extLst>
                  <a:ext uri="{FF2B5EF4-FFF2-40B4-BE49-F238E27FC236}">
                    <a16:creationId xmlns:a16="http://schemas.microsoft.com/office/drawing/2014/main" id="{96F31165-C0ED-41F3-92BF-F96BF5C3F164}"/>
                  </a:ext>
                </a:extLst>
              </p:cNvPr>
              <p:cNvSpPr/>
              <p:nvPr/>
            </p:nvSpPr>
            <p:spPr>
              <a:xfrm>
                <a:off x="445383" y="1395269"/>
                <a:ext cx="969236" cy="969236"/>
              </a:xfrm>
              <a:prstGeom prst="chord">
                <a:avLst>
                  <a:gd name="adj1" fmla="val 10883871"/>
                  <a:gd name="adj2" fmla="val 2150689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9" name="Oval 738">
                <a:extLst>
                  <a:ext uri="{FF2B5EF4-FFF2-40B4-BE49-F238E27FC236}">
                    <a16:creationId xmlns:a16="http://schemas.microsoft.com/office/drawing/2014/main" id="{D130B70D-8346-45B4-BC80-0808530C5A0A}"/>
                  </a:ext>
                </a:extLst>
              </p:cNvPr>
              <p:cNvSpPr/>
              <p:nvPr/>
            </p:nvSpPr>
            <p:spPr>
              <a:xfrm>
                <a:off x="445384" y="1808828"/>
                <a:ext cx="969236" cy="99547"/>
              </a:xfrm>
              <a:prstGeom prst="ellipse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37" name="Chord 736">
              <a:extLst>
                <a:ext uri="{FF2B5EF4-FFF2-40B4-BE49-F238E27FC236}">
                  <a16:creationId xmlns:a16="http://schemas.microsoft.com/office/drawing/2014/main" id="{128F428D-AB39-43B6-AC76-BBBB86BB2D61}"/>
                </a:ext>
              </a:extLst>
            </p:cNvPr>
            <p:cNvSpPr/>
            <p:nvPr/>
          </p:nvSpPr>
          <p:spPr>
            <a:xfrm rot="10800000">
              <a:off x="797736" y="1682659"/>
              <a:ext cx="261159" cy="261159"/>
            </a:xfrm>
            <a:prstGeom prst="chord">
              <a:avLst>
                <a:gd name="adj1" fmla="val 10883871"/>
                <a:gd name="adj2" fmla="val 2150689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0" name="Group 739">
            <a:extLst>
              <a:ext uri="{FF2B5EF4-FFF2-40B4-BE49-F238E27FC236}">
                <a16:creationId xmlns:a16="http://schemas.microsoft.com/office/drawing/2014/main" id="{0A33B1A5-AA89-4301-AFFC-0A9ED66FF845}"/>
              </a:ext>
            </a:extLst>
          </p:cNvPr>
          <p:cNvGrpSpPr/>
          <p:nvPr/>
        </p:nvGrpSpPr>
        <p:grpSpPr>
          <a:xfrm>
            <a:off x="1272487" y="1658226"/>
            <a:ext cx="969237" cy="969236"/>
            <a:chOff x="445383" y="1395269"/>
            <a:chExt cx="969237" cy="969236"/>
          </a:xfrm>
        </p:grpSpPr>
        <p:grpSp>
          <p:nvGrpSpPr>
            <p:cNvPr id="741" name="Group 740">
              <a:extLst>
                <a:ext uri="{FF2B5EF4-FFF2-40B4-BE49-F238E27FC236}">
                  <a16:creationId xmlns:a16="http://schemas.microsoft.com/office/drawing/2014/main" id="{5F3C3181-9BAC-450A-9A8A-991A8B39B9E7}"/>
                </a:ext>
              </a:extLst>
            </p:cNvPr>
            <p:cNvGrpSpPr/>
            <p:nvPr/>
          </p:nvGrpSpPr>
          <p:grpSpPr>
            <a:xfrm>
              <a:off x="445383" y="1395269"/>
              <a:ext cx="969237" cy="969236"/>
              <a:chOff x="445383" y="1395269"/>
              <a:chExt cx="969237" cy="969236"/>
            </a:xfrm>
          </p:grpSpPr>
          <p:sp>
            <p:nvSpPr>
              <p:cNvPr id="743" name="Chord 742">
                <a:extLst>
                  <a:ext uri="{FF2B5EF4-FFF2-40B4-BE49-F238E27FC236}">
                    <a16:creationId xmlns:a16="http://schemas.microsoft.com/office/drawing/2014/main" id="{3FDEE391-ED8C-48F2-91C4-A3AE6EF62FFE}"/>
                  </a:ext>
                </a:extLst>
              </p:cNvPr>
              <p:cNvSpPr/>
              <p:nvPr/>
            </p:nvSpPr>
            <p:spPr>
              <a:xfrm>
                <a:off x="445383" y="1395269"/>
                <a:ext cx="969236" cy="969236"/>
              </a:xfrm>
              <a:prstGeom prst="chord">
                <a:avLst>
                  <a:gd name="adj1" fmla="val 10883871"/>
                  <a:gd name="adj2" fmla="val 2150689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4" name="Oval 743">
                <a:extLst>
                  <a:ext uri="{FF2B5EF4-FFF2-40B4-BE49-F238E27FC236}">
                    <a16:creationId xmlns:a16="http://schemas.microsoft.com/office/drawing/2014/main" id="{44CC0675-30BC-4AC8-9679-3E176DA9C339}"/>
                  </a:ext>
                </a:extLst>
              </p:cNvPr>
              <p:cNvSpPr/>
              <p:nvPr/>
            </p:nvSpPr>
            <p:spPr>
              <a:xfrm>
                <a:off x="445384" y="1808828"/>
                <a:ext cx="969236" cy="99547"/>
              </a:xfrm>
              <a:prstGeom prst="ellipse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42" name="Chord 741">
              <a:extLst>
                <a:ext uri="{FF2B5EF4-FFF2-40B4-BE49-F238E27FC236}">
                  <a16:creationId xmlns:a16="http://schemas.microsoft.com/office/drawing/2014/main" id="{16B9B99E-A6A5-4ED5-B235-C6A6BFA9C994}"/>
                </a:ext>
              </a:extLst>
            </p:cNvPr>
            <p:cNvSpPr/>
            <p:nvPr/>
          </p:nvSpPr>
          <p:spPr>
            <a:xfrm rot="10800000">
              <a:off x="797736" y="1682659"/>
              <a:ext cx="261159" cy="261159"/>
            </a:xfrm>
            <a:prstGeom prst="chord">
              <a:avLst>
                <a:gd name="adj1" fmla="val 10883871"/>
                <a:gd name="adj2" fmla="val 2150689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11230</TotalTime>
  <Words>133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28</cp:revision>
  <dcterms:created xsi:type="dcterms:W3CDTF">2018-02-18T19:39:47Z</dcterms:created>
  <dcterms:modified xsi:type="dcterms:W3CDTF">2021-04-16T07:37:41Z</dcterms:modified>
</cp:coreProperties>
</file>