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99" name="Group 398">
            <a:extLst>
              <a:ext uri="{FF2B5EF4-FFF2-40B4-BE49-F238E27FC236}">
                <a16:creationId xmlns:a16="http://schemas.microsoft.com/office/drawing/2014/main" id="{70721CC2-F5FF-4CFD-8A2F-8DF1CAFB16D2}"/>
              </a:ext>
            </a:extLst>
          </p:cNvPr>
          <p:cNvGrpSpPr/>
          <p:nvPr/>
        </p:nvGrpSpPr>
        <p:grpSpPr>
          <a:xfrm>
            <a:off x="6587078" y="4612747"/>
            <a:ext cx="5010414" cy="1519376"/>
            <a:chOff x="6587078" y="4757600"/>
            <a:chExt cx="5010414" cy="1519376"/>
          </a:xfrm>
        </p:grpSpPr>
        <p:sp>
          <p:nvSpPr>
            <p:cNvPr id="400" name="Oval 399">
              <a:extLst>
                <a:ext uri="{FF2B5EF4-FFF2-40B4-BE49-F238E27FC236}">
                  <a16:creationId xmlns:a16="http://schemas.microsoft.com/office/drawing/2014/main" id="{78F1A115-33B6-4DB5-95F4-33477B0EC6EF}"/>
                </a:ext>
              </a:extLst>
            </p:cNvPr>
            <p:cNvSpPr/>
            <p:nvPr/>
          </p:nvSpPr>
          <p:spPr>
            <a:xfrm>
              <a:off x="6587078" y="4769543"/>
              <a:ext cx="684000" cy="684000"/>
            </a:xfrm>
            <a:prstGeom prst="ellipse">
              <a:avLst/>
            </a:prstGeom>
            <a:solidFill>
              <a:schemeClr val="accent4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  <p:sp>
          <p:nvSpPr>
            <p:cNvPr id="401" name="Oval 38">
              <a:extLst>
                <a:ext uri="{FF2B5EF4-FFF2-40B4-BE49-F238E27FC236}">
                  <a16:creationId xmlns:a16="http://schemas.microsoft.com/office/drawing/2014/main" id="{B3ECB86D-0C9C-457E-AFE3-2A511AD2A43B}"/>
                </a:ext>
              </a:extLst>
            </p:cNvPr>
            <p:cNvSpPr/>
            <p:nvPr/>
          </p:nvSpPr>
          <p:spPr>
            <a:xfrm>
              <a:off x="6587078" y="5581033"/>
              <a:ext cx="684000" cy="684000"/>
            </a:xfrm>
            <a:prstGeom prst="ellipse">
              <a:avLst/>
            </a:prstGeom>
            <a:solidFill>
              <a:schemeClr val="accent4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  <p:grpSp>
          <p:nvGrpSpPr>
            <p:cNvPr id="402" name="Group 35">
              <a:extLst>
                <a:ext uri="{FF2B5EF4-FFF2-40B4-BE49-F238E27FC236}">
                  <a16:creationId xmlns:a16="http://schemas.microsoft.com/office/drawing/2014/main" id="{B2444358-82B6-4BB6-BE54-0D4C460E511F}"/>
                </a:ext>
              </a:extLst>
            </p:cNvPr>
            <p:cNvGrpSpPr/>
            <p:nvPr/>
          </p:nvGrpSpPr>
          <p:grpSpPr>
            <a:xfrm>
              <a:off x="7539267" y="4757600"/>
              <a:ext cx="4058225" cy="707886"/>
              <a:chOff x="592509" y="1556792"/>
              <a:chExt cx="2361076" cy="707886"/>
            </a:xfrm>
          </p:grpSpPr>
          <p:sp>
            <p:nvSpPr>
              <p:cNvPr id="406" name="TextBox 405">
                <a:extLst>
                  <a:ext uri="{FF2B5EF4-FFF2-40B4-BE49-F238E27FC236}">
                    <a16:creationId xmlns:a16="http://schemas.microsoft.com/office/drawing/2014/main" id="{F47F54F1-D03F-4FCC-A2D8-C4DD18D884D6}"/>
                  </a:ext>
                </a:extLst>
              </p:cNvPr>
              <p:cNvSpPr txBox="1"/>
              <p:nvPr/>
            </p:nvSpPr>
            <p:spPr>
              <a:xfrm>
                <a:off x="592509" y="1803013"/>
                <a:ext cx="236107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Get a modern PowerPoint  Presentation that is beautifully designed. </a:t>
                </a:r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Easy to change colors, photos and Text. </a:t>
                </a:r>
                <a:endPara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407" name="TextBox 406">
                <a:extLst>
                  <a:ext uri="{FF2B5EF4-FFF2-40B4-BE49-F238E27FC236}">
                    <a16:creationId xmlns:a16="http://schemas.microsoft.com/office/drawing/2014/main" id="{45B60854-F2C9-414E-8B68-A18ADE76C0C7}"/>
                  </a:ext>
                </a:extLst>
              </p:cNvPr>
              <p:cNvSpPr txBox="1"/>
              <p:nvPr/>
            </p:nvSpPr>
            <p:spPr>
              <a:xfrm>
                <a:off x="592509" y="1556792"/>
                <a:ext cx="2361075" cy="307777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403" name="Group 402">
              <a:extLst>
                <a:ext uri="{FF2B5EF4-FFF2-40B4-BE49-F238E27FC236}">
                  <a16:creationId xmlns:a16="http://schemas.microsoft.com/office/drawing/2014/main" id="{11E467B1-1315-41F4-8F55-76C69FDB9A81}"/>
                </a:ext>
              </a:extLst>
            </p:cNvPr>
            <p:cNvGrpSpPr/>
            <p:nvPr/>
          </p:nvGrpSpPr>
          <p:grpSpPr>
            <a:xfrm>
              <a:off x="7539267" y="5569090"/>
              <a:ext cx="4058225" cy="707886"/>
              <a:chOff x="592509" y="1556792"/>
              <a:chExt cx="2361076" cy="707886"/>
            </a:xfrm>
          </p:grpSpPr>
          <p:sp>
            <p:nvSpPr>
              <p:cNvPr id="404" name="TextBox 403">
                <a:extLst>
                  <a:ext uri="{FF2B5EF4-FFF2-40B4-BE49-F238E27FC236}">
                    <a16:creationId xmlns:a16="http://schemas.microsoft.com/office/drawing/2014/main" id="{DC82B68D-4B1F-4305-AC69-ED3D398E8E33}"/>
                  </a:ext>
                </a:extLst>
              </p:cNvPr>
              <p:cNvSpPr txBox="1"/>
              <p:nvPr/>
            </p:nvSpPr>
            <p:spPr>
              <a:xfrm>
                <a:off x="592509" y="1803013"/>
                <a:ext cx="236107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Get a modern PowerPoint  Presentation that is beautifully designed.</a:t>
                </a:r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Easy to change colors, photos and Text.</a:t>
                </a:r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 </a:t>
                </a:r>
              </a:p>
            </p:txBody>
          </p:sp>
          <p:sp>
            <p:nvSpPr>
              <p:cNvPr id="405" name="TextBox 404">
                <a:extLst>
                  <a:ext uri="{FF2B5EF4-FFF2-40B4-BE49-F238E27FC236}">
                    <a16:creationId xmlns:a16="http://schemas.microsoft.com/office/drawing/2014/main" id="{A9B0E7E5-4C99-4458-9F01-FA8FD7D51EB5}"/>
                  </a:ext>
                </a:extLst>
              </p:cNvPr>
              <p:cNvSpPr txBox="1"/>
              <p:nvPr/>
            </p:nvSpPr>
            <p:spPr>
              <a:xfrm>
                <a:off x="592509" y="1556792"/>
                <a:ext cx="2361075" cy="307777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408" name="그룹 3">
            <a:extLst>
              <a:ext uri="{FF2B5EF4-FFF2-40B4-BE49-F238E27FC236}">
                <a16:creationId xmlns:a16="http://schemas.microsoft.com/office/drawing/2014/main" id="{36C411C8-5F8B-4C59-ADF8-6E515EE50D3D}"/>
              </a:ext>
            </a:extLst>
          </p:cNvPr>
          <p:cNvGrpSpPr/>
          <p:nvPr/>
        </p:nvGrpSpPr>
        <p:grpSpPr>
          <a:xfrm>
            <a:off x="968358" y="3598619"/>
            <a:ext cx="3736361" cy="722105"/>
            <a:chOff x="2104636" y="2420889"/>
            <a:chExt cx="3736361" cy="722105"/>
          </a:xfrm>
        </p:grpSpPr>
        <p:sp>
          <p:nvSpPr>
            <p:cNvPr id="409" name="Round Same Side Corner Rectangle 8">
              <a:extLst>
                <a:ext uri="{FF2B5EF4-FFF2-40B4-BE49-F238E27FC236}">
                  <a16:creationId xmlns:a16="http://schemas.microsoft.com/office/drawing/2014/main" id="{B578C359-2F51-44F1-847C-A52A54A6B4D8}"/>
                </a:ext>
              </a:extLst>
            </p:cNvPr>
            <p:cNvSpPr/>
            <p:nvPr/>
          </p:nvSpPr>
          <p:spPr>
            <a:xfrm flipH="1">
              <a:off x="2489324" y="2420889"/>
              <a:ext cx="274173" cy="72210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0" name="Round Same Side Corner Rectangle 8">
              <a:extLst>
                <a:ext uri="{FF2B5EF4-FFF2-40B4-BE49-F238E27FC236}">
                  <a16:creationId xmlns:a16="http://schemas.microsoft.com/office/drawing/2014/main" id="{A05D1FEC-1DF6-4903-8FA4-FA7041FD59FF}"/>
                </a:ext>
              </a:extLst>
            </p:cNvPr>
            <p:cNvSpPr/>
            <p:nvPr/>
          </p:nvSpPr>
          <p:spPr>
            <a:xfrm flipH="1">
              <a:off x="2104636" y="2420889"/>
              <a:ext cx="274173" cy="72210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1" name="Round Same Side Corner Rectangle 8">
              <a:extLst>
                <a:ext uri="{FF2B5EF4-FFF2-40B4-BE49-F238E27FC236}">
                  <a16:creationId xmlns:a16="http://schemas.microsoft.com/office/drawing/2014/main" id="{A8B9CCF1-EB8E-4587-9BF2-C7552F254927}"/>
                </a:ext>
              </a:extLst>
            </p:cNvPr>
            <p:cNvSpPr/>
            <p:nvPr/>
          </p:nvSpPr>
          <p:spPr>
            <a:xfrm flipH="1">
              <a:off x="2874012" y="2420889"/>
              <a:ext cx="274173" cy="72210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2" name="Round Same Side Corner Rectangle 8">
              <a:extLst>
                <a:ext uri="{FF2B5EF4-FFF2-40B4-BE49-F238E27FC236}">
                  <a16:creationId xmlns:a16="http://schemas.microsoft.com/office/drawing/2014/main" id="{C72B31F6-85F2-422B-BCCB-1B2EB296E2E0}"/>
                </a:ext>
              </a:extLst>
            </p:cNvPr>
            <p:cNvSpPr/>
            <p:nvPr/>
          </p:nvSpPr>
          <p:spPr>
            <a:xfrm flipH="1">
              <a:off x="3258700" y="2420889"/>
              <a:ext cx="274173" cy="72210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3" name="Round Same Side Corner Rectangle 8">
              <a:extLst>
                <a:ext uri="{FF2B5EF4-FFF2-40B4-BE49-F238E27FC236}">
                  <a16:creationId xmlns:a16="http://schemas.microsoft.com/office/drawing/2014/main" id="{D87A00EA-8F7B-4B7A-B41F-8240DD75F8B6}"/>
                </a:ext>
              </a:extLst>
            </p:cNvPr>
            <p:cNvSpPr/>
            <p:nvPr/>
          </p:nvSpPr>
          <p:spPr>
            <a:xfrm flipH="1">
              <a:off x="3643388" y="2420889"/>
              <a:ext cx="274173" cy="72210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4" name="Round Same Side Corner Rectangle 8">
              <a:extLst>
                <a:ext uri="{FF2B5EF4-FFF2-40B4-BE49-F238E27FC236}">
                  <a16:creationId xmlns:a16="http://schemas.microsoft.com/office/drawing/2014/main" id="{5A336C9E-F256-46D3-813F-0C69DE5021D6}"/>
                </a:ext>
              </a:extLst>
            </p:cNvPr>
            <p:cNvSpPr/>
            <p:nvPr/>
          </p:nvSpPr>
          <p:spPr>
            <a:xfrm flipH="1">
              <a:off x="4028076" y="2420889"/>
              <a:ext cx="274173" cy="72210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5" name="Round Same Side Corner Rectangle 8">
              <a:extLst>
                <a:ext uri="{FF2B5EF4-FFF2-40B4-BE49-F238E27FC236}">
                  <a16:creationId xmlns:a16="http://schemas.microsoft.com/office/drawing/2014/main" id="{C5126817-3D79-4B8E-A95D-264A9ED32638}"/>
                </a:ext>
              </a:extLst>
            </p:cNvPr>
            <p:cNvSpPr/>
            <p:nvPr/>
          </p:nvSpPr>
          <p:spPr>
            <a:xfrm flipH="1">
              <a:off x="4412764" y="2420889"/>
              <a:ext cx="274173" cy="72210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6" name="Round Same Side Corner Rectangle 8">
              <a:extLst>
                <a:ext uri="{FF2B5EF4-FFF2-40B4-BE49-F238E27FC236}">
                  <a16:creationId xmlns:a16="http://schemas.microsoft.com/office/drawing/2014/main" id="{9EDF666A-CE05-4686-AB27-97B095C5998F}"/>
                </a:ext>
              </a:extLst>
            </p:cNvPr>
            <p:cNvSpPr/>
            <p:nvPr/>
          </p:nvSpPr>
          <p:spPr>
            <a:xfrm flipH="1">
              <a:off x="4797452" y="2420889"/>
              <a:ext cx="274173" cy="72210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7" name="Round Same Side Corner Rectangle 8">
              <a:extLst>
                <a:ext uri="{FF2B5EF4-FFF2-40B4-BE49-F238E27FC236}">
                  <a16:creationId xmlns:a16="http://schemas.microsoft.com/office/drawing/2014/main" id="{090C10D9-7D6D-4513-8771-17E7D1513467}"/>
                </a:ext>
              </a:extLst>
            </p:cNvPr>
            <p:cNvSpPr/>
            <p:nvPr/>
          </p:nvSpPr>
          <p:spPr>
            <a:xfrm flipH="1">
              <a:off x="5182140" y="2420889"/>
              <a:ext cx="274173" cy="72210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8" name="Round Same Side Corner Rectangle 8">
              <a:extLst>
                <a:ext uri="{FF2B5EF4-FFF2-40B4-BE49-F238E27FC236}">
                  <a16:creationId xmlns:a16="http://schemas.microsoft.com/office/drawing/2014/main" id="{1A56E82E-F38E-443C-95D0-A21F9BF72952}"/>
                </a:ext>
              </a:extLst>
            </p:cNvPr>
            <p:cNvSpPr/>
            <p:nvPr/>
          </p:nvSpPr>
          <p:spPr>
            <a:xfrm flipH="1">
              <a:off x="5566824" y="2420889"/>
              <a:ext cx="274173" cy="72210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19" name="그룹 281">
            <a:extLst>
              <a:ext uri="{FF2B5EF4-FFF2-40B4-BE49-F238E27FC236}">
                <a16:creationId xmlns:a16="http://schemas.microsoft.com/office/drawing/2014/main" id="{5A8D7D15-1410-44DE-981A-57FF122652B0}"/>
              </a:ext>
            </a:extLst>
          </p:cNvPr>
          <p:cNvGrpSpPr/>
          <p:nvPr/>
        </p:nvGrpSpPr>
        <p:grpSpPr>
          <a:xfrm>
            <a:off x="7438969" y="3580489"/>
            <a:ext cx="3809195" cy="740235"/>
            <a:chOff x="6656228" y="2402759"/>
            <a:chExt cx="3809195" cy="740235"/>
          </a:xfrm>
        </p:grpSpPr>
        <p:sp>
          <p:nvSpPr>
            <p:cNvPr id="420" name="Round Same Side Corner Rectangle 20">
              <a:extLst>
                <a:ext uri="{FF2B5EF4-FFF2-40B4-BE49-F238E27FC236}">
                  <a16:creationId xmlns:a16="http://schemas.microsoft.com/office/drawing/2014/main" id="{F4E914D8-CE36-413F-9F0D-0C8A5E536FFD}"/>
                </a:ext>
              </a:extLst>
            </p:cNvPr>
            <p:cNvSpPr/>
            <p:nvPr/>
          </p:nvSpPr>
          <p:spPr>
            <a:xfrm rot="10800000">
              <a:off x="6656228" y="2402759"/>
              <a:ext cx="347007" cy="7402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1" name="Round Same Side Corner Rectangle 20">
              <a:extLst>
                <a:ext uri="{FF2B5EF4-FFF2-40B4-BE49-F238E27FC236}">
                  <a16:creationId xmlns:a16="http://schemas.microsoft.com/office/drawing/2014/main" id="{85D34964-D7EF-4296-9BD3-47A9260C505A}"/>
                </a:ext>
              </a:extLst>
            </p:cNvPr>
            <p:cNvSpPr/>
            <p:nvPr/>
          </p:nvSpPr>
          <p:spPr>
            <a:xfrm rot="10800000">
              <a:off x="7040916" y="2402759"/>
              <a:ext cx="347007" cy="7402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2" name="Round Same Side Corner Rectangle 20">
              <a:extLst>
                <a:ext uri="{FF2B5EF4-FFF2-40B4-BE49-F238E27FC236}">
                  <a16:creationId xmlns:a16="http://schemas.microsoft.com/office/drawing/2014/main" id="{1B09A651-B3B5-4641-857B-B86219C8E6A0}"/>
                </a:ext>
              </a:extLst>
            </p:cNvPr>
            <p:cNvSpPr/>
            <p:nvPr/>
          </p:nvSpPr>
          <p:spPr>
            <a:xfrm rot="10800000">
              <a:off x="7425604" y="2402759"/>
              <a:ext cx="347007" cy="7402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3" name="Round Same Side Corner Rectangle 20">
              <a:extLst>
                <a:ext uri="{FF2B5EF4-FFF2-40B4-BE49-F238E27FC236}">
                  <a16:creationId xmlns:a16="http://schemas.microsoft.com/office/drawing/2014/main" id="{82F55482-F90A-4B89-B5F5-2FFB6CE54BBB}"/>
                </a:ext>
              </a:extLst>
            </p:cNvPr>
            <p:cNvSpPr/>
            <p:nvPr/>
          </p:nvSpPr>
          <p:spPr>
            <a:xfrm rot="10800000">
              <a:off x="7810292" y="2402759"/>
              <a:ext cx="347007" cy="7402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4" name="Round Same Side Corner Rectangle 20">
              <a:extLst>
                <a:ext uri="{FF2B5EF4-FFF2-40B4-BE49-F238E27FC236}">
                  <a16:creationId xmlns:a16="http://schemas.microsoft.com/office/drawing/2014/main" id="{8A9F88F4-5707-4150-AE64-C1D15215E6B4}"/>
                </a:ext>
              </a:extLst>
            </p:cNvPr>
            <p:cNvSpPr/>
            <p:nvPr/>
          </p:nvSpPr>
          <p:spPr>
            <a:xfrm rot="10800000">
              <a:off x="8194980" y="2402759"/>
              <a:ext cx="347007" cy="7402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5" name="Round Same Side Corner Rectangle 20">
              <a:extLst>
                <a:ext uri="{FF2B5EF4-FFF2-40B4-BE49-F238E27FC236}">
                  <a16:creationId xmlns:a16="http://schemas.microsoft.com/office/drawing/2014/main" id="{39967EEB-FE79-4A13-B48B-4E6863A96E48}"/>
                </a:ext>
              </a:extLst>
            </p:cNvPr>
            <p:cNvSpPr/>
            <p:nvPr/>
          </p:nvSpPr>
          <p:spPr>
            <a:xfrm rot="10800000">
              <a:off x="8579668" y="2402759"/>
              <a:ext cx="347007" cy="7402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6" name="Round Same Side Corner Rectangle 20">
              <a:extLst>
                <a:ext uri="{FF2B5EF4-FFF2-40B4-BE49-F238E27FC236}">
                  <a16:creationId xmlns:a16="http://schemas.microsoft.com/office/drawing/2014/main" id="{ECD8EF5D-7140-423D-A379-17B50185CB8A}"/>
                </a:ext>
              </a:extLst>
            </p:cNvPr>
            <p:cNvSpPr/>
            <p:nvPr/>
          </p:nvSpPr>
          <p:spPr>
            <a:xfrm rot="10800000">
              <a:off x="8964356" y="2402759"/>
              <a:ext cx="347007" cy="7402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7" name="Round Same Side Corner Rectangle 20">
              <a:extLst>
                <a:ext uri="{FF2B5EF4-FFF2-40B4-BE49-F238E27FC236}">
                  <a16:creationId xmlns:a16="http://schemas.microsoft.com/office/drawing/2014/main" id="{29A71209-E4B8-496D-82C2-FFAC1F52B317}"/>
                </a:ext>
              </a:extLst>
            </p:cNvPr>
            <p:cNvSpPr/>
            <p:nvPr/>
          </p:nvSpPr>
          <p:spPr>
            <a:xfrm rot="10800000">
              <a:off x="9349044" y="2402759"/>
              <a:ext cx="347007" cy="7402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8" name="Round Same Side Corner Rectangle 20">
              <a:extLst>
                <a:ext uri="{FF2B5EF4-FFF2-40B4-BE49-F238E27FC236}">
                  <a16:creationId xmlns:a16="http://schemas.microsoft.com/office/drawing/2014/main" id="{16FBD153-9A4F-41F5-8D1F-E5B1CE35383D}"/>
                </a:ext>
              </a:extLst>
            </p:cNvPr>
            <p:cNvSpPr/>
            <p:nvPr/>
          </p:nvSpPr>
          <p:spPr>
            <a:xfrm rot="10800000">
              <a:off x="9733732" y="2402759"/>
              <a:ext cx="347007" cy="7402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9" name="Round Same Side Corner Rectangle 20">
              <a:extLst>
                <a:ext uri="{FF2B5EF4-FFF2-40B4-BE49-F238E27FC236}">
                  <a16:creationId xmlns:a16="http://schemas.microsoft.com/office/drawing/2014/main" id="{0CE270D7-05D8-45E1-85C1-EC39E4EB4370}"/>
                </a:ext>
              </a:extLst>
            </p:cNvPr>
            <p:cNvSpPr/>
            <p:nvPr/>
          </p:nvSpPr>
          <p:spPr>
            <a:xfrm rot="10800000">
              <a:off x="10118416" y="2402759"/>
              <a:ext cx="347007" cy="7402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30" name="Group 429">
            <a:extLst>
              <a:ext uri="{FF2B5EF4-FFF2-40B4-BE49-F238E27FC236}">
                <a16:creationId xmlns:a16="http://schemas.microsoft.com/office/drawing/2014/main" id="{748E43B6-4243-4B08-BFB3-17898C998118}"/>
              </a:ext>
            </a:extLst>
          </p:cNvPr>
          <p:cNvGrpSpPr/>
          <p:nvPr/>
        </p:nvGrpSpPr>
        <p:grpSpPr>
          <a:xfrm>
            <a:off x="7111566" y="2673170"/>
            <a:ext cx="4464000" cy="863358"/>
            <a:chOff x="803640" y="3362835"/>
            <a:chExt cx="2059657" cy="863358"/>
          </a:xfrm>
        </p:grpSpPr>
        <p:sp>
          <p:nvSpPr>
            <p:cNvPr id="431" name="TextBox 430">
              <a:extLst>
                <a:ext uri="{FF2B5EF4-FFF2-40B4-BE49-F238E27FC236}">
                  <a16:creationId xmlns:a16="http://schemas.microsoft.com/office/drawing/2014/main" id="{4B3F9DD3-EC8F-479C-98A5-3882FE891C75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    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2" name="TextBox 431">
              <a:extLst>
                <a:ext uri="{FF2B5EF4-FFF2-40B4-BE49-F238E27FC236}">
                  <a16:creationId xmlns:a16="http://schemas.microsoft.com/office/drawing/2014/main" id="{4DE8D6FD-60E1-4202-8669-4002CA4C14C1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33" name="Group 432">
            <a:extLst>
              <a:ext uri="{FF2B5EF4-FFF2-40B4-BE49-F238E27FC236}">
                <a16:creationId xmlns:a16="http://schemas.microsoft.com/office/drawing/2014/main" id="{FECF6A25-A3EE-49F1-A1A4-6EB58E816878}"/>
              </a:ext>
            </a:extLst>
          </p:cNvPr>
          <p:cNvGrpSpPr/>
          <p:nvPr/>
        </p:nvGrpSpPr>
        <p:grpSpPr>
          <a:xfrm>
            <a:off x="604538" y="2673170"/>
            <a:ext cx="4464000" cy="863358"/>
            <a:chOff x="803640" y="3362835"/>
            <a:chExt cx="2059657" cy="863358"/>
          </a:xfrm>
        </p:grpSpPr>
        <p:sp>
          <p:nvSpPr>
            <p:cNvPr id="434" name="TextBox 433">
              <a:extLst>
                <a:ext uri="{FF2B5EF4-FFF2-40B4-BE49-F238E27FC236}">
                  <a16:creationId xmlns:a16="http://schemas.microsoft.com/office/drawing/2014/main" id="{E5A96BBC-CB98-4F10-BFE0-9FD404A49223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    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5" name="TextBox 434">
              <a:extLst>
                <a:ext uri="{FF2B5EF4-FFF2-40B4-BE49-F238E27FC236}">
                  <a16:creationId xmlns:a16="http://schemas.microsoft.com/office/drawing/2014/main" id="{6637FCE8-E9A8-4CEF-8B98-0B6E84DCBD82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36" name="TextBox 435">
            <a:extLst>
              <a:ext uri="{FF2B5EF4-FFF2-40B4-BE49-F238E27FC236}">
                <a16:creationId xmlns:a16="http://schemas.microsoft.com/office/drawing/2014/main" id="{9D326212-E5E3-4F3B-92CD-7CA9C6CB2711}"/>
              </a:ext>
            </a:extLst>
          </p:cNvPr>
          <p:cNvSpPr txBox="1"/>
          <p:nvPr/>
        </p:nvSpPr>
        <p:spPr>
          <a:xfrm>
            <a:off x="5145487" y="2812462"/>
            <a:ext cx="9000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80</a:t>
            </a:r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37" name="TextBox 436">
            <a:extLst>
              <a:ext uri="{FF2B5EF4-FFF2-40B4-BE49-F238E27FC236}">
                <a16:creationId xmlns:a16="http://schemas.microsoft.com/office/drawing/2014/main" id="{A3FBFC7F-ABDB-410D-9ADB-5A1F932D7525}"/>
              </a:ext>
            </a:extLst>
          </p:cNvPr>
          <p:cNvSpPr txBox="1"/>
          <p:nvPr/>
        </p:nvSpPr>
        <p:spPr>
          <a:xfrm>
            <a:off x="6135534" y="2812462"/>
            <a:ext cx="9000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>
                <a:solidFill>
                  <a:schemeClr val="accent4"/>
                </a:solidFill>
                <a:cs typeface="Arial" pitchFamily="34" charset="0"/>
              </a:rPr>
              <a:t>70</a:t>
            </a:r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438" name="Rounded Rectangle 9">
            <a:extLst>
              <a:ext uri="{FF2B5EF4-FFF2-40B4-BE49-F238E27FC236}">
                <a16:creationId xmlns:a16="http://schemas.microsoft.com/office/drawing/2014/main" id="{24F44C19-C824-458B-B017-1C155DFF6DB5}"/>
              </a:ext>
            </a:extLst>
          </p:cNvPr>
          <p:cNvSpPr>
            <a:spLocks/>
          </p:cNvSpPr>
          <p:nvPr/>
        </p:nvSpPr>
        <p:spPr>
          <a:xfrm>
            <a:off x="6788193" y="5637906"/>
            <a:ext cx="281770" cy="281770"/>
          </a:xfrm>
          <a:custGeom>
            <a:avLst/>
            <a:gdLst/>
            <a:ahLst/>
            <a:cxnLst/>
            <a:rect l="l" t="t" r="r" b="b"/>
            <a:pathLst>
              <a:path w="3960440" h="3960000">
                <a:moveTo>
                  <a:pt x="1588743" y="1414211"/>
                </a:moveTo>
                <a:cubicBezTo>
                  <a:pt x="1540407" y="1411706"/>
                  <a:pt x="1506842" y="1440258"/>
                  <a:pt x="1506842" y="1478573"/>
                </a:cubicBezTo>
                <a:lnTo>
                  <a:pt x="1506842" y="2462752"/>
                </a:lnTo>
                <a:cubicBezTo>
                  <a:pt x="1506842" y="2484086"/>
                  <a:pt x="1516471" y="2503171"/>
                  <a:pt x="1532201" y="2515206"/>
                </a:cubicBezTo>
                <a:cubicBezTo>
                  <a:pt x="1552351" y="2541621"/>
                  <a:pt x="1589483" y="2548946"/>
                  <a:pt x="1619199" y="2531790"/>
                </a:cubicBezTo>
                <a:lnTo>
                  <a:pt x="2471524" y="2039700"/>
                </a:lnTo>
                <a:cubicBezTo>
                  <a:pt x="2509339" y="2017643"/>
                  <a:pt x="2509577" y="1945490"/>
                  <a:pt x="2464719" y="1913406"/>
                </a:cubicBezTo>
                <a:cubicBezTo>
                  <a:pt x="2315501" y="1808322"/>
                  <a:pt x="1748389" y="1486683"/>
                  <a:pt x="1588743" y="1414211"/>
                </a:cubicBezTo>
                <a:close/>
                <a:moveTo>
                  <a:pt x="1982320" y="904379"/>
                </a:moveTo>
                <a:cubicBezTo>
                  <a:pt x="2575020" y="904379"/>
                  <a:pt x="3055498" y="1384857"/>
                  <a:pt x="3055498" y="1977557"/>
                </a:cubicBezTo>
                <a:cubicBezTo>
                  <a:pt x="3055498" y="2570257"/>
                  <a:pt x="2575020" y="3050735"/>
                  <a:pt x="1982320" y="3050735"/>
                </a:cubicBezTo>
                <a:cubicBezTo>
                  <a:pt x="1389620" y="3050735"/>
                  <a:pt x="909142" y="2570257"/>
                  <a:pt x="909142" y="1977557"/>
                </a:cubicBezTo>
                <a:cubicBezTo>
                  <a:pt x="909142" y="1384857"/>
                  <a:pt x="1389620" y="904379"/>
                  <a:pt x="1982320" y="904379"/>
                </a:cubicBezTo>
                <a:close/>
                <a:moveTo>
                  <a:pt x="1982320" y="537397"/>
                </a:moveTo>
                <a:cubicBezTo>
                  <a:pt x="1186942" y="537397"/>
                  <a:pt x="542160" y="1182179"/>
                  <a:pt x="542160" y="1977557"/>
                </a:cubicBezTo>
                <a:cubicBezTo>
                  <a:pt x="542160" y="2772935"/>
                  <a:pt x="1186942" y="3417717"/>
                  <a:pt x="1982320" y="3417717"/>
                </a:cubicBezTo>
                <a:cubicBezTo>
                  <a:pt x="2777698" y="3417717"/>
                  <a:pt x="3422480" y="2772935"/>
                  <a:pt x="3422480" y="1977557"/>
                </a:cubicBezTo>
                <a:cubicBezTo>
                  <a:pt x="3422480" y="1182179"/>
                  <a:pt x="2777698" y="537397"/>
                  <a:pt x="1982320" y="537397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439" name="Freeform 31">
            <a:extLst>
              <a:ext uri="{FF2B5EF4-FFF2-40B4-BE49-F238E27FC236}">
                <a16:creationId xmlns:a16="http://schemas.microsoft.com/office/drawing/2014/main" id="{7EDCCB10-3472-4035-86E0-EF3C73DFDEAF}"/>
              </a:ext>
            </a:extLst>
          </p:cNvPr>
          <p:cNvSpPr>
            <a:spLocks noChangeAspect="1"/>
          </p:cNvSpPr>
          <p:nvPr/>
        </p:nvSpPr>
        <p:spPr>
          <a:xfrm rot="8580000">
            <a:off x="6766923" y="4804967"/>
            <a:ext cx="324311" cy="323447"/>
          </a:xfrm>
          <a:custGeom>
            <a:avLst/>
            <a:gdLst/>
            <a:ahLst/>
            <a:cxnLst/>
            <a:rect l="l" t="t" r="r" b="b"/>
            <a:pathLst>
              <a:path w="3872365" h="3862045">
                <a:moveTo>
                  <a:pt x="1786489" y="808318"/>
                </a:moveTo>
                <a:cubicBezTo>
                  <a:pt x="1525809" y="610106"/>
                  <a:pt x="1257124" y="397966"/>
                  <a:pt x="1040385" y="230829"/>
                </a:cubicBezTo>
                <a:cubicBezTo>
                  <a:pt x="1905215" y="-194386"/>
                  <a:pt x="2650439" y="24572"/>
                  <a:pt x="3162062" y="429660"/>
                </a:cubicBezTo>
                <a:cubicBezTo>
                  <a:pt x="3007351" y="875340"/>
                  <a:pt x="2905932" y="1443216"/>
                  <a:pt x="2745609" y="1410478"/>
                </a:cubicBezTo>
                <a:cubicBezTo>
                  <a:pt x="2633182" y="1430335"/>
                  <a:pt x="2220955" y="1138671"/>
                  <a:pt x="1786489" y="808318"/>
                </a:cubicBezTo>
                <a:close/>
                <a:moveTo>
                  <a:pt x="2701004" y="2590217"/>
                </a:moveTo>
                <a:cubicBezTo>
                  <a:pt x="2682933" y="2576481"/>
                  <a:pt x="2672282" y="2559744"/>
                  <a:pt x="2670336" y="2539383"/>
                </a:cubicBezTo>
                <a:cubicBezTo>
                  <a:pt x="2587360" y="2376647"/>
                  <a:pt x="3042640" y="1246798"/>
                  <a:pt x="3299881" y="563773"/>
                </a:cubicBezTo>
                <a:cubicBezTo>
                  <a:pt x="3959368" y="1266493"/>
                  <a:pt x="3967860" y="2043171"/>
                  <a:pt x="3730056" y="2650875"/>
                </a:cubicBezTo>
                <a:cubicBezTo>
                  <a:pt x="3317547" y="2635434"/>
                  <a:pt x="2827499" y="2686366"/>
                  <a:pt x="2701004" y="2590217"/>
                </a:cubicBezTo>
                <a:close/>
                <a:moveTo>
                  <a:pt x="19691" y="2248546"/>
                </a:moveTo>
                <a:cubicBezTo>
                  <a:pt x="-100797" y="1292396"/>
                  <a:pt x="348853" y="659059"/>
                  <a:pt x="898439" y="307194"/>
                </a:cubicBezTo>
                <a:cubicBezTo>
                  <a:pt x="1269469" y="598575"/>
                  <a:pt x="1773388" y="879352"/>
                  <a:pt x="1690237" y="1020281"/>
                </a:cubicBezTo>
                <a:cubicBezTo>
                  <a:pt x="1661713" y="1200709"/>
                  <a:pt x="629275" y="1847170"/>
                  <a:pt x="19691" y="2248546"/>
                </a:cubicBezTo>
                <a:close/>
                <a:moveTo>
                  <a:pt x="1805382" y="3858278"/>
                </a:moveTo>
                <a:cubicBezTo>
                  <a:pt x="1676483" y="3404460"/>
                  <a:pt x="1433840" y="2881111"/>
                  <a:pt x="1583946" y="2815971"/>
                </a:cubicBezTo>
                <a:cubicBezTo>
                  <a:pt x="1713076" y="2686769"/>
                  <a:pt x="2928316" y="2770622"/>
                  <a:pt x="3657403" y="2804207"/>
                </a:cubicBezTo>
                <a:cubicBezTo>
                  <a:pt x="3192869" y="3648569"/>
                  <a:pt x="2456828" y="3896652"/>
                  <a:pt x="1805382" y="3858278"/>
                </a:cubicBezTo>
                <a:close/>
                <a:moveTo>
                  <a:pt x="762284" y="3480575"/>
                </a:moveTo>
                <a:cubicBezTo>
                  <a:pt x="380940" y="3198297"/>
                  <a:pt x="161300" y="2806810"/>
                  <a:pt x="58293" y="2412172"/>
                </a:cubicBezTo>
                <a:cubicBezTo>
                  <a:pt x="450067" y="2149344"/>
                  <a:pt x="872820" y="1756853"/>
                  <a:pt x="981158" y="1879484"/>
                </a:cubicBezTo>
                <a:cubicBezTo>
                  <a:pt x="1143940" y="1962367"/>
                  <a:pt x="1439720" y="3144041"/>
                  <a:pt x="1633080" y="3847823"/>
                </a:cubicBezTo>
                <a:cubicBezTo>
                  <a:pt x="1278110" y="3779994"/>
                  <a:pt x="991090" y="3649942"/>
                  <a:pt x="762284" y="348057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grpSp>
        <p:nvGrpSpPr>
          <p:cNvPr id="440" name="Group 439">
            <a:extLst>
              <a:ext uri="{FF2B5EF4-FFF2-40B4-BE49-F238E27FC236}">
                <a16:creationId xmlns:a16="http://schemas.microsoft.com/office/drawing/2014/main" id="{DC50CF25-ABD6-40B8-ACEF-4CCB65FF74CA}"/>
              </a:ext>
            </a:extLst>
          </p:cNvPr>
          <p:cNvGrpSpPr/>
          <p:nvPr/>
        </p:nvGrpSpPr>
        <p:grpSpPr>
          <a:xfrm flipH="1">
            <a:off x="594508" y="4612747"/>
            <a:ext cx="5010414" cy="1519376"/>
            <a:chOff x="6587078" y="4757600"/>
            <a:chExt cx="5010414" cy="1519376"/>
          </a:xfrm>
        </p:grpSpPr>
        <p:sp>
          <p:nvSpPr>
            <p:cNvPr id="441" name="Oval 440">
              <a:extLst>
                <a:ext uri="{FF2B5EF4-FFF2-40B4-BE49-F238E27FC236}">
                  <a16:creationId xmlns:a16="http://schemas.microsoft.com/office/drawing/2014/main" id="{E4177FBF-556D-4E1D-98BD-534B348C6AA9}"/>
                </a:ext>
              </a:extLst>
            </p:cNvPr>
            <p:cNvSpPr/>
            <p:nvPr/>
          </p:nvSpPr>
          <p:spPr>
            <a:xfrm>
              <a:off x="6587078" y="4769543"/>
              <a:ext cx="684000" cy="684000"/>
            </a:xfrm>
            <a:prstGeom prst="ellipse">
              <a:avLst/>
            </a:prstGeom>
            <a:solidFill>
              <a:schemeClr val="accent1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  <p:sp>
          <p:nvSpPr>
            <p:cNvPr id="442" name="Oval 38">
              <a:extLst>
                <a:ext uri="{FF2B5EF4-FFF2-40B4-BE49-F238E27FC236}">
                  <a16:creationId xmlns:a16="http://schemas.microsoft.com/office/drawing/2014/main" id="{BD3ECF5B-1315-4E03-8A1C-B41D0327D23B}"/>
                </a:ext>
              </a:extLst>
            </p:cNvPr>
            <p:cNvSpPr/>
            <p:nvPr/>
          </p:nvSpPr>
          <p:spPr>
            <a:xfrm>
              <a:off x="6587078" y="5581033"/>
              <a:ext cx="684000" cy="684000"/>
            </a:xfrm>
            <a:prstGeom prst="ellipse">
              <a:avLst/>
            </a:prstGeom>
            <a:solidFill>
              <a:schemeClr val="accent1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  <p:grpSp>
          <p:nvGrpSpPr>
            <p:cNvPr id="443" name="Group 35">
              <a:extLst>
                <a:ext uri="{FF2B5EF4-FFF2-40B4-BE49-F238E27FC236}">
                  <a16:creationId xmlns:a16="http://schemas.microsoft.com/office/drawing/2014/main" id="{0C65AD7C-B62E-4CD9-96CB-D4BF0AD5BA5E}"/>
                </a:ext>
              </a:extLst>
            </p:cNvPr>
            <p:cNvGrpSpPr/>
            <p:nvPr/>
          </p:nvGrpSpPr>
          <p:grpSpPr>
            <a:xfrm>
              <a:off x="7539267" y="4757600"/>
              <a:ext cx="4058225" cy="707886"/>
              <a:chOff x="592509" y="1556792"/>
              <a:chExt cx="2361076" cy="707886"/>
            </a:xfrm>
          </p:grpSpPr>
          <p:sp>
            <p:nvSpPr>
              <p:cNvPr id="447" name="TextBox 446">
                <a:extLst>
                  <a:ext uri="{FF2B5EF4-FFF2-40B4-BE49-F238E27FC236}">
                    <a16:creationId xmlns:a16="http://schemas.microsoft.com/office/drawing/2014/main" id="{C3F3868A-5A6C-4EAB-9D0A-893AC5A92C50}"/>
                  </a:ext>
                </a:extLst>
              </p:cNvPr>
              <p:cNvSpPr txBox="1"/>
              <p:nvPr/>
            </p:nvSpPr>
            <p:spPr>
              <a:xfrm>
                <a:off x="592509" y="1803013"/>
                <a:ext cx="236107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Get a modern PowerPoint  Presentation that is beautifully designed. </a:t>
                </a:r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Easy to change colors, photos and Text. </a:t>
                </a:r>
                <a:endPara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448" name="TextBox 447">
                <a:extLst>
                  <a:ext uri="{FF2B5EF4-FFF2-40B4-BE49-F238E27FC236}">
                    <a16:creationId xmlns:a16="http://schemas.microsoft.com/office/drawing/2014/main" id="{DE970013-DE0E-4847-AED6-5B9BD7E5E30C}"/>
                  </a:ext>
                </a:extLst>
              </p:cNvPr>
              <p:cNvSpPr txBox="1"/>
              <p:nvPr/>
            </p:nvSpPr>
            <p:spPr>
              <a:xfrm>
                <a:off x="592509" y="1556792"/>
                <a:ext cx="2361075" cy="307777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r"/>
                <a:r>
                  <a:rPr lang="en-US" altLang="ko-KR" sz="14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444" name="Group 443">
              <a:extLst>
                <a:ext uri="{FF2B5EF4-FFF2-40B4-BE49-F238E27FC236}">
                  <a16:creationId xmlns:a16="http://schemas.microsoft.com/office/drawing/2014/main" id="{C69D722C-0093-4C2A-8153-9105A1074FCB}"/>
                </a:ext>
              </a:extLst>
            </p:cNvPr>
            <p:cNvGrpSpPr/>
            <p:nvPr/>
          </p:nvGrpSpPr>
          <p:grpSpPr>
            <a:xfrm>
              <a:off x="7539267" y="5569090"/>
              <a:ext cx="4058225" cy="707886"/>
              <a:chOff x="592509" y="1556792"/>
              <a:chExt cx="2361076" cy="707886"/>
            </a:xfrm>
          </p:grpSpPr>
          <p:sp>
            <p:nvSpPr>
              <p:cNvPr id="445" name="TextBox 444">
                <a:extLst>
                  <a:ext uri="{FF2B5EF4-FFF2-40B4-BE49-F238E27FC236}">
                    <a16:creationId xmlns:a16="http://schemas.microsoft.com/office/drawing/2014/main" id="{EFB81C66-B6FE-4F98-9EBB-25C8A49C7694}"/>
                  </a:ext>
                </a:extLst>
              </p:cNvPr>
              <p:cNvSpPr txBox="1"/>
              <p:nvPr/>
            </p:nvSpPr>
            <p:spPr>
              <a:xfrm>
                <a:off x="592509" y="1803013"/>
                <a:ext cx="236107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Get a modern PowerPoint  Presentation that is beautifully designed.</a:t>
                </a:r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Easy to change colors, photos and Text.</a:t>
                </a:r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 </a:t>
                </a:r>
              </a:p>
            </p:txBody>
          </p:sp>
          <p:sp>
            <p:nvSpPr>
              <p:cNvPr id="446" name="TextBox 445">
                <a:extLst>
                  <a:ext uri="{FF2B5EF4-FFF2-40B4-BE49-F238E27FC236}">
                    <a16:creationId xmlns:a16="http://schemas.microsoft.com/office/drawing/2014/main" id="{85109F37-E1BB-4BE7-A7FE-7A2F3D2AA01E}"/>
                  </a:ext>
                </a:extLst>
              </p:cNvPr>
              <p:cNvSpPr txBox="1"/>
              <p:nvPr/>
            </p:nvSpPr>
            <p:spPr>
              <a:xfrm>
                <a:off x="592509" y="1556792"/>
                <a:ext cx="2361075" cy="307777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r"/>
                <a:r>
                  <a:rPr lang="en-US" altLang="ko-KR" sz="14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sp>
        <p:nvSpPr>
          <p:cNvPr id="449" name="Rectangle 1">
            <a:extLst>
              <a:ext uri="{FF2B5EF4-FFF2-40B4-BE49-F238E27FC236}">
                <a16:creationId xmlns:a16="http://schemas.microsoft.com/office/drawing/2014/main" id="{6EEF54A2-36CE-4819-A4E1-9880F3645A81}"/>
              </a:ext>
            </a:extLst>
          </p:cNvPr>
          <p:cNvSpPr>
            <a:spLocks noChangeAspect="1"/>
          </p:cNvSpPr>
          <p:nvPr/>
        </p:nvSpPr>
        <p:spPr>
          <a:xfrm>
            <a:off x="5118556" y="4819623"/>
            <a:ext cx="293456" cy="292893"/>
          </a:xfrm>
          <a:custGeom>
            <a:avLst/>
            <a:gdLst/>
            <a:ahLst/>
            <a:cxnLst/>
            <a:rect l="l" t="t" r="r" b="b"/>
            <a:pathLst>
              <a:path w="4020621" h="4012920">
                <a:moveTo>
                  <a:pt x="780213" y="3724888"/>
                </a:moveTo>
                <a:lnTo>
                  <a:pt x="2868445" y="3724888"/>
                </a:lnTo>
                <a:lnTo>
                  <a:pt x="2868445" y="4012920"/>
                </a:lnTo>
                <a:lnTo>
                  <a:pt x="780213" y="4012920"/>
                </a:lnTo>
                <a:close/>
                <a:moveTo>
                  <a:pt x="4020621" y="2152587"/>
                </a:moveTo>
                <a:lnTo>
                  <a:pt x="4020621" y="3448731"/>
                </a:lnTo>
                <a:lnTo>
                  <a:pt x="3903908" y="3386593"/>
                </a:lnTo>
                <a:lnTo>
                  <a:pt x="3903908" y="2214725"/>
                </a:lnTo>
                <a:close/>
                <a:moveTo>
                  <a:pt x="1582587" y="1544569"/>
                </a:moveTo>
                <a:cubicBezTo>
                  <a:pt x="1525677" y="1652847"/>
                  <a:pt x="1434945" y="1739939"/>
                  <a:pt x="1324158" y="1792547"/>
                </a:cubicBezTo>
                <a:lnTo>
                  <a:pt x="1790243" y="1792547"/>
                </a:lnTo>
                <a:cubicBezTo>
                  <a:pt x="1708293" y="1721838"/>
                  <a:pt x="1638004" y="1638154"/>
                  <a:pt x="1582587" y="1544569"/>
                </a:cubicBezTo>
                <a:close/>
                <a:moveTo>
                  <a:pt x="1238323" y="1312673"/>
                </a:moveTo>
                <a:cubicBezTo>
                  <a:pt x="1173622" y="1312673"/>
                  <a:pt x="1121172" y="1365123"/>
                  <a:pt x="1121172" y="1429824"/>
                </a:cubicBezTo>
                <a:cubicBezTo>
                  <a:pt x="1121172" y="1494525"/>
                  <a:pt x="1173622" y="1546975"/>
                  <a:pt x="1238323" y="1546975"/>
                </a:cubicBezTo>
                <a:cubicBezTo>
                  <a:pt x="1303024" y="1546975"/>
                  <a:pt x="1355474" y="1494525"/>
                  <a:pt x="1355474" y="1429824"/>
                </a:cubicBezTo>
                <a:cubicBezTo>
                  <a:pt x="1355474" y="1365123"/>
                  <a:pt x="1303024" y="1312673"/>
                  <a:pt x="1238323" y="1312673"/>
                </a:cubicBezTo>
                <a:close/>
                <a:moveTo>
                  <a:pt x="870057" y="1312673"/>
                </a:moveTo>
                <a:cubicBezTo>
                  <a:pt x="805356" y="1312673"/>
                  <a:pt x="752906" y="1365123"/>
                  <a:pt x="752906" y="1429824"/>
                </a:cubicBezTo>
                <a:cubicBezTo>
                  <a:pt x="752906" y="1494525"/>
                  <a:pt x="805356" y="1546975"/>
                  <a:pt x="870057" y="1546975"/>
                </a:cubicBezTo>
                <a:cubicBezTo>
                  <a:pt x="934758" y="1546975"/>
                  <a:pt x="987208" y="1494525"/>
                  <a:pt x="987208" y="1429824"/>
                </a:cubicBezTo>
                <a:cubicBezTo>
                  <a:pt x="987208" y="1365123"/>
                  <a:pt x="934758" y="1312673"/>
                  <a:pt x="870057" y="1312673"/>
                </a:cubicBezTo>
                <a:close/>
                <a:moveTo>
                  <a:pt x="2775838" y="1127627"/>
                </a:moveTo>
                <a:cubicBezTo>
                  <a:pt x="2666578" y="1127627"/>
                  <a:pt x="2578006" y="1216199"/>
                  <a:pt x="2578006" y="1325459"/>
                </a:cubicBezTo>
                <a:cubicBezTo>
                  <a:pt x="2578006" y="1434719"/>
                  <a:pt x="2666578" y="1523291"/>
                  <a:pt x="2775838" y="1523291"/>
                </a:cubicBezTo>
                <a:cubicBezTo>
                  <a:pt x="2885098" y="1523291"/>
                  <a:pt x="2973670" y="1434719"/>
                  <a:pt x="2973670" y="1325459"/>
                </a:cubicBezTo>
                <a:cubicBezTo>
                  <a:pt x="2973670" y="1216199"/>
                  <a:pt x="2885098" y="1127627"/>
                  <a:pt x="2775838" y="1127627"/>
                </a:cubicBezTo>
                <a:close/>
                <a:moveTo>
                  <a:pt x="2153949" y="1127627"/>
                </a:moveTo>
                <a:cubicBezTo>
                  <a:pt x="2044689" y="1127627"/>
                  <a:pt x="1956117" y="1216199"/>
                  <a:pt x="1956117" y="1325459"/>
                </a:cubicBezTo>
                <a:cubicBezTo>
                  <a:pt x="1956117" y="1434719"/>
                  <a:pt x="2044689" y="1523291"/>
                  <a:pt x="2153949" y="1523291"/>
                </a:cubicBezTo>
                <a:cubicBezTo>
                  <a:pt x="2263209" y="1523291"/>
                  <a:pt x="2351781" y="1434719"/>
                  <a:pt x="2351781" y="1325459"/>
                </a:cubicBezTo>
                <a:cubicBezTo>
                  <a:pt x="2351781" y="1216199"/>
                  <a:pt x="2263209" y="1127627"/>
                  <a:pt x="2153949" y="1127627"/>
                </a:cubicBezTo>
                <a:close/>
                <a:moveTo>
                  <a:pt x="1238323" y="956510"/>
                </a:moveTo>
                <a:cubicBezTo>
                  <a:pt x="1173622" y="956510"/>
                  <a:pt x="1121172" y="1008960"/>
                  <a:pt x="1121172" y="1073661"/>
                </a:cubicBezTo>
                <a:cubicBezTo>
                  <a:pt x="1121172" y="1138362"/>
                  <a:pt x="1173622" y="1190812"/>
                  <a:pt x="1238323" y="1190812"/>
                </a:cubicBezTo>
                <a:cubicBezTo>
                  <a:pt x="1303024" y="1190812"/>
                  <a:pt x="1355474" y="1138362"/>
                  <a:pt x="1355474" y="1073661"/>
                </a:cubicBezTo>
                <a:cubicBezTo>
                  <a:pt x="1355474" y="1008960"/>
                  <a:pt x="1303024" y="956510"/>
                  <a:pt x="1238323" y="956510"/>
                </a:cubicBezTo>
                <a:close/>
                <a:moveTo>
                  <a:pt x="870057" y="956510"/>
                </a:moveTo>
                <a:cubicBezTo>
                  <a:pt x="805356" y="956510"/>
                  <a:pt x="752906" y="1008960"/>
                  <a:pt x="752906" y="1073661"/>
                </a:cubicBezTo>
                <a:cubicBezTo>
                  <a:pt x="752906" y="1138362"/>
                  <a:pt x="805356" y="1190812"/>
                  <a:pt x="870057" y="1190812"/>
                </a:cubicBezTo>
                <a:cubicBezTo>
                  <a:pt x="934758" y="1190812"/>
                  <a:pt x="987208" y="1138362"/>
                  <a:pt x="987208" y="1073661"/>
                </a:cubicBezTo>
                <a:cubicBezTo>
                  <a:pt x="987208" y="1008960"/>
                  <a:pt x="934758" y="956510"/>
                  <a:pt x="870057" y="956510"/>
                </a:cubicBezTo>
                <a:close/>
                <a:moveTo>
                  <a:pt x="2775838" y="526176"/>
                </a:moveTo>
                <a:cubicBezTo>
                  <a:pt x="2666578" y="526176"/>
                  <a:pt x="2578006" y="614748"/>
                  <a:pt x="2578006" y="724008"/>
                </a:cubicBezTo>
                <a:cubicBezTo>
                  <a:pt x="2578006" y="833268"/>
                  <a:pt x="2666578" y="921840"/>
                  <a:pt x="2775838" y="921840"/>
                </a:cubicBezTo>
                <a:cubicBezTo>
                  <a:pt x="2885098" y="921840"/>
                  <a:pt x="2973670" y="833268"/>
                  <a:pt x="2973670" y="724008"/>
                </a:cubicBezTo>
                <a:cubicBezTo>
                  <a:pt x="2973670" y="614748"/>
                  <a:pt x="2885098" y="526176"/>
                  <a:pt x="2775838" y="526176"/>
                </a:cubicBezTo>
                <a:close/>
                <a:moveTo>
                  <a:pt x="2153949" y="526176"/>
                </a:moveTo>
                <a:cubicBezTo>
                  <a:pt x="2044689" y="526176"/>
                  <a:pt x="1956117" y="614748"/>
                  <a:pt x="1956117" y="724008"/>
                </a:cubicBezTo>
                <a:cubicBezTo>
                  <a:pt x="1956117" y="833268"/>
                  <a:pt x="2044689" y="921840"/>
                  <a:pt x="2153949" y="921840"/>
                </a:cubicBezTo>
                <a:cubicBezTo>
                  <a:pt x="2263209" y="921840"/>
                  <a:pt x="2351781" y="833268"/>
                  <a:pt x="2351781" y="724008"/>
                </a:cubicBezTo>
                <a:cubicBezTo>
                  <a:pt x="2351781" y="614748"/>
                  <a:pt x="2263209" y="526176"/>
                  <a:pt x="2153949" y="526176"/>
                </a:cubicBezTo>
                <a:close/>
                <a:moveTo>
                  <a:pt x="2464893" y="0"/>
                </a:moveTo>
                <a:cubicBezTo>
                  <a:pt x="3030837" y="0"/>
                  <a:pt x="3489626" y="458789"/>
                  <a:pt x="3489626" y="1024733"/>
                </a:cubicBezTo>
                <a:cubicBezTo>
                  <a:pt x="3489626" y="1442455"/>
                  <a:pt x="3239684" y="1801800"/>
                  <a:pt x="2880320" y="1959209"/>
                </a:cubicBezTo>
                <a:lnTo>
                  <a:pt x="2880320" y="2008571"/>
                </a:lnTo>
                <a:lnTo>
                  <a:pt x="3250857" y="2008571"/>
                </a:lnTo>
                <a:lnTo>
                  <a:pt x="3250857" y="2359970"/>
                </a:lnTo>
                <a:lnTo>
                  <a:pt x="3437294" y="2359970"/>
                </a:lnTo>
                <a:lnTo>
                  <a:pt x="3437294" y="2360694"/>
                </a:lnTo>
                <a:lnTo>
                  <a:pt x="3852060" y="2233461"/>
                </a:lnTo>
                <a:lnTo>
                  <a:pt x="3852060" y="3367858"/>
                </a:lnTo>
                <a:lnTo>
                  <a:pt x="3437294" y="3240624"/>
                </a:lnTo>
                <a:lnTo>
                  <a:pt x="3437294" y="3241349"/>
                </a:lnTo>
                <a:lnTo>
                  <a:pt x="3250857" y="3241349"/>
                </a:lnTo>
                <a:lnTo>
                  <a:pt x="3250857" y="3633063"/>
                </a:lnTo>
                <a:lnTo>
                  <a:pt x="298529" y="3633063"/>
                </a:lnTo>
                <a:lnTo>
                  <a:pt x="298529" y="2431730"/>
                </a:lnTo>
                <a:lnTo>
                  <a:pt x="0" y="2008571"/>
                </a:lnTo>
                <a:lnTo>
                  <a:pt x="298529" y="2008571"/>
                </a:lnTo>
                <a:lnTo>
                  <a:pt x="792088" y="2008571"/>
                </a:lnTo>
                <a:lnTo>
                  <a:pt x="792088" y="1796817"/>
                </a:lnTo>
                <a:cubicBezTo>
                  <a:pt x="587745" y="1700755"/>
                  <a:pt x="447370" y="1492642"/>
                  <a:pt x="447370" y="1251742"/>
                </a:cubicBezTo>
                <a:cubicBezTo>
                  <a:pt x="447370" y="916605"/>
                  <a:pt x="719053" y="644923"/>
                  <a:pt x="1054190" y="644923"/>
                </a:cubicBezTo>
                <a:cubicBezTo>
                  <a:pt x="1212753" y="644923"/>
                  <a:pt x="1357112" y="705740"/>
                  <a:pt x="1463939" y="806702"/>
                </a:cubicBezTo>
                <a:cubicBezTo>
                  <a:pt x="1563407" y="345444"/>
                  <a:pt x="1973809" y="0"/>
                  <a:pt x="246489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450" name="Rounded Rectangle 24">
            <a:extLst>
              <a:ext uri="{FF2B5EF4-FFF2-40B4-BE49-F238E27FC236}">
                <a16:creationId xmlns:a16="http://schemas.microsoft.com/office/drawing/2014/main" id="{A916BF17-7425-46A5-B141-6CE48A1877DF}"/>
              </a:ext>
            </a:extLst>
          </p:cNvPr>
          <p:cNvSpPr>
            <a:spLocks noChangeAspect="1"/>
          </p:cNvSpPr>
          <p:nvPr/>
        </p:nvSpPr>
        <p:spPr>
          <a:xfrm>
            <a:off x="5103052" y="5640114"/>
            <a:ext cx="324464" cy="251052"/>
          </a:xfrm>
          <a:custGeom>
            <a:avLst/>
            <a:gdLst/>
            <a:ahLst/>
            <a:cxnLst/>
            <a:rect l="l" t="t" r="r" b="b"/>
            <a:pathLst>
              <a:path w="3960000" h="3064028">
                <a:moveTo>
                  <a:pt x="1955333" y="1285185"/>
                </a:moveTo>
                <a:cubicBezTo>
                  <a:pt x="2192176" y="1285185"/>
                  <a:pt x="2384176" y="1477185"/>
                  <a:pt x="2384176" y="1714028"/>
                </a:cubicBezTo>
                <a:cubicBezTo>
                  <a:pt x="2384176" y="1950871"/>
                  <a:pt x="2192176" y="2142871"/>
                  <a:pt x="1955333" y="2142871"/>
                </a:cubicBezTo>
                <a:cubicBezTo>
                  <a:pt x="1718490" y="2142871"/>
                  <a:pt x="1526490" y="1950871"/>
                  <a:pt x="1526490" y="1714028"/>
                </a:cubicBezTo>
                <a:cubicBezTo>
                  <a:pt x="1526490" y="1477185"/>
                  <a:pt x="1718490" y="1285185"/>
                  <a:pt x="1955333" y="1285185"/>
                </a:cubicBezTo>
                <a:close/>
                <a:moveTo>
                  <a:pt x="1955333" y="1074136"/>
                </a:moveTo>
                <a:cubicBezTo>
                  <a:pt x="1601930" y="1074136"/>
                  <a:pt x="1315441" y="1360625"/>
                  <a:pt x="1315441" y="1714028"/>
                </a:cubicBezTo>
                <a:cubicBezTo>
                  <a:pt x="1315441" y="2067431"/>
                  <a:pt x="1601930" y="2353920"/>
                  <a:pt x="1955333" y="2353920"/>
                </a:cubicBezTo>
                <a:cubicBezTo>
                  <a:pt x="2308736" y="2353920"/>
                  <a:pt x="2595225" y="2067431"/>
                  <a:pt x="2595225" y="1714028"/>
                </a:cubicBezTo>
                <a:cubicBezTo>
                  <a:pt x="2595225" y="1360625"/>
                  <a:pt x="2308736" y="1074136"/>
                  <a:pt x="1955333" y="1074136"/>
                </a:cubicBezTo>
                <a:close/>
                <a:moveTo>
                  <a:pt x="1955333" y="849503"/>
                </a:moveTo>
                <a:cubicBezTo>
                  <a:pt x="2432797" y="849503"/>
                  <a:pt x="2819858" y="1236564"/>
                  <a:pt x="2819858" y="1714028"/>
                </a:cubicBezTo>
                <a:cubicBezTo>
                  <a:pt x="2819858" y="2191492"/>
                  <a:pt x="2432797" y="2578553"/>
                  <a:pt x="1955333" y="2578553"/>
                </a:cubicBezTo>
                <a:cubicBezTo>
                  <a:pt x="1477869" y="2578553"/>
                  <a:pt x="1090808" y="2191492"/>
                  <a:pt x="1090808" y="1714028"/>
                </a:cubicBezTo>
                <a:cubicBezTo>
                  <a:pt x="1090808" y="1236564"/>
                  <a:pt x="1477869" y="849503"/>
                  <a:pt x="1955333" y="849503"/>
                </a:cubicBezTo>
                <a:close/>
                <a:moveTo>
                  <a:pt x="3253503" y="756254"/>
                </a:moveTo>
                <a:cubicBezTo>
                  <a:pt x="3162525" y="756254"/>
                  <a:pt x="3088773" y="830006"/>
                  <a:pt x="3088773" y="920984"/>
                </a:cubicBezTo>
                <a:cubicBezTo>
                  <a:pt x="3088773" y="1011962"/>
                  <a:pt x="3162525" y="1085714"/>
                  <a:pt x="3253503" y="1085714"/>
                </a:cubicBezTo>
                <a:cubicBezTo>
                  <a:pt x="3344481" y="1085714"/>
                  <a:pt x="3418233" y="1011962"/>
                  <a:pt x="3418233" y="920984"/>
                </a:cubicBezTo>
                <a:cubicBezTo>
                  <a:pt x="3418233" y="830006"/>
                  <a:pt x="3344481" y="756254"/>
                  <a:pt x="3253503" y="756254"/>
                </a:cubicBezTo>
                <a:close/>
                <a:moveTo>
                  <a:pt x="1955333" y="744677"/>
                </a:moveTo>
                <a:cubicBezTo>
                  <a:pt x="1419975" y="744677"/>
                  <a:pt x="985982" y="1178670"/>
                  <a:pt x="985982" y="1714028"/>
                </a:cubicBezTo>
                <a:cubicBezTo>
                  <a:pt x="985982" y="2249386"/>
                  <a:pt x="1419975" y="2683379"/>
                  <a:pt x="1955333" y="2683379"/>
                </a:cubicBezTo>
                <a:cubicBezTo>
                  <a:pt x="2490691" y="2683379"/>
                  <a:pt x="2924684" y="2249386"/>
                  <a:pt x="2924684" y="1714028"/>
                </a:cubicBezTo>
                <a:cubicBezTo>
                  <a:pt x="2924684" y="1178670"/>
                  <a:pt x="2490691" y="744677"/>
                  <a:pt x="1955333" y="744677"/>
                </a:cubicBezTo>
                <a:close/>
                <a:moveTo>
                  <a:pt x="1333922" y="0"/>
                </a:moveTo>
                <a:lnTo>
                  <a:pt x="2626078" y="0"/>
                </a:lnTo>
                <a:lnTo>
                  <a:pt x="2717085" y="364028"/>
                </a:lnTo>
                <a:lnTo>
                  <a:pt x="3699990" y="364028"/>
                </a:lnTo>
                <a:cubicBezTo>
                  <a:pt x="3843590" y="364028"/>
                  <a:pt x="3960000" y="480438"/>
                  <a:pt x="3960000" y="624038"/>
                </a:cubicBezTo>
                <a:lnTo>
                  <a:pt x="3960000" y="2804018"/>
                </a:lnTo>
                <a:cubicBezTo>
                  <a:pt x="3960000" y="2947618"/>
                  <a:pt x="3843590" y="3064028"/>
                  <a:pt x="3699990" y="3064028"/>
                </a:cubicBezTo>
                <a:lnTo>
                  <a:pt x="260010" y="3064028"/>
                </a:lnTo>
                <a:cubicBezTo>
                  <a:pt x="116410" y="3064028"/>
                  <a:pt x="0" y="2947618"/>
                  <a:pt x="0" y="2804018"/>
                </a:cubicBezTo>
                <a:lnTo>
                  <a:pt x="0" y="624038"/>
                </a:lnTo>
                <a:cubicBezTo>
                  <a:pt x="0" y="480438"/>
                  <a:pt x="116410" y="364028"/>
                  <a:pt x="260010" y="364028"/>
                </a:cubicBezTo>
                <a:lnTo>
                  <a:pt x="443165" y="364028"/>
                </a:lnTo>
                <a:lnTo>
                  <a:pt x="443165" y="237982"/>
                </a:lnTo>
                <a:cubicBezTo>
                  <a:pt x="443165" y="195266"/>
                  <a:pt x="477794" y="160637"/>
                  <a:pt x="520510" y="160637"/>
                </a:cubicBezTo>
                <a:lnTo>
                  <a:pt x="1049896" y="160637"/>
                </a:lnTo>
                <a:cubicBezTo>
                  <a:pt x="1092612" y="160637"/>
                  <a:pt x="1127241" y="195266"/>
                  <a:pt x="1127241" y="237982"/>
                </a:cubicBezTo>
                <a:lnTo>
                  <a:pt x="1127241" y="364028"/>
                </a:lnTo>
                <a:lnTo>
                  <a:pt x="1242915" y="36402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grpSp>
        <p:nvGrpSpPr>
          <p:cNvPr id="451" name="Group 450">
            <a:extLst>
              <a:ext uri="{FF2B5EF4-FFF2-40B4-BE49-F238E27FC236}">
                <a16:creationId xmlns:a16="http://schemas.microsoft.com/office/drawing/2014/main" id="{0C42368B-709C-45BE-9AD1-72FA4CFF5CCF}"/>
              </a:ext>
            </a:extLst>
          </p:cNvPr>
          <p:cNvGrpSpPr/>
          <p:nvPr/>
        </p:nvGrpSpPr>
        <p:grpSpPr>
          <a:xfrm>
            <a:off x="769097" y="1681153"/>
            <a:ext cx="5223663" cy="646331"/>
            <a:chOff x="769097" y="1463875"/>
            <a:chExt cx="5223663" cy="646331"/>
          </a:xfrm>
        </p:grpSpPr>
        <p:sp>
          <p:nvSpPr>
            <p:cNvPr id="452" name="TextBox 451">
              <a:extLst>
                <a:ext uri="{FF2B5EF4-FFF2-40B4-BE49-F238E27FC236}">
                  <a16:creationId xmlns:a16="http://schemas.microsoft.com/office/drawing/2014/main" id="{97FCFCC7-2CA7-4EAB-9F39-6465AE0389EA}"/>
                </a:ext>
              </a:extLst>
            </p:cNvPr>
            <p:cNvSpPr txBox="1"/>
            <p:nvPr/>
          </p:nvSpPr>
          <p:spPr>
            <a:xfrm>
              <a:off x="769097" y="1556208"/>
              <a:ext cx="2332117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GB" altLang="ko-KR" sz="2400" dirty="0">
                  <a:solidFill>
                    <a:schemeClr val="accent1"/>
                  </a:solidFill>
                  <a:cs typeface="Arial" pitchFamily="34" charset="0"/>
                </a:rPr>
                <a:t>ALLPPT Layout</a:t>
              </a:r>
              <a:endParaRPr lang="ko-KR" altLang="en-US" sz="2400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453" name="TextBox 452">
              <a:extLst>
                <a:ext uri="{FF2B5EF4-FFF2-40B4-BE49-F238E27FC236}">
                  <a16:creationId xmlns:a16="http://schemas.microsoft.com/office/drawing/2014/main" id="{67937F70-3745-49D1-916C-3C8F9AB47162}"/>
                </a:ext>
              </a:extLst>
            </p:cNvPr>
            <p:cNvSpPr txBox="1"/>
            <p:nvPr/>
          </p:nvSpPr>
          <p:spPr>
            <a:xfrm>
              <a:off x="3101214" y="1463875"/>
              <a:ext cx="28915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You can simply impress your audience and add a unique zing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54" name="Group 453">
            <a:extLst>
              <a:ext uri="{FF2B5EF4-FFF2-40B4-BE49-F238E27FC236}">
                <a16:creationId xmlns:a16="http://schemas.microsoft.com/office/drawing/2014/main" id="{352E2E97-AF5C-4C58-89DF-54F5C5CBDE4B}"/>
              </a:ext>
            </a:extLst>
          </p:cNvPr>
          <p:cNvGrpSpPr/>
          <p:nvPr/>
        </p:nvGrpSpPr>
        <p:grpSpPr>
          <a:xfrm>
            <a:off x="6199242" y="1681153"/>
            <a:ext cx="5223663" cy="646331"/>
            <a:chOff x="769097" y="1463875"/>
            <a:chExt cx="5223663" cy="646331"/>
          </a:xfrm>
        </p:grpSpPr>
        <p:sp>
          <p:nvSpPr>
            <p:cNvPr id="455" name="TextBox 454">
              <a:extLst>
                <a:ext uri="{FF2B5EF4-FFF2-40B4-BE49-F238E27FC236}">
                  <a16:creationId xmlns:a16="http://schemas.microsoft.com/office/drawing/2014/main" id="{32D427A6-38E0-4CE0-A114-ADB083908F5A}"/>
                </a:ext>
              </a:extLst>
            </p:cNvPr>
            <p:cNvSpPr txBox="1"/>
            <p:nvPr/>
          </p:nvSpPr>
          <p:spPr>
            <a:xfrm>
              <a:off x="769097" y="1556208"/>
              <a:ext cx="2332117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GB" altLang="ko-KR" sz="2400" dirty="0">
                  <a:solidFill>
                    <a:schemeClr val="accent4"/>
                  </a:solidFill>
                  <a:cs typeface="Arial" pitchFamily="34" charset="0"/>
                </a:rPr>
                <a:t>ALLPPT Layout</a:t>
              </a:r>
              <a:endParaRPr lang="ko-KR" altLang="en-US" sz="2400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456" name="TextBox 455">
              <a:extLst>
                <a:ext uri="{FF2B5EF4-FFF2-40B4-BE49-F238E27FC236}">
                  <a16:creationId xmlns:a16="http://schemas.microsoft.com/office/drawing/2014/main" id="{5FFDCF42-729A-4050-BB6D-18FBDCEA7C57}"/>
                </a:ext>
              </a:extLst>
            </p:cNvPr>
            <p:cNvSpPr txBox="1"/>
            <p:nvPr/>
          </p:nvSpPr>
          <p:spPr>
            <a:xfrm>
              <a:off x="3101214" y="1463875"/>
              <a:ext cx="28915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You can simply impress your audience and add a unique zing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2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D66C"/>
      </a:accent1>
      <a:accent2>
        <a:srgbClr val="96C8E9"/>
      </a:accent2>
      <a:accent3>
        <a:srgbClr val="FBE034"/>
      </a:accent3>
      <a:accent4>
        <a:srgbClr val="FFA246"/>
      </a:accent4>
      <a:accent5>
        <a:srgbClr val="A5A5A5"/>
      </a:accent5>
      <a:accent6>
        <a:srgbClr val="5C5C5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11154</TotalTime>
  <Words>218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21</cp:revision>
  <dcterms:created xsi:type="dcterms:W3CDTF">2018-02-18T19:39:47Z</dcterms:created>
  <dcterms:modified xsi:type="dcterms:W3CDTF">2021-04-15T04:55:57Z</dcterms:modified>
</cp:coreProperties>
</file>