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33F8F40-7B58-4C2B-8E79-F4C8320650B7}"/>
              </a:ext>
            </a:extLst>
          </p:cNvPr>
          <p:cNvSpPr/>
          <p:nvPr/>
        </p:nvSpPr>
        <p:spPr>
          <a:xfrm>
            <a:off x="0" y="3139472"/>
            <a:ext cx="12192000" cy="3460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Graphic 8">
            <a:extLst>
              <a:ext uri="{FF2B5EF4-FFF2-40B4-BE49-F238E27FC236}">
                <a16:creationId xmlns:a16="http://schemas.microsoft.com/office/drawing/2014/main" id="{A9E0539A-5F59-4334-9E0D-6E75061EC85F}"/>
              </a:ext>
            </a:extLst>
          </p:cNvPr>
          <p:cNvSpPr/>
          <p:nvPr/>
        </p:nvSpPr>
        <p:spPr>
          <a:xfrm>
            <a:off x="829770" y="1584924"/>
            <a:ext cx="2875606" cy="1554547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8" name="Graphic 8">
            <a:extLst>
              <a:ext uri="{FF2B5EF4-FFF2-40B4-BE49-F238E27FC236}">
                <a16:creationId xmlns:a16="http://schemas.microsoft.com/office/drawing/2014/main" id="{37C4EB62-E3CF-4078-8831-E34C0C994EF6}"/>
              </a:ext>
            </a:extLst>
          </p:cNvPr>
          <p:cNvSpPr/>
          <p:nvPr/>
        </p:nvSpPr>
        <p:spPr>
          <a:xfrm flipV="1">
            <a:off x="829770" y="3120420"/>
            <a:ext cx="2875606" cy="3270854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9" name="Arrow: Up 238">
            <a:extLst>
              <a:ext uri="{FF2B5EF4-FFF2-40B4-BE49-F238E27FC236}">
                <a16:creationId xmlns:a16="http://schemas.microsoft.com/office/drawing/2014/main" id="{CB4E961B-EDC7-4BDD-813C-0EA54C1B1C91}"/>
              </a:ext>
            </a:extLst>
          </p:cNvPr>
          <p:cNvSpPr/>
          <p:nvPr/>
        </p:nvSpPr>
        <p:spPr>
          <a:xfrm>
            <a:off x="4143375" y="1584924"/>
            <a:ext cx="476250" cy="1576837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Arrow: Up 239">
            <a:extLst>
              <a:ext uri="{FF2B5EF4-FFF2-40B4-BE49-F238E27FC236}">
                <a16:creationId xmlns:a16="http://schemas.microsoft.com/office/drawing/2014/main" id="{15F0C07D-12E8-4A55-B76F-1D58D8974763}"/>
              </a:ext>
            </a:extLst>
          </p:cNvPr>
          <p:cNvSpPr/>
          <p:nvPr/>
        </p:nvSpPr>
        <p:spPr>
          <a:xfrm rot="10800000">
            <a:off x="4143375" y="3139470"/>
            <a:ext cx="476250" cy="3156554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AutoShape 92">
            <a:extLst>
              <a:ext uri="{FF2B5EF4-FFF2-40B4-BE49-F238E27FC236}">
                <a16:creationId xmlns:a16="http://schemas.microsoft.com/office/drawing/2014/main" id="{ACCB3026-9F5E-4976-BD8A-C33E47693C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38282" y="3558302"/>
            <a:ext cx="761524" cy="761524"/>
          </a:xfrm>
          <a:prstGeom prst="ellipse">
            <a:avLst/>
          </a:prstGeom>
          <a:noFill/>
          <a:ln w="38100">
            <a:solidFill>
              <a:schemeClr val="bg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42" name="AutoShape 92">
            <a:extLst>
              <a:ext uri="{FF2B5EF4-FFF2-40B4-BE49-F238E27FC236}">
                <a16:creationId xmlns:a16="http://schemas.microsoft.com/office/drawing/2014/main" id="{64F645E3-F853-44C6-B454-4A82E11389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50164" y="3558302"/>
            <a:ext cx="761524" cy="761524"/>
          </a:xfrm>
          <a:prstGeom prst="ellipse">
            <a:avLst/>
          </a:prstGeom>
          <a:noFill/>
          <a:ln w="38100">
            <a:solidFill>
              <a:schemeClr val="bg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43" name="AutoShape 92">
            <a:extLst>
              <a:ext uri="{FF2B5EF4-FFF2-40B4-BE49-F238E27FC236}">
                <a16:creationId xmlns:a16="http://schemas.microsoft.com/office/drawing/2014/main" id="{5570528A-F885-4D59-842A-FAE5F19519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56105" y="3558229"/>
            <a:ext cx="761524" cy="76160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44" name="AutoShape 92">
            <a:extLst>
              <a:ext uri="{FF2B5EF4-FFF2-40B4-BE49-F238E27FC236}">
                <a16:creationId xmlns:a16="http://schemas.microsoft.com/office/drawing/2014/main" id="{8B61CEA4-BFE4-4686-B7AD-418F844ADA0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44223" y="3558229"/>
            <a:ext cx="761524" cy="76160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C6AA9381-AF61-45F4-89E7-ED8C90BADB9F}"/>
              </a:ext>
            </a:extLst>
          </p:cNvPr>
          <p:cNvSpPr txBox="1"/>
          <p:nvPr/>
        </p:nvSpPr>
        <p:spPr>
          <a:xfrm>
            <a:off x="5576795" y="5241811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246" name="Trapezoid 10">
            <a:extLst>
              <a:ext uri="{FF2B5EF4-FFF2-40B4-BE49-F238E27FC236}">
                <a16:creationId xmlns:a16="http://schemas.microsoft.com/office/drawing/2014/main" id="{C4DD5CE3-93ED-460D-B2D1-69F979558A17}"/>
              </a:ext>
            </a:extLst>
          </p:cNvPr>
          <p:cNvSpPr/>
          <p:nvPr/>
        </p:nvSpPr>
        <p:spPr>
          <a:xfrm>
            <a:off x="7545081" y="3753151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47" name="Oval 7">
            <a:extLst>
              <a:ext uri="{FF2B5EF4-FFF2-40B4-BE49-F238E27FC236}">
                <a16:creationId xmlns:a16="http://schemas.microsoft.com/office/drawing/2014/main" id="{2AC00BE9-0BEE-46DF-B94A-D0F33E3EDDE2}"/>
              </a:ext>
            </a:extLst>
          </p:cNvPr>
          <p:cNvSpPr/>
          <p:nvPr/>
        </p:nvSpPr>
        <p:spPr>
          <a:xfrm>
            <a:off x="10591317" y="3715713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48" name="Rounded Rectangle 12">
            <a:extLst>
              <a:ext uri="{FF2B5EF4-FFF2-40B4-BE49-F238E27FC236}">
                <a16:creationId xmlns:a16="http://schemas.microsoft.com/office/drawing/2014/main" id="{1CC882FA-E36B-4B1F-A8AC-E43815369790}"/>
              </a:ext>
            </a:extLst>
          </p:cNvPr>
          <p:cNvSpPr>
            <a:spLocks noChangeAspect="1"/>
          </p:cNvSpPr>
          <p:nvPr/>
        </p:nvSpPr>
        <p:spPr>
          <a:xfrm>
            <a:off x="6063760" y="3733486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49" name="Rounded Rectangle 1">
            <a:extLst>
              <a:ext uri="{FF2B5EF4-FFF2-40B4-BE49-F238E27FC236}">
                <a16:creationId xmlns:a16="http://schemas.microsoft.com/office/drawing/2014/main" id="{071AF658-BAE6-46C2-87AD-11DE8787153E}"/>
              </a:ext>
            </a:extLst>
          </p:cNvPr>
          <p:cNvSpPr>
            <a:spLocks/>
          </p:cNvSpPr>
          <p:nvPr/>
        </p:nvSpPr>
        <p:spPr>
          <a:xfrm>
            <a:off x="9066661" y="3775142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35F7FE54-1545-4104-83A2-433893ED1C1D}"/>
              </a:ext>
            </a:extLst>
          </p:cNvPr>
          <p:cNvSpPr txBox="1"/>
          <p:nvPr/>
        </p:nvSpPr>
        <p:spPr>
          <a:xfrm>
            <a:off x="5576797" y="449873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C97FDD2-5B8B-4859-9A6B-37D99562B393}"/>
              </a:ext>
            </a:extLst>
          </p:cNvPr>
          <p:cNvSpPr txBox="1"/>
          <p:nvPr/>
        </p:nvSpPr>
        <p:spPr>
          <a:xfrm>
            <a:off x="7088363" y="449873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D1520024-AF87-4857-9A60-BA804730C9DD}"/>
              </a:ext>
            </a:extLst>
          </p:cNvPr>
          <p:cNvSpPr txBox="1"/>
          <p:nvPr/>
        </p:nvSpPr>
        <p:spPr>
          <a:xfrm>
            <a:off x="8599931" y="449873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BECEF89E-4001-4BD7-BE0A-B74E92639271}"/>
              </a:ext>
            </a:extLst>
          </p:cNvPr>
          <p:cNvSpPr txBox="1"/>
          <p:nvPr/>
        </p:nvSpPr>
        <p:spPr>
          <a:xfrm>
            <a:off x="10111497" y="449873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543ABE4-D7F3-4C10-B912-F6303F01520D}"/>
              </a:ext>
            </a:extLst>
          </p:cNvPr>
          <p:cNvSpPr txBox="1"/>
          <p:nvPr/>
        </p:nvSpPr>
        <p:spPr>
          <a:xfrm>
            <a:off x="5479149" y="1633425"/>
            <a:ext cx="606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8EB1C387-CDA4-4F95-AAEF-CDE865E3D9B5}"/>
              </a:ext>
            </a:extLst>
          </p:cNvPr>
          <p:cNvSpPr txBox="1"/>
          <p:nvPr/>
        </p:nvSpPr>
        <p:spPr>
          <a:xfrm>
            <a:off x="5479150" y="2156775"/>
            <a:ext cx="6065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I hope and I believe that this Template will your Time, Money and Reputation.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184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2021-04-14T08:21:50Z</dcterms:modified>
</cp:coreProperties>
</file>