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69" name="Rectangle 1068">
            <a:extLst>
              <a:ext uri="{FF2B5EF4-FFF2-40B4-BE49-F238E27FC236}">
                <a16:creationId xmlns:a16="http://schemas.microsoft.com/office/drawing/2014/main" id="{44D9B95A-9A39-4620-9C6C-B63C91FB695E}"/>
              </a:ext>
            </a:extLst>
          </p:cNvPr>
          <p:cNvSpPr/>
          <p:nvPr/>
        </p:nvSpPr>
        <p:spPr>
          <a:xfrm>
            <a:off x="0" y="3536781"/>
            <a:ext cx="12192000" cy="30629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0" name="Freeform: Shape 1069">
            <a:extLst>
              <a:ext uri="{FF2B5EF4-FFF2-40B4-BE49-F238E27FC236}">
                <a16:creationId xmlns:a16="http://schemas.microsoft.com/office/drawing/2014/main" id="{E50B2D5D-4617-4E95-85AA-356D84AEFDE5}"/>
              </a:ext>
            </a:extLst>
          </p:cNvPr>
          <p:cNvSpPr/>
          <p:nvPr/>
        </p:nvSpPr>
        <p:spPr>
          <a:xfrm>
            <a:off x="4445832" y="1928268"/>
            <a:ext cx="3300335" cy="1608513"/>
          </a:xfrm>
          <a:custGeom>
            <a:avLst/>
            <a:gdLst>
              <a:gd name="connsiteX0" fmla="*/ 3225313 w 4545693"/>
              <a:gd name="connsiteY0" fmla="*/ 702378 h 2457079"/>
              <a:gd name="connsiteX1" fmla="*/ 3234457 w 4545693"/>
              <a:gd name="connsiteY1" fmla="*/ 705902 h 2457079"/>
              <a:gd name="connsiteX2" fmla="*/ 3245697 w 4545693"/>
              <a:gd name="connsiteY2" fmla="*/ 710093 h 2457079"/>
              <a:gd name="connsiteX3" fmla="*/ 3228838 w 4545693"/>
              <a:gd name="connsiteY3" fmla="*/ 704854 h 2457079"/>
              <a:gd name="connsiteX4" fmla="*/ 2521987 w 4545693"/>
              <a:gd name="connsiteY4" fmla="*/ 195 h 2457079"/>
              <a:gd name="connsiteX5" fmla="*/ 2544562 w 4545693"/>
              <a:gd name="connsiteY5" fmla="*/ 1528 h 2457079"/>
              <a:gd name="connsiteX6" fmla="*/ 2557230 w 4545693"/>
              <a:gd name="connsiteY6" fmla="*/ 7338 h 2457079"/>
              <a:gd name="connsiteX7" fmla="*/ 2568850 w 4545693"/>
              <a:gd name="connsiteY7" fmla="*/ 14196 h 2457079"/>
              <a:gd name="connsiteX8" fmla="*/ 2639431 w 4545693"/>
              <a:gd name="connsiteY8" fmla="*/ 67346 h 2457079"/>
              <a:gd name="connsiteX9" fmla="*/ 2648860 w 4545693"/>
              <a:gd name="connsiteY9" fmla="*/ 78395 h 2457079"/>
              <a:gd name="connsiteX10" fmla="*/ 2654671 w 4545693"/>
              <a:gd name="connsiteY10" fmla="*/ 92587 h 2457079"/>
              <a:gd name="connsiteX11" fmla="*/ 2685246 w 4545693"/>
              <a:gd name="connsiteY11" fmla="*/ 140498 h 2457079"/>
              <a:gd name="connsiteX12" fmla="*/ 2695247 w 4545693"/>
              <a:gd name="connsiteY12" fmla="*/ 149928 h 2457079"/>
              <a:gd name="connsiteX13" fmla="*/ 2806309 w 4545693"/>
              <a:gd name="connsiteY13" fmla="*/ 213650 h 2457079"/>
              <a:gd name="connsiteX14" fmla="*/ 2791069 w 4545693"/>
              <a:gd name="connsiteY14" fmla="*/ 286802 h 2457079"/>
              <a:gd name="connsiteX15" fmla="*/ 2776876 w 4545693"/>
              <a:gd name="connsiteY15" fmla="*/ 292041 h 2457079"/>
              <a:gd name="connsiteX16" fmla="*/ 2768494 w 4545693"/>
              <a:gd name="connsiteY16" fmla="*/ 302042 h 2457079"/>
              <a:gd name="connsiteX17" fmla="*/ 2848504 w 4545693"/>
              <a:gd name="connsiteY17" fmla="*/ 351000 h 2457079"/>
              <a:gd name="connsiteX18" fmla="*/ 2862220 w 4545693"/>
              <a:gd name="connsiteY18" fmla="*/ 355191 h 2457079"/>
              <a:gd name="connsiteX19" fmla="*/ 2875936 w 4545693"/>
              <a:gd name="connsiteY19" fmla="*/ 361002 h 2457079"/>
              <a:gd name="connsiteX20" fmla="*/ 2885938 w 4545693"/>
              <a:gd name="connsiteY20" fmla="*/ 365193 h 2457079"/>
              <a:gd name="connsiteX21" fmla="*/ 2912798 w 4545693"/>
              <a:gd name="connsiteY21" fmla="*/ 380433 h 2457079"/>
              <a:gd name="connsiteX22" fmla="*/ 2922799 w 4545693"/>
              <a:gd name="connsiteY22" fmla="*/ 387291 h 2457079"/>
              <a:gd name="connsiteX23" fmla="*/ 2948041 w 4545693"/>
              <a:gd name="connsiteY23" fmla="*/ 402531 h 2457079"/>
              <a:gd name="connsiteX24" fmla="*/ 2957470 w 4545693"/>
              <a:gd name="connsiteY24" fmla="*/ 407769 h 2457079"/>
              <a:gd name="connsiteX25" fmla="*/ 3015382 w 4545693"/>
              <a:gd name="connsiteY25" fmla="*/ 447203 h 2457079"/>
              <a:gd name="connsiteX26" fmla="*/ 3024812 w 4545693"/>
              <a:gd name="connsiteY26" fmla="*/ 456633 h 2457079"/>
              <a:gd name="connsiteX27" fmla="*/ 3061674 w 4545693"/>
              <a:gd name="connsiteY27" fmla="*/ 573504 h 2457079"/>
              <a:gd name="connsiteX28" fmla="*/ 3070056 w 4545693"/>
              <a:gd name="connsiteY28" fmla="*/ 586173 h 2457079"/>
              <a:gd name="connsiteX29" fmla="*/ 3188833 w 4545693"/>
              <a:gd name="connsiteY29" fmla="*/ 676374 h 2457079"/>
              <a:gd name="connsiteX30" fmla="*/ 3225409 w 4545693"/>
              <a:gd name="connsiteY30" fmla="*/ 702092 h 2457079"/>
              <a:gd name="connsiteX31" fmla="*/ 3223694 w 4545693"/>
              <a:gd name="connsiteY31" fmla="*/ 701425 h 2457079"/>
              <a:gd name="connsiteX32" fmla="*/ 3238934 w 4545693"/>
              <a:gd name="connsiteY32" fmla="*/ 713046 h 2457079"/>
              <a:gd name="connsiteX33" fmla="*/ 3256841 w 4545693"/>
              <a:gd name="connsiteY33" fmla="*/ 733048 h 2457079"/>
              <a:gd name="connsiteX34" fmla="*/ 3285226 w 4545693"/>
              <a:gd name="connsiteY34" fmla="*/ 813630 h 2457079"/>
              <a:gd name="connsiteX35" fmla="*/ 3287893 w 4545693"/>
              <a:gd name="connsiteY35" fmla="*/ 835728 h 2457079"/>
              <a:gd name="connsiteX36" fmla="*/ 3351043 w 4545693"/>
              <a:gd name="connsiteY36" fmla="*/ 989461 h 2457079"/>
              <a:gd name="connsiteX37" fmla="*/ 3363712 w 4545693"/>
              <a:gd name="connsiteY37" fmla="*/ 1010511 h 2457079"/>
              <a:gd name="connsiteX38" fmla="*/ 3373141 w 4545693"/>
              <a:gd name="connsiteY38" fmla="*/ 1037372 h 2457079"/>
              <a:gd name="connsiteX39" fmla="*/ 3384762 w 4545693"/>
              <a:gd name="connsiteY39" fmla="*/ 1097951 h 2457079"/>
              <a:gd name="connsiteX40" fmla="*/ 3386381 w 4545693"/>
              <a:gd name="connsiteY40" fmla="*/ 1101094 h 2457079"/>
              <a:gd name="connsiteX41" fmla="*/ 3392191 w 4545693"/>
              <a:gd name="connsiteY41" fmla="*/ 1162721 h 2457079"/>
              <a:gd name="connsiteX42" fmla="*/ 3394858 w 4545693"/>
              <a:gd name="connsiteY42" fmla="*/ 1177961 h 2457079"/>
              <a:gd name="connsiteX43" fmla="*/ 3424291 w 4545693"/>
              <a:gd name="connsiteY43" fmla="*/ 1248541 h 2457079"/>
              <a:gd name="connsiteX44" fmla="*/ 3431625 w 4545693"/>
              <a:gd name="connsiteY44" fmla="*/ 1262257 h 2457079"/>
              <a:gd name="connsiteX45" fmla="*/ 3466867 w 4545693"/>
              <a:gd name="connsiteY45" fmla="*/ 1332266 h 2457079"/>
              <a:gd name="connsiteX46" fmla="*/ 3473725 w 4545693"/>
              <a:gd name="connsiteY46" fmla="*/ 1347506 h 2457079"/>
              <a:gd name="connsiteX47" fmla="*/ 3521065 w 4545693"/>
              <a:gd name="connsiteY47" fmla="*/ 1425897 h 2457079"/>
              <a:gd name="connsiteX48" fmla="*/ 3532114 w 4545693"/>
              <a:gd name="connsiteY48" fmla="*/ 1435326 h 2457079"/>
              <a:gd name="connsiteX49" fmla="*/ 3595264 w 4545693"/>
              <a:gd name="connsiteY49" fmla="*/ 1508478 h 2457079"/>
              <a:gd name="connsiteX50" fmla="*/ 3596312 w 4545693"/>
              <a:gd name="connsiteY50" fmla="*/ 1511145 h 2457079"/>
              <a:gd name="connsiteX51" fmla="*/ 3610028 w 4545693"/>
              <a:gd name="connsiteY51" fmla="*/ 1543816 h 2457079"/>
              <a:gd name="connsiteX52" fmla="*/ 3621077 w 4545693"/>
              <a:gd name="connsiteY52" fmla="*/ 1551150 h 2457079"/>
              <a:gd name="connsiteX53" fmla="*/ 3706897 w 4545693"/>
              <a:gd name="connsiteY53" fmla="*/ 1600585 h 2457079"/>
              <a:gd name="connsiteX54" fmla="*/ 3664797 w 4545693"/>
              <a:gd name="connsiteY54" fmla="*/ 1692216 h 2457079"/>
              <a:gd name="connsiteX55" fmla="*/ 3663749 w 4545693"/>
              <a:gd name="connsiteY55" fmla="*/ 1697454 h 2457079"/>
              <a:gd name="connsiteX56" fmla="*/ 3666416 w 4545693"/>
              <a:gd name="connsiteY56" fmla="*/ 1721648 h 2457079"/>
              <a:gd name="connsiteX57" fmla="*/ 3673750 w 4545693"/>
              <a:gd name="connsiteY57" fmla="*/ 1731078 h 2457079"/>
              <a:gd name="connsiteX58" fmla="*/ 3786431 w 4545693"/>
              <a:gd name="connsiteY58" fmla="*/ 1764796 h 2457079"/>
              <a:gd name="connsiteX59" fmla="*/ 3797480 w 4545693"/>
              <a:gd name="connsiteY59" fmla="*/ 1761653 h 2457079"/>
              <a:gd name="connsiteX60" fmla="*/ 3845391 w 4545693"/>
              <a:gd name="connsiteY60" fmla="*/ 1765844 h 2457079"/>
              <a:gd name="connsiteX61" fmla="*/ 3858059 w 4545693"/>
              <a:gd name="connsiteY61" fmla="*/ 1771083 h 2457079"/>
              <a:gd name="connsiteX62" fmla="*/ 3969121 w 4545693"/>
              <a:gd name="connsiteY62" fmla="*/ 1771083 h 2457079"/>
              <a:gd name="connsiteX63" fmla="*/ 3977502 w 4545693"/>
              <a:gd name="connsiteY63" fmla="*/ 1762701 h 2457079"/>
              <a:gd name="connsiteX64" fmla="*/ 3986932 w 4545693"/>
              <a:gd name="connsiteY64" fmla="*/ 1653163 h 2457079"/>
              <a:gd name="connsiteX65" fmla="*/ 4069609 w 4545693"/>
              <a:gd name="connsiteY65" fmla="*/ 1653163 h 2457079"/>
              <a:gd name="connsiteX66" fmla="*/ 4082277 w 4545693"/>
              <a:gd name="connsiteY66" fmla="*/ 1650496 h 2457079"/>
              <a:gd name="connsiteX67" fmla="*/ 4206008 w 4545693"/>
              <a:gd name="connsiteY67" fmla="*/ 1717838 h 2457079"/>
              <a:gd name="connsiteX68" fmla="*/ 4211246 w 4545693"/>
              <a:gd name="connsiteY68" fmla="*/ 1744698 h 2457079"/>
              <a:gd name="connsiteX69" fmla="*/ 4217057 w 4545693"/>
              <a:gd name="connsiteY69" fmla="*/ 1770987 h 2457079"/>
              <a:gd name="connsiteX70" fmla="*/ 4221248 w 4545693"/>
              <a:gd name="connsiteY70" fmla="*/ 1786227 h 2457079"/>
              <a:gd name="connsiteX71" fmla="*/ 4280207 w 4545693"/>
              <a:gd name="connsiteY71" fmla="*/ 1902051 h 2457079"/>
              <a:gd name="connsiteX72" fmla="*/ 4283351 w 4545693"/>
              <a:gd name="connsiteY72" fmla="*/ 1913100 h 2457079"/>
              <a:gd name="connsiteX73" fmla="*/ 4284398 w 4545693"/>
              <a:gd name="connsiteY73" fmla="*/ 1925769 h 2457079"/>
              <a:gd name="connsiteX74" fmla="*/ 4283351 w 4545693"/>
              <a:gd name="connsiteY74" fmla="*/ 1952058 h 2457079"/>
              <a:gd name="connsiteX75" fmla="*/ 4277540 w 4545693"/>
              <a:gd name="connsiteY75" fmla="*/ 2029401 h 2457079"/>
              <a:gd name="connsiteX76" fmla="*/ 4287542 w 4545693"/>
              <a:gd name="connsiteY76" fmla="*/ 2052070 h 2457079"/>
              <a:gd name="connsiteX77" fmla="*/ 4312783 w 4545693"/>
              <a:gd name="connsiteY77" fmla="*/ 2066262 h 2457079"/>
              <a:gd name="connsiteX78" fmla="*/ 4326499 w 4545693"/>
              <a:gd name="connsiteY78" fmla="*/ 2071501 h 2457079"/>
              <a:gd name="connsiteX79" fmla="*/ 4408128 w 4545693"/>
              <a:gd name="connsiteY79" fmla="*/ 2172561 h 2457079"/>
              <a:gd name="connsiteX80" fmla="*/ 4405461 w 4545693"/>
              <a:gd name="connsiteY80" fmla="*/ 2188373 h 2457079"/>
              <a:gd name="connsiteX81" fmla="*/ 4402794 w 4545693"/>
              <a:gd name="connsiteY81" fmla="*/ 2202089 h 2457079"/>
              <a:gd name="connsiteX82" fmla="*/ 4403842 w 4545693"/>
              <a:gd name="connsiteY82" fmla="*/ 2213709 h 2457079"/>
              <a:gd name="connsiteX83" fmla="*/ 4405461 w 4545693"/>
              <a:gd name="connsiteY83" fmla="*/ 2227902 h 2457079"/>
              <a:gd name="connsiteX84" fmla="*/ 4420701 w 4545693"/>
              <a:gd name="connsiteY84" fmla="*/ 2265811 h 2457079"/>
              <a:gd name="connsiteX85" fmla="*/ 4429083 w 4545693"/>
              <a:gd name="connsiteY85" fmla="*/ 2275812 h 2457079"/>
              <a:gd name="connsiteX86" fmla="*/ 4437465 w 4545693"/>
              <a:gd name="connsiteY86" fmla="*/ 2286861 h 2457079"/>
              <a:gd name="connsiteX87" fmla="*/ 4445847 w 4545693"/>
              <a:gd name="connsiteY87" fmla="*/ 2297910 h 2457079"/>
              <a:gd name="connsiteX88" fmla="*/ 4531096 w 4545693"/>
              <a:gd name="connsiteY88" fmla="*/ 2451072 h 2457079"/>
              <a:gd name="connsiteX89" fmla="*/ 4462135 w 4545693"/>
              <a:gd name="connsiteY89" fmla="*/ 2454216 h 2457079"/>
              <a:gd name="connsiteX90" fmla="*/ 4452134 w 4545693"/>
              <a:gd name="connsiteY90" fmla="*/ 2454216 h 2457079"/>
              <a:gd name="connsiteX91" fmla="*/ 4420034 w 4545693"/>
              <a:gd name="connsiteY91" fmla="*/ 2453168 h 2457079"/>
              <a:gd name="connsiteX92" fmla="*/ 4410604 w 4545693"/>
              <a:gd name="connsiteY92" fmla="*/ 2453168 h 2457079"/>
              <a:gd name="connsiteX93" fmla="*/ 3273177 w 4545693"/>
              <a:gd name="connsiteY93" fmla="*/ 2453168 h 2457079"/>
              <a:gd name="connsiteX94" fmla="*/ 2653622 w 4545693"/>
              <a:gd name="connsiteY94" fmla="*/ 1501145 h 2457079"/>
              <a:gd name="connsiteX95" fmla="*/ 2346441 w 4545693"/>
              <a:gd name="connsiteY95" fmla="*/ 1665451 h 2457079"/>
              <a:gd name="connsiteX96" fmla="*/ 2560754 w 4545693"/>
              <a:gd name="connsiteY96" fmla="*/ 1336934 h 2457079"/>
              <a:gd name="connsiteX97" fmla="*/ 2489126 w 4545693"/>
              <a:gd name="connsiteY97" fmla="*/ 218889 h 2457079"/>
              <a:gd name="connsiteX98" fmla="*/ 2480077 w 4545693"/>
              <a:gd name="connsiteY98" fmla="*/ 218318 h 2457079"/>
              <a:gd name="connsiteX99" fmla="*/ 2361300 w 4545693"/>
              <a:gd name="connsiteY99" fmla="*/ 303091 h 2457079"/>
              <a:gd name="connsiteX100" fmla="*/ 2349489 w 4545693"/>
              <a:gd name="connsiteY100" fmla="*/ 311949 h 2457079"/>
              <a:gd name="connsiteX101" fmla="*/ 2335202 w 4545693"/>
              <a:gd name="connsiteY101" fmla="*/ 316902 h 2457079"/>
              <a:gd name="connsiteX102" fmla="*/ 2324819 w 4545693"/>
              <a:gd name="connsiteY102" fmla="*/ 320807 h 2457079"/>
              <a:gd name="connsiteX103" fmla="*/ 2300245 w 4545693"/>
              <a:gd name="connsiteY103" fmla="*/ 347382 h 2457079"/>
              <a:gd name="connsiteX104" fmla="*/ 2293387 w 4545693"/>
              <a:gd name="connsiteY104" fmla="*/ 360145 h 2457079"/>
              <a:gd name="connsiteX105" fmla="*/ 2253001 w 4545693"/>
              <a:gd name="connsiteY105" fmla="*/ 452157 h 2457079"/>
              <a:gd name="connsiteX106" fmla="*/ 2244143 w 4545693"/>
              <a:gd name="connsiteY106" fmla="*/ 464920 h 2457079"/>
              <a:gd name="connsiteX107" fmla="*/ 2234808 w 4545693"/>
              <a:gd name="connsiteY107" fmla="*/ 478255 h 2457079"/>
              <a:gd name="connsiteX108" fmla="*/ 2174229 w 4545693"/>
              <a:gd name="connsiteY108" fmla="*/ 491019 h 2457079"/>
              <a:gd name="connsiteX109" fmla="*/ 2110221 w 4545693"/>
              <a:gd name="connsiteY109" fmla="*/ 563409 h 2457079"/>
              <a:gd name="connsiteX110" fmla="*/ 2101363 w 4545693"/>
              <a:gd name="connsiteY110" fmla="*/ 562456 h 2457079"/>
              <a:gd name="connsiteX111" fmla="*/ 2076217 w 4545693"/>
              <a:gd name="connsiteY111" fmla="*/ 557503 h 2457079"/>
              <a:gd name="connsiteX112" fmla="*/ 2061929 w 4545693"/>
              <a:gd name="connsiteY112" fmla="*/ 553598 h 2457079"/>
              <a:gd name="connsiteX113" fmla="*/ 2037355 w 4545693"/>
              <a:gd name="connsiteY113" fmla="*/ 534929 h 2457079"/>
              <a:gd name="connsiteX114" fmla="*/ 2024591 w 4545693"/>
              <a:gd name="connsiteY114" fmla="*/ 526071 h 2457079"/>
              <a:gd name="connsiteX115" fmla="*/ 1997064 w 4545693"/>
              <a:gd name="connsiteY115" fmla="*/ 469492 h 2457079"/>
              <a:gd name="connsiteX116" fmla="*/ 1891718 w 4545693"/>
              <a:gd name="connsiteY116" fmla="*/ 503973 h 2457079"/>
              <a:gd name="connsiteX117" fmla="*/ 1882383 w 4545693"/>
              <a:gd name="connsiteY117" fmla="*/ 503020 h 2457079"/>
              <a:gd name="connsiteX118" fmla="*/ 1852379 w 4545693"/>
              <a:gd name="connsiteY118" fmla="*/ 490257 h 2457079"/>
              <a:gd name="connsiteX119" fmla="*/ 1838092 w 4545693"/>
              <a:gd name="connsiteY119" fmla="*/ 481399 h 2457079"/>
              <a:gd name="connsiteX120" fmla="*/ 1822376 w 4545693"/>
              <a:gd name="connsiteY120" fmla="*/ 477493 h 2457079"/>
              <a:gd name="connsiteX121" fmla="*/ 1768178 w 4545693"/>
              <a:gd name="connsiteY121" fmla="*/ 553789 h 2457079"/>
              <a:gd name="connsiteX122" fmla="*/ 1751414 w 4545693"/>
              <a:gd name="connsiteY122" fmla="*/ 603985 h 2457079"/>
              <a:gd name="connsiteX123" fmla="*/ 1747509 w 4545693"/>
              <a:gd name="connsiteY123" fmla="*/ 613320 h 2457079"/>
              <a:gd name="connsiteX124" fmla="*/ 1694836 w 4545693"/>
              <a:gd name="connsiteY124" fmla="*/ 680757 h 2457079"/>
              <a:gd name="connsiteX125" fmla="*/ 1702932 w 4545693"/>
              <a:gd name="connsiteY125" fmla="*/ 793628 h 2457079"/>
              <a:gd name="connsiteX126" fmla="*/ 1693598 w 4545693"/>
              <a:gd name="connsiteY126" fmla="*/ 798581 h 2457079"/>
              <a:gd name="connsiteX127" fmla="*/ 1685692 w 4545693"/>
              <a:gd name="connsiteY127" fmla="*/ 804963 h 2457079"/>
              <a:gd name="connsiteX128" fmla="*/ 1676833 w 4545693"/>
              <a:gd name="connsiteY128" fmla="*/ 819727 h 2457079"/>
              <a:gd name="connsiteX129" fmla="*/ 1656164 w 4545693"/>
              <a:gd name="connsiteY129" fmla="*/ 1035849 h 2457079"/>
              <a:gd name="connsiteX130" fmla="*/ 1654640 w 4545693"/>
              <a:gd name="connsiteY130" fmla="*/ 1060995 h 2457079"/>
              <a:gd name="connsiteX131" fmla="*/ 1653688 w 4545693"/>
              <a:gd name="connsiteY131" fmla="*/ 1073758 h 2457079"/>
              <a:gd name="connsiteX132" fmla="*/ 1651211 w 4545693"/>
              <a:gd name="connsiteY132" fmla="*/ 1087093 h 2457079"/>
              <a:gd name="connsiteX133" fmla="*/ 1566820 w 4545693"/>
              <a:gd name="connsiteY133" fmla="*/ 1151959 h 2457079"/>
              <a:gd name="connsiteX134" fmla="*/ 1554056 w 4545693"/>
              <a:gd name="connsiteY134" fmla="*/ 1151959 h 2457079"/>
              <a:gd name="connsiteX135" fmla="*/ 1540721 w 4545693"/>
              <a:gd name="connsiteY135" fmla="*/ 1152911 h 2457079"/>
              <a:gd name="connsiteX136" fmla="*/ 1484619 w 4545693"/>
              <a:gd name="connsiteY136" fmla="*/ 1147958 h 2457079"/>
              <a:gd name="connsiteX137" fmla="*/ 1468903 w 4545693"/>
              <a:gd name="connsiteY137" fmla="*/ 1145482 h 2457079"/>
              <a:gd name="connsiteX138" fmla="*/ 1398037 w 4545693"/>
              <a:gd name="connsiteY138" fmla="*/ 1158245 h 2457079"/>
              <a:gd name="connsiteX139" fmla="*/ 1388702 w 4545693"/>
              <a:gd name="connsiteY139" fmla="*/ 1167103 h 2457079"/>
              <a:gd name="connsiteX140" fmla="*/ 1363556 w 4545693"/>
              <a:gd name="connsiteY140" fmla="*/ 1201584 h 2457079"/>
              <a:gd name="connsiteX141" fmla="*/ 1357174 w 4545693"/>
              <a:gd name="connsiteY141" fmla="*/ 1211966 h 2457079"/>
              <a:gd name="connsiteX142" fmla="*/ 1336029 w 4545693"/>
              <a:gd name="connsiteY142" fmla="*/ 1270069 h 2457079"/>
              <a:gd name="connsiteX143" fmla="*/ 1329171 w 4545693"/>
              <a:gd name="connsiteY143" fmla="*/ 1280451 h 2457079"/>
              <a:gd name="connsiteX144" fmla="*/ 1271545 w 4545693"/>
              <a:gd name="connsiteY144" fmla="*/ 1337029 h 2457079"/>
              <a:gd name="connsiteX145" fmla="*/ 1259734 w 4545693"/>
              <a:gd name="connsiteY145" fmla="*/ 1344935 h 2457079"/>
              <a:gd name="connsiteX146" fmla="*/ 1217919 w 4545693"/>
              <a:gd name="connsiteY146" fmla="*/ 1431613 h 2457079"/>
              <a:gd name="connsiteX147" fmla="*/ 1215442 w 4545693"/>
              <a:gd name="connsiteY147" fmla="*/ 1443423 h 2457079"/>
              <a:gd name="connsiteX148" fmla="*/ 999892 w 4545693"/>
              <a:gd name="connsiteY148" fmla="*/ 1552390 h 2457079"/>
              <a:gd name="connsiteX149" fmla="*/ 985604 w 4545693"/>
              <a:gd name="connsiteY149" fmla="*/ 1557343 h 2457079"/>
              <a:gd name="connsiteX150" fmla="*/ 961982 w 4545693"/>
              <a:gd name="connsiteY150" fmla="*/ 1562296 h 2457079"/>
              <a:gd name="connsiteX151" fmla="*/ 950171 w 4545693"/>
              <a:gd name="connsiteY151" fmla="*/ 1563819 h 2457079"/>
              <a:gd name="connsiteX152" fmla="*/ 921596 w 4545693"/>
              <a:gd name="connsiteY152" fmla="*/ 1558390 h 2457079"/>
              <a:gd name="connsiteX153" fmla="*/ 912262 w 4545693"/>
              <a:gd name="connsiteY153" fmla="*/ 1549056 h 2457079"/>
              <a:gd name="connsiteX154" fmla="*/ 763576 w 4545693"/>
              <a:gd name="connsiteY154" fmla="*/ 1491430 h 2457079"/>
              <a:gd name="connsiteX155" fmla="*/ 748813 w 4545693"/>
              <a:gd name="connsiteY155" fmla="*/ 1491430 h 2457079"/>
              <a:gd name="connsiteX156" fmla="*/ 714713 w 4545693"/>
              <a:gd name="connsiteY156" fmla="*/ 1504574 h 2457079"/>
              <a:gd name="connsiteX157" fmla="*/ 706807 w 4545693"/>
              <a:gd name="connsiteY157" fmla="*/ 1520290 h 2457079"/>
              <a:gd name="connsiteX158" fmla="*/ 686138 w 4545693"/>
              <a:gd name="connsiteY158" fmla="*/ 1575440 h 2457079"/>
              <a:gd name="connsiteX159" fmla="*/ 678232 w 4545693"/>
              <a:gd name="connsiteY159" fmla="*/ 1582298 h 2457079"/>
              <a:gd name="connsiteX160" fmla="*/ 670327 w 4545693"/>
              <a:gd name="connsiteY160" fmla="*/ 1594109 h 2457079"/>
              <a:gd name="connsiteX161" fmla="*/ 663469 w 4545693"/>
              <a:gd name="connsiteY161" fmla="*/ 1605920 h 2457079"/>
              <a:gd name="connsiteX162" fmla="*/ 659563 w 4545693"/>
              <a:gd name="connsiteY162" fmla="*/ 1620208 h 2457079"/>
              <a:gd name="connsiteX163" fmla="*/ 653182 w 4545693"/>
              <a:gd name="connsiteY163" fmla="*/ 1630590 h 2457079"/>
              <a:gd name="connsiteX164" fmla="*/ 620225 w 4545693"/>
              <a:gd name="connsiteY164" fmla="*/ 1672881 h 2457079"/>
              <a:gd name="connsiteX165" fmla="*/ 616320 w 4545693"/>
              <a:gd name="connsiteY165" fmla="*/ 1684692 h 2457079"/>
              <a:gd name="connsiteX166" fmla="*/ 633560 w 4545693"/>
              <a:gd name="connsiteY166" fmla="*/ 1767369 h 2457079"/>
              <a:gd name="connsiteX167" fmla="*/ 629655 w 4545693"/>
              <a:gd name="connsiteY167" fmla="*/ 1780704 h 2457079"/>
              <a:gd name="connsiteX168" fmla="*/ 592698 w 4545693"/>
              <a:gd name="connsiteY168" fmla="*/ 1857952 h 2457079"/>
              <a:gd name="connsiteX169" fmla="*/ 586316 w 4545693"/>
              <a:gd name="connsiteY169" fmla="*/ 1870715 h 2457079"/>
              <a:gd name="connsiteX170" fmla="*/ 579458 w 4545693"/>
              <a:gd name="connsiteY170" fmla="*/ 1964251 h 2457079"/>
              <a:gd name="connsiteX171" fmla="*/ 582411 w 4545693"/>
              <a:gd name="connsiteY171" fmla="*/ 1977586 h 2457079"/>
              <a:gd name="connsiteX172" fmla="*/ 578506 w 4545693"/>
              <a:gd name="connsiteY172" fmla="*/ 2038165 h 2457079"/>
              <a:gd name="connsiteX173" fmla="*/ 569171 w 4545693"/>
              <a:gd name="connsiteY173" fmla="*/ 2046070 h 2457079"/>
              <a:gd name="connsiteX174" fmla="*/ 491828 w 4545693"/>
              <a:gd name="connsiteY174" fmla="*/ 2073598 h 2457079"/>
              <a:gd name="connsiteX175" fmla="*/ 480970 w 4545693"/>
              <a:gd name="connsiteY175" fmla="*/ 2077503 h 2457079"/>
              <a:gd name="connsiteX176" fmla="*/ 446489 w 4545693"/>
              <a:gd name="connsiteY176" fmla="*/ 2085409 h 2457079"/>
              <a:gd name="connsiteX177" fmla="*/ 434678 w 4545693"/>
              <a:gd name="connsiteY177" fmla="*/ 2088361 h 2457079"/>
              <a:gd name="connsiteX178" fmla="*/ 388387 w 4545693"/>
              <a:gd name="connsiteY178" fmla="*/ 2111983 h 2457079"/>
              <a:gd name="connsiteX179" fmla="*/ 375623 w 4545693"/>
              <a:gd name="connsiteY179" fmla="*/ 2116936 h 2457079"/>
              <a:gd name="connsiteX180" fmla="*/ 325903 w 4545693"/>
              <a:gd name="connsiteY180" fmla="*/ 2187802 h 2457079"/>
              <a:gd name="connsiteX181" fmla="*/ 285517 w 4545693"/>
              <a:gd name="connsiteY181" fmla="*/ 2222283 h 2457079"/>
              <a:gd name="connsiteX182" fmla="*/ 277611 w 4545693"/>
              <a:gd name="connsiteY182" fmla="*/ 2234094 h 2457079"/>
              <a:gd name="connsiteX183" fmla="*/ 137308 w 4545693"/>
              <a:gd name="connsiteY183" fmla="*/ 2418212 h 2457079"/>
              <a:gd name="connsiteX184" fmla="*/ 130450 w 4545693"/>
              <a:gd name="connsiteY184" fmla="*/ 2428594 h 2457079"/>
              <a:gd name="connsiteX185" fmla="*/ 122258 w 4545693"/>
              <a:gd name="connsiteY185" fmla="*/ 2453168 h 2457079"/>
              <a:gd name="connsiteX186" fmla="*/ 5196 w 4545693"/>
              <a:gd name="connsiteY186" fmla="*/ 2453168 h 2457079"/>
              <a:gd name="connsiteX187" fmla="*/ 3577 w 4545693"/>
              <a:gd name="connsiteY187" fmla="*/ 2436309 h 2457079"/>
              <a:gd name="connsiteX188" fmla="*/ 1482 w 4545693"/>
              <a:gd name="connsiteY188" fmla="*/ 2418402 h 2457079"/>
              <a:gd name="connsiteX189" fmla="*/ 434 w 4545693"/>
              <a:gd name="connsiteY189" fmla="*/ 2392113 h 2457079"/>
              <a:gd name="connsiteX190" fmla="*/ 9864 w 4545693"/>
              <a:gd name="connsiteY190" fmla="*/ 2363728 h 2457079"/>
              <a:gd name="connsiteX191" fmla="*/ 17198 w 4545693"/>
              <a:gd name="connsiteY191" fmla="*/ 2352679 h 2457079"/>
              <a:gd name="connsiteX192" fmla="*/ 167217 w 4545693"/>
              <a:gd name="connsiteY192" fmla="*/ 2155797 h 2457079"/>
              <a:gd name="connsiteX193" fmla="*/ 175599 w 4545693"/>
              <a:gd name="connsiteY193" fmla="*/ 2143129 h 2457079"/>
              <a:gd name="connsiteX194" fmla="*/ 218747 w 4545693"/>
              <a:gd name="connsiteY194" fmla="*/ 2106267 h 2457079"/>
              <a:gd name="connsiteX195" fmla="*/ 271897 w 4545693"/>
              <a:gd name="connsiteY195" fmla="*/ 2030448 h 2457079"/>
              <a:gd name="connsiteX196" fmla="*/ 285613 w 4545693"/>
              <a:gd name="connsiteY196" fmla="*/ 2025210 h 2457079"/>
              <a:gd name="connsiteX197" fmla="*/ 335047 w 4545693"/>
              <a:gd name="connsiteY197" fmla="*/ 1999968 h 2457079"/>
              <a:gd name="connsiteX198" fmla="*/ 347716 w 4545693"/>
              <a:gd name="connsiteY198" fmla="*/ 1996825 h 2457079"/>
              <a:gd name="connsiteX199" fmla="*/ 384577 w 4545693"/>
              <a:gd name="connsiteY199" fmla="*/ 1988443 h 2457079"/>
              <a:gd name="connsiteX200" fmla="*/ 396198 w 4545693"/>
              <a:gd name="connsiteY200" fmla="*/ 1984252 h 2457079"/>
              <a:gd name="connsiteX201" fmla="*/ 478875 w 4545693"/>
              <a:gd name="connsiteY201" fmla="*/ 1954820 h 2457079"/>
              <a:gd name="connsiteX202" fmla="*/ 488876 w 4545693"/>
              <a:gd name="connsiteY202" fmla="*/ 1946438 h 2457079"/>
              <a:gd name="connsiteX203" fmla="*/ 493067 w 4545693"/>
              <a:gd name="connsiteY203" fmla="*/ 1881668 h 2457079"/>
              <a:gd name="connsiteX204" fmla="*/ 489924 w 4545693"/>
              <a:gd name="connsiteY204" fmla="*/ 1867476 h 2457079"/>
              <a:gd name="connsiteX205" fmla="*/ 497258 w 4545693"/>
              <a:gd name="connsiteY205" fmla="*/ 1767463 h 2457079"/>
              <a:gd name="connsiteX206" fmla="*/ 504116 w 4545693"/>
              <a:gd name="connsiteY206" fmla="*/ 1753747 h 2457079"/>
              <a:gd name="connsiteX207" fmla="*/ 543550 w 4545693"/>
              <a:gd name="connsiteY207" fmla="*/ 1671070 h 2457079"/>
              <a:gd name="connsiteX208" fmla="*/ 547741 w 4545693"/>
              <a:gd name="connsiteY208" fmla="*/ 1656878 h 2457079"/>
              <a:gd name="connsiteX209" fmla="*/ 529357 w 4545693"/>
              <a:gd name="connsiteY209" fmla="*/ 1568486 h 2457079"/>
              <a:gd name="connsiteX210" fmla="*/ 533548 w 4545693"/>
              <a:gd name="connsiteY210" fmla="*/ 1555818 h 2457079"/>
              <a:gd name="connsiteX211" fmla="*/ 568791 w 4545693"/>
              <a:gd name="connsiteY211" fmla="*/ 1510574 h 2457079"/>
              <a:gd name="connsiteX212" fmla="*/ 575649 w 4545693"/>
              <a:gd name="connsiteY212" fmla="*/ 1499525 h 2457079"/>
              <a:gd name="connsiteX213" fmla="*/ 579840 w 4545693"/>
              <a:gd name="connsiteY213" fmla="*/ 1484285 h 2457079"/>
              <a:gd name="connsiteX214" fmla="*/ 587174 w 4545693"/>
              <a:gd name="connsiteY214" fmla="*/ 1471617 h 2457079"/>
              <a:gd name="connsiteX215" fmla="*/ 595556 w 4545693"/>
              <a:gd name="connsiteY215" fmla="*/ 1458948 h 2457079"/>
              <a:gd name="connsiteX216" fmla="*/ 603938 w 4545693"/>
              <a:gd name="connsiteY216" fmla="*/ 1451614 h 2457079"/>
              <a:gd name="connsiteX217" fmla="*/ 626036 w 4545693"/>
              <a:gd name="connsiteY217" fmla="*/ 1392654 h 2457079"/>
              <a:gd name="connsiteX218" fmla="*/ 634418 w 4545693"/>
              <a:gd name="connsiteY218" fmla="*/ 1375795 h 2457079"/>
              <a:gd name="connsiteX219" fmla="*/ 661279 w 4545693"/>
              <a:gd name="connsiteY219" fmla="*/ 1349506 h 2457079"/>
              <a:gd name="connsiteX220" fmla="*/ 752338 w 4545693"/>
              <a:gd name="connsiteY220" fmla="*/ 1382177 h 2457079"/>
              <a:gd name="connsiteX221" fmla="*/ 768149 w 4545693"/>
              <a:gd name="connsiteY221" fmla="*/ 1382177 h 2457079"/>
              <a:gd name="connsiteX222" fmla="*/ 927121 w 4545693"/>
              <a:gd name="connsiteY222" fmla="*/ 1443804 h 2457079"/>
              <a:gd name="connsiteX223" fmla="*/ 937122 w 4545693"/>
              <a:gd name="connsiteY223" fmla="*/ 1453805 h 2457079"/>
              <a:gd name="connsiteX224" fmla="*/ 967698 w 4545693"/>
              <a:gd name="connsiteY224" fmla="*/ 1459615 h 2457079"/>
              <a:gd name="connsiteX225" fmla="*/ 980366 w 4545693"/>
              <a:gd name="connsiteY225" fmla="*/ 1457996 h 2457079"/>
              <a:gd name="connsiteX226" fmla="*/ 1005607 w 4545693"/>
              <a:gd name="connsiteY226" fmla="*/ 1452757 h 2457079"/>
              <a:gd name="connsiteX227" fmla="*/ 1020847 w 4545693"/>
              <a:gd name="connsiteY227" fmla="*/ 1447518 h 2457079"/>
              <a:gd name="connsiteX228" fmla="*/ 1169818 w 4545693"/>
              <a:gd name="connsiteY228" fmla="*/ 1310644 h 2457079"/>
              <a:gd name="connsiteX229" fmla="*/ 1172485 w 4545693"/>
              <a:gd name="connsiteY229" fmla="*/ 1297976 h 2457079"/>
              <a:gd name="connsiteX230" fmla="*/ 1217253 w 4545693"/>
              <a:gd name="connsiteY230" fmla="*/ 1205298 h 2457079"/>
              <a:gd name="connsiteX231" fmla="*/ 1229921 w 4545693"/>
              <a:gd name="connsiteY231" fmla="*/ 1196916 h 2457079"/>
              <a:gd name="connsiteX232" fmla="*/ 1291548 w 4545693"/>
              <a:gd name="connsiteY232" fmla="*/ 1136337 h 2457079"/>
              <a:gd name="connsiteX233" fmla="*/ 1298882 w 4545693"/>
              <a:gd name="connsiteY233" fmla="*/ 1125288 h 2457079"/>
              <a:gd name="connsiteX234" fmla="*/ 1321552 w 4545693"/>
              <a:gd name="connsiteY234" fmla="*/ 1063185 h 2457079"/>
              <a:gd name="connsiteX235" fmla="*/ 1328410 w 4545693"/>
              <a:gd name="connsiteY235" fmla="*/ 1052136 h 2457079"/>
              <a:gd name="connsiteX236" fmla="*/ 1355270 w 4545693"/>
              <a:gd name="connsiteY236" fmla="*/ 1015274 h 2457079"/>
              <a:gd name="connsiteX237" fmla="*/ 1365271 w 4545693"/>
              <a:gd name="connsiteY237" fmla="*/ 1005844 h 2457079"/>
              <a:gd name="connsiteX238" fmla="*/ 1441090 w 4545693"/>
              <a:gd name="connsiteY238" fmla="*/ 992128 h 2457079"/>
              <a:gd name="connsiteX239" fmla="*/ 1457950 w 4545693"/>
              <a:gd name="connsiteY239" fmla="*/ 994795 h 2457079"/>
              <a:gd name="connsiteX240" fmla="*/ 1517957 w 4545693"/>
              <a:gd name="connsiteY240" fmla="*/ 1000034 h 2457079"/>
              <a:gd name="connsiteX241" fmla="*/ 1532149 w 4545693"/>
              <a:gd name="connsiteY241" fmla="*/ 998986 h 2457079"/>
              <a:gd name="connsiteX242" fmla="*/ 1545865 w 4545693"/>
              <a:gd name="connsiteY242" fmla="*/ 998986 h 2457079"/>
              <a:gd name="connsiteX243" fmla="*/ 1595300 w 4545693"/>
              <a:gd name="connsiteY243" fmla="*/ 950028 h 2457079"/>
              <a:gd name="connsiteX244" fmla="*/ 1597967 w 4545693"/>
              <a:gd name="connsiteY244" fmla="*/ 935835 h 2457079"/>
              <a:gd name="connsiteX245" fmla="*/ 1599015 w 4545693"/>
              <a:gd name="connsiteY245" fmla="*/ 922119 h 2457079"/>
              <a:gd name="connsiteX246" fmla="*/ 1600634 w 4545693"/>
              <a:gd name="connsiteY246" fmla="*/ 895259 h 2457079"/>
              <a:gd name="connsiteX247" fmla="*/ 1622732 w 4545693"/>
              <a:gd name="connsiteY247" fmla="*/ 664182 h 2457079"/>
              <a:gd name="connsiteX248" fmla="*/ 1632162 w 4545693"/>
              <a:gd name="connsiteY248" fmla="*/ 648371 h 2457079"/>
              <a:gd name="connsiteX249" fmla="*/ 1640544 w 4545693"/>
              <a:gd name="connsiteY249" fmla="*/ 641513 h 2457079"/>
              <a:gd name="connsiteX250" fmla="*/ 1650545 w 4545693"/>
              <a:gd name="connsiteY250" fmla="*/ 636274 h 2457079"/>
              <a:gd name="connsiteX251" fmla="*/ 1682644 w 4545693"/>
              <a:gd name="connsiteY251" fmla="*/ 495209 h 2457079"/>
              <a:gd name="connsiteX252" fmla="*/ 1738937 w 4545693"/>
              <a:gd name="connsiteY252" fmla="*/ 423105 h 2457079"/>
              <a:gd name="connsiteX253" fmla="*/ 1743128 w 4545693"/>
              <a:gd name="connsiteY253" fmla="*/ 413103 h 2457079"/>
              <a:gd name="connsiteX254" fmla="*/ 1761035 w 4545693"/>
              <a:gd name="connsiteY254" fmla="*/ 359382 h 2457079"/>
              <a:gd name="connsiteX255" fmla="*/ 1818947 w 4545693"/>
              <a:gd name="connsiteY255" fmla="*/ 277753 h 2457079"/>
              <a:gd name="connsiteX256" fmla="*/ 1835806 w 4545693"/>
              <a:gd name="connsiteY256" fmla="*/ 281944 h 2457079"/>
              <a:gd name="connsiteX257" fmla="*/ 1851046 w 4545693"/>
              <a:gd name="connsiteY257" fmla="*/ 291374 h 2457079"/>
              <a:gd name="connsiteX258" fmla="*/ 1883146 w 4545693"/>
              <a:gd name="connsiteY258" fmla="*/ 305090 h 2457079"/>
              <a:gd name="connsiteX259" fmla="*/ 1893147 w 4545693"/>
              <a:gd name="connsiteY259" fmla="*/ 306138 h 2457079"/>
              <a:gd name="connsiteX260" fmla="*/ 2005828 w 4545693"/>
              <a:gd name="connsiteY260" fmla="*/ 269276 h 2457079"/>
              <a:gd name="connsiteX261" fmla="*/ 2035260 w 4545693"/>
              <a:gd name="connsiteY261" fmla="*/ 329855 h 2457079"/>
              <a:gd name="connsiteX262" fmla="*/ 2048976 w 4545693"/>
              <a:gd name="connsiteY262" fmla="*/ 339285 h 2457079"/>
              <a:gd name="connsiteX263" fmla="*/ 2075265 w 4545693"/>
              <a:gd name="connsiteY263" fmla="*/ 359287 h 2457079"/>
              <a:gd name="connsiteX264" fmla="*/ 2090505 w 4545693"/>
              <a:gd name="connsiteY264" fmla="*/ 363478 h 2457079"/>
              <a:gd name="connsiteX265" fmla="*/ 2117365 w 4545693"/>
              <a:gd name="connsiteY265" fmla="*/ 368717 h 2457079"/>
              <a:gd name="connsiteX266" fmla="*/ 2126795 w 4545693"/>
              <a:gd name="connsiteY266" fmla="*/ 369765 h 2457079"/>
              <a:gd name="connsiteX267" fmla="*/ 2195185 w 4545693"/>
              <a:gd name="connsiteY267" fmla="*/ 292422 h 2457079"/>
              <a:gd name="connsiteX268" fmla="*/ 2259955 w 4545693"/>
              <a:gd name="connsiteY268" fmla="*/ 278706 h 2457079"/>
              <a:gd name="connsiteX269" fmla="*/ 2269956 w 4545693"/>
              <a:gd name="connsiteY269" fmla="*/ 264513 h 2457079"/>
              <a:gd name="connsiteX270" fmla="*/ 2279386 w 4545693"/>
              <a:gd name="connsiteY270" fmla="*/ 250797 h 2457079"/>
              <a:gd name="connsiteX271" fmla="*/ 2322534 w 4545693"/>
              <a:gd name="connsiteY271" fmla="*/ 152404 h 2457079"/>
              <a:gd name="connsiteX272" fmla="*/ 2329868 w 4545693"/>
              <a:gd name="connsiteY272" fmla="*/ 138688 h 2457079"/>
              <a:gd name="connsiteX273" fmla="*/ 2356157 w 4545693"/>
              <a:gd name="connsiteY273" fmla="*/ 110304 h 2457079"/>
              <a:gd name="connsiteX274" fmla="*/ 2367206 w 4545693"/>
              <a:gd name="connsiteY274" fmla="*/ 106113 h 2457079"/>
              <a:gd name="connsiteX275" fmla="*/ 2382446 w 4545693"/>
              <a:gd name="connsiteY275" fmla="*/ 100874 h 2457079"/>
              <a:gd name="connsiteX276" fmla="*/ 2395114 w 4545693"/>
              <a:gd name="connsiteY276" fmla="*/ 91444 h 2457079"/>
              <a:gd name="connsiteX277" fmla="*/ 2521987 w 4545693"/>
              <a:gd name="connsiteY277" fmla="*/ 195 h 245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</a:cxnLst>
            <a:rect l="l" t="t" r="r" b="b"/>
            <a:pathLst>
              <a:path w="4545693" h="2457079">
                <a:moveTo>
                  <a:pt x="3225313" y="702378"/>
                </a:moveTo>
                <a:lnTo>
                  <a:pt x="3234457" y="705902"/>
                </a:lnTo>
                <a:cubicBezTo>
                  <a:pt x="3238077" y="706950"/>
                  <a:pt x="3241792" y="707997"/>
                  <a:pt x="3245697" y="710093"/>
                </a:cubicBezTo>
                <a:cubicBezTo>
                  <a:pt x="3239887" y="708474"/>
                  <a:pt x="3234648" y="706950"/>
                  <a:pt x="3228838" y="704854"/>
                </a:cubicBezTo>
                <a:close/>
                <a:moveTo>
                  <a:pt x="2521987" y="195"/>
                </a:moveTo>
                <a:cubicBezTo>
                  <a:pt x="2529322" y="-282"/>
                  <a:pt x="2536846" y="99"/>
                  <a:pt x="2544562" y="1528"/>
                </a:cubicBezTo>
                <a:cubicBezTo>
                  <a:pt x="2548752" y="3147"/>
                  <a:pt x="2552944" y="4671"/>
                  <a:pt x="2557230" y="7338"/>
                </a:cubicBezTo>
                <a:cubicBezTo>
                  <a:pt x="2561421" y="8958"/>
                  <a:pt x="2564564" y="11529"/>
                  <a:pt x="2568850" y="14196"/>
                </a:cubicBezTo>
                <a:cubicBezTo>
                  <a:pt x="2595711" y="28960"/>
                  <a:pt x="2619428" y="46296"/>
                  <a:pt x="2639431" y="67346"/>
                </a:cubicBezTo>
                <a:cubicBezTo>
                  <a:pt x="2643145" y="71537"/>
                  <a:pt x="2645717" y="75252"/>
                  <a:pt x="2648860" y="78395"/>
                </a:cubicBezTo>
                <a:cubicBezTo>
                  <a:pt x="2650480" y="83157"/>
                  <a:pt x="2652004" y="87348"/>
                  <a:pt x="2654671" y="92587"/>
                </a:cubicBezTo>
                <a:cubicBezTo>
                  <a:pt x="2661529" y="112018"/>
                  <a:pt x="2672577" y="126782"/>
                  <a:pt x="2685246" y="140498"/>
                </a:cubicBezTo>
                <a:cubicBezTo>
                  <a:pt x="2688389" y="144213"/>
                  <a:pt x="2692104" y="147356"/>
                  <a:pt x="2695247" y="149928"/>
                </a:cubicBezTo>
                <a:cubicBezTo>
                  <a:pt x="2726299" y="179931"/>
                  <a:pt x="2776876" y="175740"/>
                  <a:pt x="2806309" y="213650"/>
                </a:cubicBezTo>
                <a:cubicBezTo>
                  <a:pt x="2825740" y="233081"/>
                  <a:pt x="2818977" y="272610"/>
                  <a:pt x="2791069" y="286802"/>
                </a:cubicBezTo>
                <a:cubicBezTo>
                  <a:pt x="2786877" y="289469"/>
                  <a:pt x="2782115" y="290517"/>
                  <a:pt x="2776876" y="292041"/>
                </a:cubicBezTo>
                <a:cubicBezTo>
                  <a:pt x="2772685" y="294708"/>
                  <a:pt x="2770018" y="297851"/>
                  <a:pt x="2768494" y="302042"/>
                </a:cubicBezTo>
                <a:cubicBezTo>
                  <a:pt x="2759065" y="347857"/>
                  <a:pt x="2820596" y="344142"/>
                  <a:pt x="2848504" y="351000"/>
                </a:cubicBezTo>
                <a:cubicBezTo>
                  <a:pt x="2853743" y="352620"/>
                  <a:pt x="2857934" y="353667"/>
                  <a:pt x="2862220" y="355191"/>
                </a:cubicBezTo>
                <a:cubicBezTo>
                  <a:pt x="2867459" y="356811"/>
                  <a:pt x="2871650" y="358335"/>
                  <a:pt x="2875936" y="361002"/>
                </a:cubicBezTo>
                <a:cubicBezTo>
                  <a:pt x="2879080" y="362049"/>
                  <a:pt x="2882794" y="363669"/>
                  <a:pt x="2885938" y="365193"/>
                </a:cubicBezTo>
                <a:cubicBezTo>
                  <a:pt x="2895939" y="369384"/>
                  <a:pt x="2905369" y="374622"/>
                  <a:pt x="2912798" y="380433"/>
                </a:cubicBezTo>
                <a:cubicBezTo>
                  <a:pt x="2915941" y="382052"/>
                  <a:pt x="2919656" y="384624"/>
                  <a:pt x="2922799" y="387291"/>
                </a:cubicBezTo>
                <a:cubicBezTo>
                  <a:pt x="2931181" y="392529"/>
                  <a:pt x="2939659" y="397292"/>
                  <a:pt x="2948041" y="402531"/>
                </a:cubicBezTo>
                <a:cubicBezTo>
                  <a:pt x="2951756" y="404626"/>
                  <a:pt x="2954899" y="406245"/>
                  <a:pt x="2957470" y="407769"/>
                </a:cubicBezTo>
                <a:cubicBezTo>
                  <a:pt x="2980616" y="417199"/>
                  <a:pt x="2998523" y="431963"/>
                  <a:pt x="3015382" y="447203"/>
                </a:cubicBezTo>
                <a:cubicBezTo>
                  <a:pt x="3019097" y="450918"/>
                  <a:pt x="3021669" y="454061"/>
                  <a:pt x="3024812" y="456633"/>
                </a:cubicBezTo>
                <a:cubicBezTo>
                  <a:pt x="3064246" y="482922"/>
                  <a:pt x="3071675" y="527213"/>
                  <a:pt x="3061674" y="573504"/>
                </a:cubicBezTo>
                <a:cubicBezTo>
                  <a:pt x="3064341" y="577695"/>
                  <a:pt x="3066913" y="581886"/>
                  <a:pt x="3070056" y="586173"/>
                </a:cubicBezTo>
                <a:cubicBezTo>
                  <a:pt x="3098440" y="625606"/>
                  <a:pt x="3146161" y="649704"/>
                  <a:pt x="3188833" y="676374"/>
                </a:cubicBezTo>
                <a:lnTo>
                  <a:pt x="3225409" y="702092"/>
                </a:lnTo>
                <a:lnTo>
                  <a:pt x="3223694" y="701425"/>
                </a:lnTo>
                <a:cubicBezTo>
                  <a:pt x="3228933" y="704568"/>
                  <a:pt x="3233695" y="708759"/>
                  <a:pt x="3238934" y="713046"/>
                </a:cubicBezTo>
                <a:cubicBezTo>
                  <a:pt x="3245792" y="719332"/>
                  <a:pt x="3251602" y="726190"/>
                  <a:pt x="3256841" y="733048"/>
                </a:cubicBezTo>
                <a:cubicBezTo>
                  <a:pt x="3274177" y="757242"/>
                  <a:pt x="3281035" y="784102"/>
                  <a:pt x="3285226" y="813630"/>
                </a:cubicBezTo>
                <a:cubicBezTo>
                  <a:pt x="3286273" y="820488"/>
                  <a:pt x="3286845" y="828393"/>
                  <a:pt x="3287893" y="835728"/>
                </a:cubicBezTo>
                <a:cubicBezTo>
                  <a:pt x="3282654" y="896307"/>
                  <a:pt x="3320563" y="942598"/>
                  <a:pt x="3351043" y="989461"/>
                </a:cubicBezTo>
                <a:cubicBezTo>
                  <a:pt x="3355234" y="996319"/>
                  <a:pt x="3360473" y="1003177"/>
                  <a:pt x="3363712" y="1010511"/>
                </a:cubicBezTo>
                <a:cubicBezTo>
                  <a:pt x="3368950" y="1018893"/>
                  <a:pt x="3376380" y="1029942"/>
                  <a:pt x="3373141" y="1037372"/>
                </a:cubicBezTo>
                <a:cubicBezTo>
                  <a:pt x="3362092" y="1067947"/>
                  <a:pt x="3375237" y="1079472"/>
                  <a:pt x="3384762" y="1097951"/>
                </a:cubicBezTo>
                <a:cubicBezTo>
                  <a:pt x="3384762" y="1099570"/>
                  <a:pt x="3385333" y="1100046"/>
                  <a:pt x="3386381" y="1101094"/>
                </a:cubicBezTo>
                <a:cubicBezTo>
                  <a:pt x="3390572" y="1120049"/>
                  <a:pt x="3389524" y="1141671"/>
                  <a:pt x="3392191" y="1162721"/>
                </a:cubicBezTo>
                <a:cubicBezTo>
                  <a:pt x="3393239" y="1167960"/>
                  <a:pt x="3393811" y="1172722"/>
                  <a:pt x="3394858" y="1177961"/>
                </a:cubicBezTo>
                <a:cubicBezTo>
                  <a:pt x="3400097" y="1203774"/>
                  <a:pt x="3411718" y="1226348"/>
                  <a:pt x="3424291" y="1248541"/>
                </a:cubicBezTo>
                <a:cubicBezTo>
                  <a:pt x="3426386" y="1252732"/>
                  <a:pt x="3429053" y="1256923"/>
                  <a:pt x="3431625" y="1262257"/>
                </a:cubicBezTo>
                <a:cubicBezTo>
                  <a:pt x="3442674" y="1285403"/>
                  <a:pt x="3455342" y="1308072"/>
                  <a:pt x="3466867" y="1332266"/>
                </a:cubicBezTo>
                <a:cubicBezTo>
                  <a:pt x="3468487" y="1337505"/>
                  <a:pt x="3471058" y="1342267"/>
                  <a:pt x="3473725" y="1347506"/>
                </a:cubicBezTo>
                <a:cubicBezTo>
                  <a:pt x="3484774" y="1376938"/>
                  <a:pt x="3495823" y="1406466"/>
                  <a:pt x="3521065" y="1425897"/>
                </a:cubicBezTo>
                <a:cubicBezTo>
                  <a:pt x="3524779" y="1429611"/>
                  <a:pt x="3528970" y="1432183"/>
                  <a:pt x="3532114" y="1435326"/>
                </a:cubicBezTo>
                <a:cubicBezTo>
                  <a:pt x="3557355" y="1454757"/>
                  <a:pt x="3586882" y="1471617"/>
                  <a:pt x="3595264" y="1508478"/>
                </a:cubicBezTo>
                <a:cubicBezTo>
                  <a:pt x="3596312" y="1509526"/>
                  <a:pt x="3596312" y="1510098"/>
                  <a:pt x="3596312" y="1511145"/>
                </a:cubicBezTo>
                <a:cubicBezTo>
                  <a:pt x="3594693" y="1525338"/>
                  <a:pt x="3600503" y="1535339"/>
                  <a:pt x="3610028" y="1543816"/>
                </a:cubicBezTo>
                <a:cubicBezTo>
                  <a:pt x="3613743" y="1545912"/>
                  <a:pt x="3616886" y="1548579"/>
                  <a:pt x="3621077" y="1551150"/>
                </a:cubicBezTo>
                <a:cubicBezTo>
                  <a:pt x="3653176" y="1559532"/>
                  <a:pt x="3695848" y="1566962"/>
                  <a:pt x="3706897" y="1600585"/>
                </a:cubicBezTo>
                <a:cubicBezTo>
                  <a:pt x="3717946" y="1641638"/>
                  <a:pt x="3670607" y="1655830"/>
                  <a:pt x="3664797" y="1692216"/>
                </a:cubicBezTo>
                <a:cubicBezTo>
                  <a:pt x="3664797" y="1694311"/>
                  <a:pt x="3663749" y="1695930"/>
                  <a:pt x="3663749" y="1697454"/>
                </a:cubicBezTo>
                <a:cubicBezTo>
                  <a:pt x="3663749" y="1704789"/>
                  <a:pt x="3663749" y="1715838"/>
                  <a:pt x="3666416" y="1721648"/>
                </a:cubicBezTo>
                <a:cubicBezTo>
                  <a:pt x="3668035" y="1725363"/>
                  <a:pt x="3670607" y="1729554"/>
                  <a:pt x="3673750" y="1731078"/>
                </a:cubicBezTo>
                <a:cubicBezTo>
                  <a:pt x="3713756" y="1738412"/>
                  <a:pt x="3743283" y="1767939"/>
                  <a:pt x="3786431" y="1764796"/>
                </a:cubicBezTo>
                <a:cubicBezTo>
                  <a:pt x="3790622" y="1763177"/>
                  <a:pt x="3794337" y="1762701"/>
                  <a:pt x="3797480" y="1761653"/>
                </a:cubicBezTo>
                <a:cubicBezTo>
                  <a:pt x="3814816" y="1758510"/>
                  <a:pt x="3830151" y="1760605"/>
                  <a:pt x="3845391" y="1765844"/>
                </a:cubicBezTo>
                <a:cubicBezTo>
                  <a:pt x="3849582" y="1767939"/>
                  <a:pt x="3853773" y="1769559"/>
                  <a:pt x="3858059" y="1771083"/>
                </a:cubicBezTo>
                <a:cubicBezTo>
                  <a:pt x="3891777" y="1788990"/>
                  <a:pt x="3939688" y="1793752"/>
                  <a:pt x="3969121" y="1771083"/>
                </a:cubicBezTo>
                <a:cubicBezTo>
                  <a:pt x="3971788" y="1768416"/>
                  <a:pt x="3974931" y="1765844"/>
                  <a:pt x="3977502" y="1762701"/>
                </a:cubicBezTo>
                <a:cubicBezTo>
                  <a:pt x="3982741" y="1723743"/>
                  <a:pt x="3946451" y="1675356"/>
                  <a:pt x="3986932" y="1653163"/>
                </a:cubicBezTo>
                <a:cubicBezTo>
                  <a:pt x="4012174" y="1639447"/>
                  <a:pt x="4040082" y="1655830"/>
                  <a:pt x="4069609" y="1653163"/>
                </a:cubicBezTo>
                <a:cubicBezTo>
                  <a:pt x="4073800" y="1652115"/>
                  <a:pt x="4077991" y="1651544"/>
                  <a:pt x="4082277" y="1650496"/>
                </a:cubicBezTo>
                <a:cubicBezTo>
                  <a:pt x="4131712" y="1637828"/>
                  <a:pt x="4211818" y="1645734"/>
                  <a:pt x="4206008" y="1717838"/>
                </a:cubicBezTo>
                <a:cubicBezTo>
                  <a:pt x="4208103" y="1726791"/>
                  <a:pt x="4209722" y="1735173"/>
                  <a:pt x="4211246" y="1744698"/>
                </a:cubicBezTo>
                <a:cubicBezTo>
                  <a:pt x="4212866" y="1753080"/>
                  <a:pt x="4215437" y="1761558"/>
                  <a:pt x="4217057" y="1770987"/>
                </a:cubicBezTo>
                <a:cubicBezTo>
                  <a:pt x="4218676" y="1776226"/>
                  <a:pt x="4220200" y="1780989"/>
                  <a:pt x="4221248" y="1786227"/>
                </a:cubicBezTo>
                <a:cubicBezTo>
                  <a:pt x="4219628" y="1835757"/>
                  <a:pt x="4256014" y="1865190"/>
                  <a:pt x="4280207" y="1902051"/>
                </a:cubicBezTo>
                <a:cubicBezTo>
                  <a:pt x="4280779" y="1905766"/>
                  <a:pt x="4282303" y="1909957"/>
                  <a:pt x="4283351" y="1913100"/>
                </a:cubicBezTo>
                <a:cubicBezTo>
                  <a:pt x="4284398" y="1917291"/>
                  <a:pt x="4284398" y="1921482"/>
                  <a:pt x="4284398" y="1925769"/>
                </a:cubicBezTo>
                <a:cubicBezTo>
                  <a:pt x="4284970" y="1934151"/>
                  <a:pt x="4284398" y="1942628"/>
                  <a:pt x="4283351" y="1952058"/>
                </a:cubicBezTo>
                <a:cubicBezTo>
                  <a:pt x="4280684" y="1977299"/>
                  <a:pt x="4274968" y="2003112"/>
                  <a:pt x="4277540" y="2029401"/>
                </a:cubicBezTo>
                <a:cubicBezTo>
                  <a:pt x="4277540" y="2036735"/>
                  <a:pt x="4284398" y="2044641"/>
                  <a:pt x="4287542" y="2052070"/>
                </a:cubicBezTo>
                <a:cubicBezTo>
                  <a:pt x="4295924" y="2057880"/>
                  <a:pt x="4304401" y="2062071"/>
                  <a:pt x="4312783" y="2066262"/>
                </a:cubicBezTo>
                <a:cubicBezTo>
                  <a:pt x="4316974" y="2068358"/>
                  <a:pt x="4322212" y="2069977"/>
                  <a:pt x="4326499" y="2071501"/>
                </a:cubicBezTo>
                <a:cubicBezTo>
                  <a:pt x="4381744" y="2077788"/>
                  <a:pt x="4413843" y="2119412"/>
                  <a:pt x="4408128" y="2172561"/>
                </a:cubicBezTo>
                <a:cubicBezTo>
                  <a:pt x="4408128" y="2177324"/>
                  <a:pt x="4407080" y="2182563"/>
                  <a:pt x="4405461" y="2188373"/>
                </a:cubicBezTo>
                <a:cubicBezTo>
                  <a:pt x="4403842" y="2192564"/>
                  <a:pt x="4402794" y="2197803"/>
                  <a:pt x="4402794" y="2202089"/>
                </a:cubicBezTo>
                <a:cubicBezTo>
                  <a:pt x="4402794" y="2206280"/>
                  <a:pt x="4402794" y="2209423"/>
                  <a:pt x="4403842" y="2213709"/>
                </a:cubicBezTo>
                <a:cubicBezTo>
                  <a:pt x="4403842" y="2218472"/>
                  <a:pt x="4404413" y="2223711"/>
                  <a:pt x="4405461" y="2227902"/>
                </a:cubicBezTo>
                <a:cubicBezTo>
                  <a:pt x="4409176" y="2242094"/>
                  <a:pt x="4413843" y="2254762"/>
                  <a:pt x="4420701" y="2265811"/>
                </a:cubicBezTo>
                <a:cubicBezTo>
                  <a:pt x="4423368" y="2268954"/>
                  <a:pt x="4425940" y="2272669"/>
                  <a:pt x="4429083" y="2275812"/>
                </a:cubicBezTo>
                <a:cubicBezTo>
                  <a:pt x="4431750" y="2279527"/>
                  <a:pt x="4434322" y="2283718"/>
                  <a:pt x="4437465" y="2286861"/>
                </a:cubicBezTo>
                <a:cubicBezTo>
                  <a:pt x="4440132" y="2291052"/>
                  <a:pt x="4443275" y="2294767"/>
                  <a:pt x="4445847" y="2297910"/>
                </a:cubicBezTo>
                <a:cubicBezTo>
                  <a:pt x="4483757" y="2346869"/>
                  <a:pt x="4582721" y="2380587"/>
                  <a:pt x="4531096" y="2451072"/>
                </a:cubicBezTo>
                <a:cubicBezTo>
                  <a:pt x="4520047" y="2461645"/>
                  <a:pt x="4488424" y="2455263"/>
                  <a:pt x="4462135" y="2454216"/>
                </a:cubicBezTo>
                <a:cubicBezTo>
                  <a:pt x="4458992" y="2454216"/>
                  <a:pt x="4455277" y="2454216"/>
                  <a:pt x="4452134" y="2454216"/>
                </a:cubicBezTo>
                <a:cubicBezTo>
                  <a:pt x="4441084" y="2454216"/>
                  <a:pt x="4431083" y="2454216"/>
                  <a:pt x="4420034" y="2453168"/>
                </a:cubicBezTo>
                <a:cubicBezTo>
                  <a:pt x="4417367" y="2453168"/>
                  <a:pt x="4413748" y="2453168"/>
                  <a:pt x="4410604" y="2453168"/>
                </a:cubicBezTo>
                <a:lnTo>
                  <a:pt x="3273177" y="2453168"/>
                </a:lnTo>
                <a:lnTo>
                  <a:pt x="2653622" y="1501145"/>
                </a:lnTo>
                <a:lnTo>
                  <a:pt x="2346441" y="1665451"/>
                </a:lnTo>
                <a:lnTo>
                  <a:pt x="2560754" y="1336934"/>
                </a:lnTo>
                <a:lnTo>
                  <a:pt x="2489126" y="218889"/>
                </a:lnTo>
                <a:lnTo>
                  <a:pt x="2480077" y="218318"/>
                </a:lnTo>
                <a:cubicBezTo>
                  <a:pt x="2431976" y="221557"/>
                  <a:pt x="2392066" y="265848"/>
                  <a:pt x="2361300" y="303091"/>
                </a:cubicBezTo>
                <a:cubicBezTo>
                  <a:pt x="2358347" y="306043"/>
                  <a:pt x="2354442" y="309472"/>
                  <a:pt x="2349489" y="311949"/>
                </a:cubicBezTo>
                <a:cubicBezTo>
                  <a:pt x="2345584" y="314425"/>
                  <a:pt x="2340631" y="315949"/>
                  <a:pt x="2335202" y="316902"/>
                </a:cubicBezTo>
                <a:cubicBezTo>
                  <a:pt x="2331201" y="317854"/>
                  <a:pt x="2328248" y="319283"/>
                  <a:pt x="2324819" y="320807"/>
                </a:cubicBezTo>
                <a:cubicBezTo>
                  <a:pt x="2315485" y="324712"/>
                  <a:pt x="2306627" y="333571"/>
                  <a:pt x="2300245" y="347382"/>
                </a:cubicBezTo>
                <a:cubicBezTo>
                  <a:pt x="2297864" y="351287"/>
                  <a:pt x="2295387" y="355192"/>
                  <a:pt x="2293387" y="360145"/>
                </a:cubicBezTo>
                <a:cubicBezTo>
                  <a:pt x="2280052" y="389197"/>
                  <a:pt x="2272718" y="429487"/>
                  <a:pt x="2253001" y="452157"/>
                </a:cubicBezTo>
                <a:cubicBezTo>
                  <a:pt x="2250048" y="456062"/>
                  <a:pt x="2247572" y="459967"/>
                  <a:pt x="2244143" y="464920"/>
                </a:cubicBezTo>
                <a:cubicBezTo>
                  <a:pt x="2241190" y="469873"/>
                  <a:pt x="2237761" y="474350"/>
                  <a:pt x="2234808" y="478255"/>
                </a:cubicBezTo>
                <a:cubicBezTo>
                  <a:pt x="2218044" y="500830"/>
                  <a:pt x="2194422" y="472826"/>
                  <a:pt x="2174229" y="491019"/>
                </a:cubicBezTo>
                <a:cubicBezTo>
                  <a:pt x="2150607" y="511688"/>
                  <a:pt x="2153560" y="567314"/>
                  <a:pt x="2110221" y="563409"/>
                </a:cubicBezTo>
                <a:cubicBezTo>
                  <a:pt x="2107268" y="563409"/>
                  <a:pt x="2103839" y="562456"/>
                  <a:pt x="2101363" y="562456"/>
                </a:cubicBezTo>
                <a:cubicBezTo>
                  <a:pt x="2091933" y="560932"/>
                  <a:pt x="2084123" y="559504"/>
                  <a:pt x="2076217" y="557503"/>
                </a:cubicBezTo>
                <a:cubicBezTo>
                  <a:pt x="2071264" y="556551"/>
                  <a:pt x="2066882" y="555027"/>
                  <a:pt x="2061929" y="553598"/>
                </a:cubicBezTo>
                <a:cubicBezTo>
                  <a:pt x="2054119" y="546740"/>
                  <a:pt x="2046213" y="540358"/>
                  <a:pt x="2037355" y="534929"/>
                </a:cubicBezTo>
                <a:cubicBezTo>
                  <a:pt x="2032497" y="531976"/>
                  <a:pt x="2028497" y="529500"/>
                  <a:pt x="2024591" y="526071"/>
                </a:cubicBezTo>
                <a:cubicBezTo>
                  <a:pt x="2007446" y="507878"/>
                  <a:pt x="2024591" y="472445"/>
                  <a:pt x="1997064" y="469492"/>
                </a:cubicBezTo>
                <a:cubicBezTo>
                  <a:pt x="1960202" y="469492"/>
                  <a:pt x="1929151" y="497115"/>
                  <a:pt x="1891718" y="503973"/>
                </a:cubicBezTo>
                <a:cubicBezTo>
                  <a:pt x="1888765" y="503973"/>
                  <a:pt x="1885336" y="503973"/>
                  <a:pt x="1882383" y="503020"/>
                </a:cubicBezTo>
                <a:cubicBezTo>
                  <a:pt x="1872096" y="500639"/>
                  <a:pt x="1861714" y="495210"/>
                  <a:pt x="1852379" y="490257"/>
                </a:cubicBezTo>
                <a:cubicBezTo>
                  <a:pt x="1847426" y="487304"/>
                  <a:pt x="1843045" y="483875"/>
                  <a:pt x="1838092" y="481399"/>
                </a:cubicBezTo>
                <a:cubicBezTo>
                  <a:pt x="1833234" y="479017"/>
                  <a:pt x="1827805" y="477493"/>
                  <a:pt x="1822376" y="477493"/>
                </a:cubicBezTo>
                <a:cubicBezTo>
                  <a:pt x="1798658" y="477493"/>
                  <a:pt x="1785419" y="503592"/>
                  <a:pt x="1768178" y="553789"/>
                </a:cubicBezTo>
                <a:cubicBezTo>
                  <a:pt x="1761797" y="574458"/>
                  <a:pt x="1756367" y="590650"/>
                  <a:pt x="1751414" y="603985"/>
                </a:cubicBezTo>
                <a:cubicBezTo>
                  <a:pt x="1749985" y="606938"/>
                  <a:pt x="1749033" y="610367"/>
                  <a:pt x="1747509" y="613320"/>
                </a:cubicBezTo>
                <a:cubicBezTo>
                  <a:pt x="1738651" y="646276"/>
                  <a:pt x="1709123" y="653230"/>
                  <a:pt x="1694836" y="680757"/>
                </a:cubicBezTo>
                <a:cubicBezTo>
                  <a:pt x="1681596" y="722572"/>
                  <a:pt x="1743318" y="763148"/>
                  <a:pt x="1702932" y="793628"/>
                </a:cubicBezTo>
                <a:cubicBezTo>
                  <a:pt x="1699979" y="795152"/>
                  <a:pt x="1696550" y="796581"/>
                  <a:pt x="1693598" y="798581"/>
                </a:cubicBezTo>
                <a:cubicBezTo>
                  <a:pt x="1690645" y="801058"/>
                  <a:pt x="1688168" y="802486"/>
                  <a:pt x="1685692" y="804963"/>
                </a:cubicBezTo>
                <a:cubicBezTo>
                  <a:pt x="1681786" y="809916"/>
                  <a:pt x="1679310" y="814297"/>
                  <a:pt x="1676833" y="819727"/>
                </a:cubicBezTo>
                <a:cubicBezTo>
                  <a:pt x="1665023" y="892117"/>
                  <a:pt x="1644353" y="961078"/>
                  <a:pt x="1656164" y="1035849"/>
                </a:cubicBezTo>
                <a:cubicBezTo>
                  <a:pt x="1656164" y="1043755"/>
                  <a:pt x="1655116" y="1052613"/>
                  <a:pt x="1654640" y="1060995"/>
                </a:cubicBezTo>
                <a:cubicBezTo>
                  <a:pt x="1654640" y="1064900"/>
                  <a:pt x="1653688" y="1069853"/>
                  <a:pt x="1653688" y="1073758"/>
                </a:cubicBezTo>
                <a:cubicBezTo>
                  <a:pt x="1652735" y="1078711"/>
                  <a:pt x="1652164" y="1082617"/>
                  <a:pt x="1651211" y="1087093"/>
                </a:cubicBezTo>
                <a:cubicBezTo>
                  <a:pt x="1644353" y="1111763"/>
                  <a:pt x="1589489" y="1151006"/>
                  <a:pt x="1566820" y="1151959"/>
                </a:cubicBezTo>
                <a:cubicBezTo>
                  <a:pt x="1562915" y="1152911"/>
                  <a:pt x="1559009" y="1152911"/>
                  <a:pt x="1554056" y="1151959"/>
                </a:cubicBezTo>
                <a:cubicBezTo>
                  <a:pt x="1550056" y="1152911"/>
                  <a:pt x="1545198" y="1152911"/>
                  <a:pt x="1540721" y="1152911"/>
                </a:cubicBezTo>
                <a:cubicBezTo>
                  <a:pt x="1522052" y="1152911"/>
                  <a:pt x="1502335" y="1149958"/>
                  <a:pt x="1484619" y="1147958"/>
                </a:cubicBezTo>
                <a:cubicBezTo>
                  <a:pt x="1479761" y="1147006"/>
                  <a:pt x="1474332" y="1146434"/>
                  <a:pt x="1468903" y="1145482"/>
                </a:cubicBezTo>
                <a:cubicBezTo>
                  <a:pt x="1443852" y="1142529"/>
                  <a:pt x="1418706" y="1142529"/>
                  <a:pt x="1398037" y="1158245"/>
                </a:cubicBezTo>
                <a:cubicBezTo>
                  <a:pt x="1395084" y="1161198"/>
                  <a:pt x="1391655" y="1163674"/>
                  <a:pt x="1388702" y="1167103"/>
                </a:cubicBezTo>
                <a:cubicBezTo>
                  <a:pt x="1379273" y="1176438"/>
                  <a:pt x="1371462" y="1188249"/>
                  <a:pt x="1363556" y="1201584"/>
                </a:cubicBezTo>
                <a:cubicBezTo>
                  <a:pt x="1361080" y="1204537"/>
                  <a:pt x="1359651" y="1208537"/>
                  <a:pt x="1357174" y="1211966"/>
                </a:cubicBezTo>
                <a:cubicBezTo>
                  <a:pt x="1354222" y="1230730"/>
                  <a:pt x="1346887" y="1251876"/>
                  <a:pt x="1336029" y="1270069"/>
                </a:cubicBezTo>
                <a:cubicBezTo>
                  <a:pt x="1333648" y="1273117"/>
                  <a:pt x="1331171" y="1277022"/>
                  <a:pt x="1329171" y="1280451"/>
                </a:cubicBezTo>
                <a:cubicBezTo>
                  <a:pt x="1318312" y="1305025"/>
                  <a:pt x="1293738" y="1322742"/>
                  <a:pt x="1271545" y="1337029"/>
                </a:cubicBezTo>
                <a:cubicBezTo>
                  <a:pt x="1267640" y="1339506"/>
                  <a:pt x="1263639" y="1342459"/>
                  <a:pt x="1259734" y="1344935"/>
                </a:cubicBezTo>
                <a:cubicBezTo>
                  <a:pt x="1231254" y="1365700"/>
                  <a:pt x="1209537" y="1386845"/>
                  <a:pt x="1217919" y="1431613"/>
                </a:cubicBezTo>
                <a:cubicBezTo>
                  <a:pt x="1216967" y="1435518"/>
                  <a:pt x="1216395" y="1439518"/>
                  <a:pt x="1215442" y="1443423"/>
                </a:cubicBezTo>
                <a:cubicBezTo>
                  <a:pt x="1180009" y="1493144"/>
                  <a:pt x="1056470" y="1531244"/>
                  <a:pt x="999892" y="1552390"/>
                </a:cubicBezTo>
                <a:cubicBezTo>
                  <a:pt x="994939" y="1553914"/>
                  <a:pt x="990557" y="1555342"/>
                  <a:pt x="985604" y="1557343"/>
                </a:cubicBezTo>
                <a:cubicBezTo>
                  <a:pt x="978746" y="1558867"/>
                  <a:pt x="969888" y="1561343"/>
                  <a:pt x="961982" y="1562296"/>
                </a:cubicBezTo>
                <a:cubicBezTo>
                  <a:pt x="958077" y="1563343"/>
                  <a:pt x="954076" y="1563819"/>
                  <a:pt x="950171" y="1563819"/>
                </a:cubicBezTo>
                <a:cubicBezTo>
                  <a:pt x="939313" y="1568773"/>
                  <a:pt x="929026" y="1565248"/>
                  <a:pt x="921596" y="1558390"/>
                </a:cubicBezTo>
                <a:cubicBezTo>
                  <a:pt x="917691" y="1555914"/>
                  <a:pt x="914738" y="1552961"/>
                  <a:pt x="912262" y="1549056"/>
                </a:cubicBezTo>
                <a:cubicBezTo>
                  <a:pt x="897974" y="1457997"/>
                  <a:pt x="830537" y="1453996"/>
                  <a:pt x="763576" y="1491430"/>
                </a:cubicBezTo>
                <a:cubicBezTo>
                  <a:pt x="758623" y="1492382"/>
                  <a:pt x="753289" y="1492382"/>
                  <a:pt x="748813" y="1491430"/>
                </a:cubicBezTo>
                <a:cubicBezTo>
                  <a:pt x="714808" y="1486477"/>
                  <a:pt x="721095" y="1494763"/>
                  <a:pt x="714713" y="1504574"/>
                </a:cubicBezTo>
                <a:cubicBezTo>
                  <a:pt x="711760" y="1509908"/>
                  <a:pt x="709284" y="1514861"/>
                  <a:pt x="706807" y="1520290"/>
                </a:cubicBezTo>
                <a:cubicBezTo>
                  <a:pt x="705379" y="1544960"/>
                  <a:pt x="697473" y="1562105"/>
                  <a:pt x="686138" y="1575440"/>
                </a:cubicBezTo>
                <a:cubicBezTo>
                  <a:pt x="683662" y="1577821"/>
                  <a:pt x="680709" y="1580298"/>
                  <a:pt x="678232" y="1582298"/>
                </a:cubicBezTo>
                <a:cubicBezTo>
                  <a:pt x="675280" y="1586203"/>
                  <a:pt x="672803" y="1590204"/>
                  <a:pt x="670327" y="1594109"/>
                </a:cubicBezTo>
                <a:cubicBezTo>
                  <a:pt x="667945" y="1598014"/>
                  <a:pt x="665469" y="1602015"/>
                  <a:pt x="663469" y="1605920"/>
                </a:cubicBezTo>
                <a:cubicBezTo>
                  <a:pt x="662516" y="1611349"/>
                  <a:pt x="662040" y="1615255"/>
                  <a:pt x="659563" y="1620208"/>
                </a:cubicBezTo>
                <a:cubicBezTo>
                  <a:pt x="658135" y="1624208"/>
                  <a:pt x="655658" y="1627161"/>
                  <a:pt x="653182" y="1630590"/>
                </a:cubicBezTo>
                <a:cubicBezTo>
                  <a:pt x="640418" y="1643830"/>
                  <a:pt x="628131" y="1658117"/>
                  <a:pt x="620225" y="1672881"/>
                </a:cubicBezTo>
                <a:cubicBezTo>
                  <a:pt x="618796" y="1676786"/>
                  <a:pt x="617272" y="1680787"/>
                  <a:pt x="616320" y="1684692"/>
                </a:cubicBezTo>
                <a:cubicBezTo>
                  <a:pt x="617844" y="1714696"/>
                  <a:pt x="636989" y="1741270"/>
                  <a:pt x="633560" y="1767369"/>
                </a:cubicBezTo>
                <a:cubicBezTo>
                  <a:pt x="632608" y="1772322"/>
                  <a:pt x="631179" y="1776322"/>
                  <a:pt x="629655" y="1780704"/>
                </a:cubicBezTo>
                <a:cubicBezTo>
                  <a:pt x="617844" y="1807279"/>
                  <a:pt x="607462" y="1832329"/>
                  <a:pt x="592698" y="1857952"/>
                </a:cubicBezTo>
                <a:cubicBezTo>
                  <a:pt x="590221" y="1861857"/>
                  <a:pt x="588793" y="1866810"/>
                  <a:pt x="586316" y="1870715"/>
                </a:cubicBezTo>
                <a:cubicBezTo>
                  <a:pt x="575553" y="1899766"/>
                  <a:pt x="573553" y="1932723"/>
                  <a:pt x="579458" y="1964251"/>
                </a:cubicBezTo>
                <a:cubicBezTo>
                  <a:pt x="580411" y="1968251"/>
                  <a:pt x="580887" y="1973109"/>
                  <a:pt x="582411" y="1977586"/>
                </a:cubicBezTo>
                <a:cubicBezTo>
                  <a:pt x="594222" y="1999779"/>
                  <a:pt x="594222" y="2020924"/>
                  <a:pt x="578506" y="2038165"/>
                </a:cubicBezTo>
                <a:cubicBezTo>
                  <a:pt x="575553" y="2041117"/>
                  <a:pt x="573076" y="2043594"/>
                  <a:pt x="569171" y="2046070"/>
                </a:cubicBezTo>
                <a:cubicBezTo>
                  <a:pt x="548407" y="2059310"/>
                  <a:pt x="516974" y="2064739"/>
                  <a:pt x="491828" y="2073598"/>
                </a:cubicBezTo>
                <a:cubicBezTo>
                  <a:pt x="487828" y="2074550"/>
                  <a:pt x="483922" y="2075979"/>
                  <a:pt x="480970" y="2077503"/>
                </a:cubicBezTo>
                <a:cubicBezTo>
                  <a:pt x="469159" y="2079979"/>
                  <a:pt x="457348" y="2082456"/>
                  <a:pt x="446489" y="2085409"/>
                </a:cubicBezTo>
                <a:cubicBezTo>
                  <a:pt x="442584" y="2086361"/>
                  <a:pt x="438583" y="2086837"/>
                  <a:pt x="434678" y="2088361"/>
                </a:cubicBezTo>
                <a:cubicBezTo>
                  <a:pt x="419914" y="2097696"/>
                  <a:pt x="404103" y="2105602"/>
                  <a:pt x="388387" y="2111983"/>
                </a:cubicBezTo>
                <a:cubicBezTo>
                  <a:pt x="383529" y="2113507"/>
                  <a:pt x="379528" y="2114936"/>
                  <a:pt x="375623" y="2116936"/>
                </a:cubicBezTo>
                <a:cubicBezTo>
                  <a:pt x="343143" y="2121889"/>
                  <a:pt x="329808" y="2156751"/>
                  <a:pt x="325903" y="2187802"/>
                </a:cubicBezTo>
                <a:cubicBezTo>
                  <a:pt x="325903" y="2208948"/>
                  <a:pt x="295327" y="2205995"/>
                  <a:pt x="285517" y="2222283"/>
                </a:cubicBezTo>
                <a:cubicBezTo>
                  <a:pt x="282564" y="2226188"/>
                  <a:pt x="280087" y="2230189"/>
                  <a:pt x="277611" y="2234094"/>
                </a:cubicBezTo>
                <a:cubicBezTo>
                  <a:pt x="244654" y="2310389"/>
                  <a:pt x="213603" y="2379350"/>
                  <a:pt x="137308" y="2418212"/>
                </a:cubicBezTo>
                <a:cubicBezTo>
                  <a:pt x="134926" y="2421165"/>
                  <a:pt x="132450" y="2424689"/>
                  <a:pt x="130450" y="2428594"/>
                </a:cubicBezTo>
                <a:lnTo>
                  <a:pt x="122258" y="2453168"/>
                </a:lnTo>
                <a:lnTo>
                  <a:pt x="5196" y="2453168"/>
                </a:lnTo>
                <a:lnTo>
                  <a:pt x="3577" y="2436309"/>
                </a:lnTo>
                <a:cubicBezTo>
                  <a:pt x="3006" y="2433165"/>
                  <a:pt x="3006" y="2426879"/>
                  <a:pt x="1482" y="2418402"/>
                </a:cubicBezTo>
                <a:cubicBezTo>
                  <a:pt x="434" y="2410496"/>
                  <a:pt x="-614" y="2401542"/>
                  <a:pt x="434" y="2392113"/>
                </a:cubicBezTo>
                <a:cubicBezTo>
                  <a:pt x="2529" y="2381540"/>
                  <a:pt x="4625" y="2372110"/>
                  <a:pt x="9864" y="2363728"/>
                </a:cubicBezTo>
                <a:cubicBezTo>
                  <a:pt x="11959" y="2359537"/>
                  <a:pt x="14626" y="2355822"/>
                  <a:pt x="17198" y="2352679"/>
                </a:cubicBezTo>
                <a:cubicBezTo>
                  <a:pt x="98827" y="2311055"/>
                  <a:pt x="131974" y="2237427"/>
                  <a:pt x="167217" y="2155797"/>
                </a:cubicBezTo>
                <a:cubicBezTo>
                  <a:pt x="169884" y="2151606"/>
                  <a:pt x="172456" y="2147415"/>
                  <a:pt x="175599" y="2143129"/>
                </a:cubicBezTo>
                <a:cubicBezTo>
                  <a:pt x="186172" y="2125794"/>
                  <a:pt x="218747" y="2128937"/>
                  <a:pt x="218747" y="2106267"/>
                </a:cubicBezTo>
                <a:cubicBezTo>
                  <a:pt x="222938" y="2073120"/>
                  <a:pt x="237130" y="2035687"/>
                  <a:pt x="271897" y="2030448"/>
                </a:cubicBezTo>
                <a:cubicBezTo>
                  <a:pt x="276088" y="2028353"/>
                  <a:pt x="280279" y="2026734"/>
                  <a:pt x="285613" y="2025210"/>
                </a:cubicBezTo>
                <a:cubicBezTo>
                  <a:pt x="302472" y="2018352"/>
                  <a:pt x="319331" y="2009970"/>
                  <a:pt x="335047" y="1999968"/>
                </a:cubicBezTo>
                <a:cubicBezTo>
                  <a:pt x="339238" y="1998349"/>
                  <a:pt x="343429" y="1997873"/>
                  <a:pt x="347716" y="1996825"/>
                </a:cubicBezTo>
                <a:cubicBezTo>
                  <a:pt x="359336" y="1993682"/>
                  <a:pt x="371909" y="1991015"/>
                  <a:pt x="384577" y="1988443"/>
                </a:cubicBezTo>
                <a:cubicBezTo>
                  <a:pt x="387721" y="1986824"/>
                  <a:pt x="391912" y="1985300"/>
                  <a:pt x="396198" y="1984252"/>
                </a:cubicBezTo>
                <a:cubicBezTo>
                  <a:pt x="423058" y="1974822"/>
                  <a:pt x="456777" y="1969012"/>
                  <a:pt x="478875" y="1954820"/>
                </a:cubicBezTo>
                <a:cubicBezTo>
                  <a:pt x="483066" y="1952153"/>
                  <a:pt x="485733" y="1949581"/>
                  <a:pt x="488876" y="1946438"/>
                </a:cubicBezTo>
                <a:cubicBezTo>
                  <a:pt x="505735" y="1928055"/>
                  <a:pt x="505735" y="1905385"/>
                  <a:pt x="493067" y="1881668"/>
                </a:cubicBezTo>
                <a:cubicBezTo>
                  <a:pt x="491448" y="1876905"/>
                  <a:pt x="490972" y="1871667"/>
                  <a:pt x="489924" y="1867476"/>
                </a:cubicBezTo>
                <a:cubicBezTo>
                  <a:pt x="483637" y="1833757"/>
                  <a:pt x="485733" y="1798515"/>
                  <a:pt x="497258" y="1767463"/>
                </a:cubicBezTo>
                <a:cubicBezTo>
                  <a:pt x="499925" y="1763272"/>
                  <a:pt x="501449" y="1758033"/>
                  <a:pt x="504116" y="1753747"/>
                </a:cubicBezTo>
                <a:cubicBezTo>
                  <a:pt x="519928" y="1726410"/>
                  <a:pt x="530977" y="1699550"/>
                  <a:pt x="543550" y="1671070"/>
                </a:cubicBezTo>
                <a:cubicBezTo>
                  <a:pt x="545169" y="1666308"/>
                  <a:pt x="546693" y="1662117"/>
                  <a:pt x="547741" y="1656878"/>
                </a:cubicBezTo>
                <a:cubicBezTo>
                  <a:pt x="551455" y="1628970"/>
                  <a:pt x="530881" y="1600585"/>
                  <a:pt x="529357" y="1568486"/>
                </a:cubicBezTo>
                <a:cubicBezTo>
                  <a:pt x="530405" y="1564295"/>
                  <a:pt x="532024" y="1560104"/>
                  <a:pt x="533548" y="1555818"/>
                </a:cubicBezTo>
                <a:cubicBezTo>
                  <a:pt x="541930" y="1540006"/>
                  <a:pt x="555170" y="1524766"/>
                  <a:pt x="568791" y="1510574"/>
                </a:cubicBezTo>
                <a:cubicBezTo>
                  <a:pt x="571458" y="1506859"/>
                  <a:pt x="574030" y="1503716"/>
                  <a:pt x="575649" y="1499525"/>
                </a:cubicBezTo>
                <a:cubicBezTo>
                  <a:pt x="578316" y="1494286"/>
                  <a:pt x="578792" y="1490095"/>
                  <a:pt x="579840" y="1484285"/>
                </a:cubicBezTo>
                <a:cubicBezTo>
                  <a:pt x="581935" y="1480094"/>
                  <a:pt x="584602" y="1475903"/>
                  <a:pt x="587174" y="1471617"/>
                </a:cubicBezTo>
                <a:cubicBezTo>
                  <a:pt x="589841" y="1467426"/>
                  <a:pt x="592413" y="1463235"/>
                  <a:pt x="595556" y="1458948"/>
                </a:cubicBezTo>
                <a:cubicBezTo>
                  <a:pt x="598223" y="1456853"/>
                  <a:pt x="601366" y="1454186"/>
                  <a:pt x="603938" y="1451614"/>
                </a:cubicBezTo>
                <a:cubicBezTo>
                  <a:pt x="616035" y="1437422"/>
                  <a:pt x="624512" y="1418943"/>
                  <a:pt x="626036" y="1392654"/>
                </a:cubicBezTo>
                <a:cubicBezTo>
                  <a:pt x="628703" y="1386844"/>
                  <a:pt x="631275" y="1381605"/>
                  <a:pt x="634418" y="1375795"/>
                </a:cubicBezTo>
                <a:cubicBezTo>
                  <a:pt x="641276" y="1365222"/>
                  <a:pt x="649658" y="1356364"/>
                  <a:pt x="661279" y="1349506"/>
                </a:cubicBezTo>
                <a:cubicBezTo>
                  <a:pt x="690235" y="1335790"/>
                  <a:pt x="716047" y="1376843"/>
                  <a:pt x="752338" y="1382177"/>
                </a:cubicBezTo>
                <a:cubicBezTo>
                  <a:pt x="757100" y="1383225"/>
                  <a:pt x="762910" y="1383225"/>
                  <a:pt x="768149" y="1382177"/>
                </a:cubicBezTo>
                <a:cubicBezTo>
                  <a:pt x="839777" y="1342172"/>
                  <a:pt x="911881" y="1346363"/>
                  <a:pt x="927121" y="1443804"/>
                </a:cubicBezTo>
                <a:cubicBezTo>
                  <a:pt x="929788" y="1447995"/>
                  <a:pt x="932932" y="1451138"/>
                  <a:pt x="937122" y="1453805"/>
                </a:cubicBezTo>
                <a:cubicBezTo>
                  <a:pt x="945028" y="1461139"/>
                  <a:pt x="956077" y="1464854"/>
                  <a:pt x="967698" y="1459615"/>
                </a:cubicBezTo>
                <a:cubicBezTo>
                  <a:pt x="971889" y="1459615"/>
                  <a:pt x="976080" y="1459044"/>
                  <a:pt x="980366" y="1457996"/>
                </a:cubicBezTo>
                <a:cubicBezTo>
                  <a:pt x="988748" y="1456948"/>
                  <a:pt x="998273" y="1454281"/>
                  <a:pt x="1005607" y="1452757"/>
                </a:cubicBezTo>
                <a:cubicBezTo>
                  <a:pt x="1010846" y="1450662"/>
                  <a:pt x="1015609" y="1449042"/>
                  <a:pt x="1020847" y="1447518"/>
                </a:cubicBezTo>
                <a:cubicBezTo>
                  <a:pt x="1081426" y="1424849"/>
                  <a:pt x="1131909" y="1363794"/>
                  <a:pt x="1169818" y="1310644"/>
                </a:cubicBezTo>
                <a:cubicBezTo>
                  <a:pt x="1170866" y="1306453"/>
                  <a:pt x="1171438" y="1302262"/>
                  <a:pt x="1172485" y="1297976"/>
                </a:cubicBezTo>
                <a:cubicBezTo>
                  <a:pt x="1163532" y="1250065"/>
                  <a:pt x="1186678" y="1227396"/>
                  <a:pt x="1217253" y="1205298"/>
                </a:cubicBezTo>
                <a:cubicBezTo>
                  <a:pt x="1221444" y="1202631"/>
                  <a:pt x="1225635" y="1199487"/>
                  <a:pt x="1229921" y="1196916"/>
                </a:cubicBezTo>
                <a:cubicBezTo>
                  <a:pt x="1253638" y="1181676"/>
                  <a:pt x="1279927" y="1162721"/>
                  <a:pt x="1291548" y="1136337"/>
                </a:cubicBezTo>
                <a:cubicBezTo>
                  <a:pt x="1293643" y="1132622"/>
                  <a:pt x="1296310" y="1128431"/>
                  <a:pt x="1298882" y="1125288"/>
                </a:cubicBezTo>
                <a:cubicBezTo>
                  <a:pt x="1310503" y="1105857"/>
                  <a:pt x="1318313" y="1083187"/>
                  <a:pt x="1321552" y="1063185"/>
                </a:cubicBezTo>
                <a:cubicBezTo>
                  <a:pt x="1324219" y="1059470"/>
                  <a:pt x="1325742" y="1055279"/>
                  <a:pt x="1328410" y="1052136"/>
                </a:cubicBezTo>
                <a:cubicBezTo>
                  <a:pt x="1336792" y="1037943"/>
                  <a:pt x="1345269" y="1025275"/>
                  <a:pt x="1355270" y="1015274"/>
                </a:cubicBezTo>
                <a:cubicBezTo>
                  <a:pt x="1358413" y="1011559"/>
                  <a:pt x="1362128" y="1008987"/>
                  <a:pt x="1365271" y="1005844"/>
                </a:cubicBezTo>
                <a:cubicBezTo>
                  <a:pt x="1387369" y="988985"/>
                  <a:pt x="1414230" y="988985"/>
                  <a:pt x="1441090" y="992128"/>
                </a:cubicBezTo>
                <a:cubicBezTo>
                  <a:pt x="1446900" y="993176"/>
                  <a:pt x="1452711" y="993747"/>
                  <a:pt x="1457950" y="994795"/>
                </a:cubicBezTo>
                <a:cubicBezTo>
                  <a:pt x="1476904" y="996891"/>
                  <a:pt x="1497955" y="1000034"/>
                  <a:pt x="1517957" y="1000034"/>
                </a:cubicBezTo>
                <a:cubicBezTo>
                  <a:pt x="1522720" y="1000034"/>
                  <a:pt x="1527958" y="1000034"/>
                  <a:pt x="1532149" y="998986"/>
                </a:cubicBezTo>
                <a:cubicBezTo>
                  <a:pt x="1537388" y="1000034"/>
                  <a:pt x="1541579" y="1000034"/>
                  <a:pt x="1545865" y="998986"/>
                </a:cubicBezTo>
                <a:cubicBezTo>
                  <a:pt x="1570059" y="997938"/>
                  <a:pt x="1587966" y="976317"/>
                  <a:pt x="1595300" y="950028"/>
                </a:cubicBezTo>
                <a:cubicBezTo>
                  <a:pt x="1596348" y="945265"/>
                  <a:pt x="1596919" y="941074"/>
                  <a:pt x="1597967" y="935835"/>
                </a:cubicBezTo>
                <a:cubicBezTo>
                  <a:pt x="1597967" y="931644"/>
                  <a:pt x="1599015" y="926406"/>
                  <a:pt x="1599015" y="922119"/>
                </a:cubicBezTo>
                <a:cubicBezTo>
                  <a:pt x="1599586" y="913166"/>
                  <a:pt x="1600634" y="903736"/>
                  <a:pt x="1600634" y="895259"/>
                </a:cubicBezTo>
                <a:cubicBezTo>
                  <a:pt x="1587966" y="815249"/>
                  <a:pt x="1610064" y="741525"/>
                  <a:pt x="1622732" y="664182"/>
                </a:cubicBezTo>
                <a:cubicBezTo>
                  <a:pt x="1625399" y="658372"/>
                  <a:pt x="1627971" y="653610"/>
                  <a:pt x="1632162" y="648371"/>
                </a:cubicBezTo>
                <a:cubicBezTo>
                  <a:pt x="1634829" y="645704"/>
                  <a:pt x="1637400" y="644180"/>
                  <a:pt x="1640544" y="641513"/>
                </a:cubicBezTo>
                <a:cubicBezTo>
                  <a:pt x="1643687" y="639417"/>
                  <a:pt x="1647402" y="637798"/>
                  <a:pt x="1650545" y="636274"/>
                </a:cubicBezTo>
                <a:cubicBezTo>
                  <a:pt x="1693693" y="603603"/>
                  <a:pt x="1668452" y="539976"/>
                  <a:pt x="1682644" y="495209"/>
                </a:cubicBezTo>
                <a:cubicBezTo>
                  <a:pt x="1697884" y="465777"/>
                  <a:pt x="1729507" y="458347"/>
                  <a:pt x="1738937" y="423105"/>
                </a:cubicBezTo>
                <a:cubicBezTo>
                  <a:pt x="1740556" y="419961"/>
                  <a:pt x="1741604" y="416247"/>
                  <a:pt x="1743128" y="413103"/>
                </a:cubicBezTo>
                <a:cubicBezTo>
                  <a:pt x="1748367" y="398911"/>
                  <a:pt x="1754177" y="381480"/>
                  <a:pt x="1761035" y="359382"/>
                </a:cubicBezTo>
                <a:cubicBezTo>
                  <a:pt x="1779418" y="305661"/>
                  <a:pt x="1793706" y="277753"/>
                  <a:pt x="1818947" y="277753"/>
                </a:cubicBezTo>
                <a:cubicBezTo>
                  <a:pt x="1824757" y="277753"/>
                  <a:pt x="1830567" y="279372"/>
                  <a:pt x="1835806" y="281944"/>
                </a:cubicBezTo>
                <a:cubicBezTo>
                  <a:pt x="1841045" y="284611"/>
                  <a:pt x="1845808" y="288231"/>
                  <a:pt x="1851046" y="291374"/>
                </a:cubicBezTo>
                <a:cubicBezTo>
                  <a:pt x="1861048" y="296613"/>
                  <a:pt x="1872096" y="302423"/>
                  <a:pt x="1883146" y="305090"/>
                </a:cubicBezTo>
                <a:cubicBezTo>
                  <a:pt x="1886289" y="306138"/>
                  <a:pt x="1890004" y="306138"/>
                  <a:pt x="1893147" y="306138"/>
                </a:cubicBezTo>
                <a:cubicBezTo>
                  <a:pt x="1933152" y="298803"/>
                  <a:pt x="1966299" y="269276"/>
                  <a:pt x="2005828" y="269276"/>
                </a:cubicBezTo>
                <a:cubicBezTo>
                  <a:pt x="2035260" y="272419"/>
                  <a:pt x="2016877" y="310329"/>
                  <a:pt x="2035260" y="329855"/>
                </a:cubicBezTo>
                <a:cubicBezTo>
                  <a:pt x="2039451" y="333570"/>
                  <a:pt x="2043642" y="336141"/>
                  <a:pt x="2048976" y="339285"/>
                </a:cubicBezTo>
                <a:cubicBezTo>
                  <a:pt x="2058406" y="345095"/>
                  <a:pt x="2066883" y="351953"/>
                  <a:pt x="2075265" y="359287"/>
                </a:cubicBezTo>
                <a:cubicBezTo>
                  <a:pt x="2080504" y="360906"/>
                  <a:pt x="2085266" y="362430"/>
                  <a:pt x="2090505" y="363478"/>
                </a:cubicBezTo>
                <a:cubicBezTo>
                  <a:pt x="2098887" y="365574"/>
                  <a:pt x="2107364" y="367193"/>
                  <a:pt x="2117365" y="368717"/>
                </a:cubicBezTo>
                <a:cubicBezTo>
                  <a:pt x="2120032" y="368717"/>
                  <a:pt x="2123652" y="369765"/>
                  <a:pt x="2126795" y="369765"/>
                </a:cubicBezTo>
                <a:cubicBezTo>
                  <a:pt x="2173087" y="373956"/>
                  <a:pt x="2169943" y="314520"/>
                  <a:pt x="2195185" y="292422"/>
                </a:cubicBezTo>
                <a:cubicBezTo>
                  <a:pt x="2216806" y="272991"/>
                  <a:pt x="2242048" y="302994"/>
                  <a:pt x="2259955" y="278706"/>
                </a:cubicBezTo>
                <a:cubicBezTo>
                  <a:pt x="2263098" y="274515"/>
                  <a:pt x="2266813" y="269752"/>
                  <a:pt x="2269956" y="264513"/>
                </a:cubicBezTo>
                <a:cubicBezTo>
                  <a:pt x="2273671" y="259275"/>
                  <a:pt x="2276242" y="255084"/>
                  <a:pt x="2279386" y="250797"/>
                </a:cubicBezTo>
                <a:cubicBezTo>
                  <a:pt x="2300436" y="226604"/>
                  <a:pt x="2308342" y="183456"/>
                  <a:pt x="2322534" y="152404"/>
                </a:cubicBezTo>
                <a:cubicBezTo>
                  <a:pt x="2324629" y="147165"/>
                  <a:pt x="2327296" y="142974"/>
                  <a:pt x="2329868" y="138688"/>
                </a:cubicBezTo>
                <a:cubicBezTo>
                  <a:pt x="2336726" y="123924"/>
                  <a:pt x="2346156" y="114495"/>
                  <a:pt x="2356157" y="110304"/>
                </a:cubicBezTo>
                <a:cubicBezTo>
                  <a:pt x="2359872" y="108684"/>
                  <a:pt x="2363015" y="107160"/>
                  <a:pt x="2367206" y="106113"/>
                </a:cubicBezTo>
                <a:cubicBezTo>
                  <a:pt x="2373016" y="105065"/>
                  <a:pt x="2378255" y="103446"/>
                  <a:pt x="2382446" y="100874"/>
                </a:cubicBezTo>
                <a:cubicBezTo>
                  <a:pt x="2387685" y="98207"/>
                  <a:pt x="2391876" y="94587"/>
                  <a:pt x="2395114" y="91444"/>
                </a:cubicBezTo>
                <a:cubicBezTo>
                  <a:pt x="2427880" y="51058"/>
                  <a:pt x="2470552" y="3624"/>
                  <a:pt x="2521987" y="195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071" name="Group 1070">
            <a:extLst>
              <a:ext uri="{FF2B5EF4-FFF2-40B4-BE49-F238E27FC236}">
                <a16:creationId xmlns:a16="http://schemas.microsoft.com/office/drawing/2014/main" id="{429BDED5-5868-461C-AE7C-F2BFD9462129}"/>
              </a:ext>
            </a:extLst>
          </p:cNvPr>
          <p:cNvGrpSpPr/>
          <p:nvPr/>
        </p:nvGrpSpPr>
        <p:grpSpPr>
          <a:xfrm>
            <a:off x="663453" y="1843957"/>
            <a:ext cx="2734154" cy="1068785"/>
            <a:chOff x="270023" y="1671305"/>
            <a:chExt cx="2279585" cy="1079473"/>
          </a:xfrm>
        </p:grpSpPr>
        <p:sp>
          <p:nvSpPr>
            <p:cNvPr id="1072" name="TextBox 1071">
              <a:extLst>
                <a:ext uri="{FF2B5EF4-FFF2-40B4-BE49-F238E27FC236}">
                  <a16:creationId xmlns:a16="http://schemas.microsoft.com/office/drawing/2014/main" id="{954B03F4-A243-4B05-954B-F62F5C12D2F8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3" name="TextBox 1072">
              <a:extLst>
                <a:ext uri="{FF2B5EF4-FFF2-40B4-BE49-F238E27FC236}">
                  <a16:creationId xmlns:a16="http://schemas.microsoft.com/office/drawing/2014/main" id="{F1359962-C37B-445D-B4DE-A642A488A147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4" name="Group 1073">
            <a:extLst>
              <a:ext uri="{FF2B5EF4-FFF2-40B4-BE49-F238E27FC236}">
                <a16:creationId xmlns:a16="http://schemas.microsoft.com/office/drawing/2014/main" id="{D02A4EB0-243C-40C4-ADEF-955C1441E456}"/>
              </a:ext>
            </a:extLst>
          </p:cNvPr>
          <p:cNvGrpSpPr/>
          <p:nvPr/>
        </p:nvGrpSpPr>
        <p:grpSpPr>
          <a:xfrm>
            <a:off x="663453" y="4983078"/>
            <a:ext cx="2734154" cy="1068785"/>
            <a:chOff x="270023" y="1671305"/>
            <a:chExt cx="2279585" cy="1079473"/>
          </a:xfrm>
        </p:grpSpPr>
        <p:sp>
          <p:nvSpPr>
            <p:cNvPr id="1075" name="TextBox 1074">
              <a:extLst>
                <a:ext uri="{FF2B5EF4-FFF2-40B4-BE49-F238E27FC236}">
                  <a16:creationId xmlns:a16="http://schemas.microsoft.com/office/drawing/2014/main" id="{F2AE9295-0268-4691-8B74-A6905450B2BA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76" name="TextBox 1075">
              <a:extLst>
                <a:ext uri="{FF2B5EF4-FFF2-40B4-BE49-F238E27FC236}">
                  <a16:creationId xmlns:a16="http://schemas.microsoft.com/office/drawing/2014/main" id="{0F27AD1A-1C9C-4052-BCDA-33587D74D4FE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77" name="Group 1076">
            <a:extLst>
              <a:ext uri="{FF2B5EF4-FFF2-40B4-BE49-F238E27FC236}">
                <a16:creationId xmlns:a16="http://schemas.microsoft.com/office/drawing/2014/main" id="{C6EFEC76-A703-455A-A0CC-C834B7FD0536}"/>
              </a:ext>
            </a:extLst>
          </p:cNvPr>
          <p:cNvGrpSpPr/>
          <p:nvPr/>
        </p:nvGrpSpPr>
        <p:grpSpPr>
          <a:xfrm>
            <a:off x="8794392" y="1843957"/>
            <a:ext cx="2734154" cy="1068785"/>
            <a:chOff x="270023" y="1671305"/>
            <a:chExt cx="2279585" cy="1079473"/>
          </a:xfrm>
        </p:grpSpPr>
        <p:sp>
          <p:nvSpPr>
            <p:cNvPr id="1078" name="TextBox 1077">
              <a:extLst>
                <a:ext uri="{FF2B5EF4-FFF2-40B4-BE49-F238E27FC236}">
                  <a16:creationId xmlns:a16="http://schemas.microsoft.com/office/drawing/2014/main" id="{88FA2FA3-F997-4B47-86E8-4CC95CA9A9E7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9" name="TextBox 1078">
              <a:extLst>
                <a:ext uri="{FF2B5EF4-FFF2-40B4-BE49-F238E27FC236}">
                  <a16:creationId xmlns:a16="http://schemas.microsoft.com/office/drawing/2014/main" id="{F4D1A59C-E209-4948-BA38-1811FAFAA23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0" name="Group 1079">
            <a:extLst>
              <a:ext uri="{FF2B5EF4-FFF2-40B4-BE49-F238E27FC236}">
                <a16:creationId xmlns:a16="http://schemas.microsoft.com/office/drawing/2014/main" id="{B98019A2-4DDD-4429-8C2A-B39FDF5902F3}"/>
              </a:ext>
            </a:extLst>
          </p:cNvPr>
          <p:cNvGrpSpPr/>
          <p:nvPr/>
        </p:nvGrpSpPr>
        <p:grpSpPr>
          <a:xfrm>
            <a:off x="8794392" y="4983078"/>
            <a:ext cx="2734154" cy="1068785"/>
            <a:chOff x="270023" y="1671305"/>
            <a:chExt cx="2279585" cy="1079473"/>
          </a:xfrm>
        </p:grpSpPr>
        <p:sp>
          <p:nvSpPr>
            <p:cNvPr id="1081" name="TextBox 1080">
              <a:extLst>
                <a:ext uri="{FF2B5EF4-FFF2-40B4-BE49-F238E27FC236}">
                  <a16:creationId xmlns:a16="http://schemas.microsoft.com/office/drawing/2014/main" id="{30072397-1598-4A66-9389-F6287363F1FC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82" name="TextBox 1081">
              <a:extLst>
                <a:ext uri="{FF2B5EF4-FFF2-40B4-BE49-F238E27FC236}">
                  <a16:creationId xmlns:a16="http://schemas.microsoft.com/office/drawing/2014/main" id="{2BD91D86-66A5-498E-A9D0-D0F50296F127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83" name="Freeform: Shape 1082">
            <a:extLst>
              <a:ext uri="{FF2B5EF4-FFF2-40B4-BE49-F238E27FC236}">
                <a16:creationId xmlns:a16="http://schemas.microsoft.com/office/drawing/2014/main" id="{630ECCD2-6DF0-4BE5-A469-F5C1CA5EFCE6}"/>
              </a:ext>
            </a:extLst>
          </p:cNvPr>
          <p:cNvSpPr/>
          <p:nvPr/>
        </p:nvSpPr>
        <p:spPr>
          <a:xfrm>
            <a:off x="4445831" y="3527256"/>
            <a:ext cx="3374194" cy="2958198"/>
          </a:xfrm>
          <a:custGeom>
            <a:avLst/>
            <a:gdLst>
              <a:gd name="connsiteX0" fmla="*/ 1767696 w 2506264"/>
              <a:gd name="connsiteY0" fmla="*/ 1562182 h 2197273"/>
              <a:gd name="connsiteX1" fmla="*/ 1761600 w 2506264"/>
              <a:gd name="connsiteY1" fmla="*/ 1565897 h 2197273"/>
              <a:gd name="connsiteX2" fmla="*/ 1756647 w 2506264"/>
              <a:gd name="connsiteY2" fmla="*/ 1569040 h 2197273"/>
              <a:gd name="connsiteX3" fmla="*/ 1758552 w 2506264"/>
              <a:gd name="connsiteY3" fmla="*/ 1566849 h 2197273"/>
              <a:gd name="connsiteX4" fmla="*/ 1767696 w 2506264"/>
              <a:gd name="connsiteY4" fmla="*/ 1562182 h 2197273"/>
              <a:gd name="connsiteX5" fmla="*/ 107679 w 2506264"/>
              <a:gd name="connsiteY5" fmla="*/ 2844 h 2197273"/>
              <a:gd name="connsiteX6" fmla="*/ 1246726 w 2506264"/>
              <a:gd name="connsiteY6" fmla="*/ 2844 h 2197273"/>
              <a:gd name="connsiteX7" fmla="*/ 1299067 w 2506264"/>
              <a:gd name="connsiteY7" fmla="*/ 642733 h 2197273"/>
              <a:gd name="connsiteX8" fmla="*/ 1552241 w 2506264"/>
              <a:gd name="connsiteY8" fmla="*/ 624541 h 2197273"/>
              <a:gd name="connsiteX9" fmla="*/ 1294304 w 2506264"/>
              <a:gd name="connsiteY9" fmla="*/ 761796 h 2197273"/>
              <a:gd name="connsiteX10" fmla="*/ 1246679 w 2506264"/>
              <a:gd name="connsiteY10" fmla="*/ 1679625 h 2197273"/>
              <a:gd name="connsiteX11" fmla="*/ 1246869 w 2506264"/>
              <a:gd name="connsiteY11" fmla="*/ 1680101 h 2197273"/>
              <a:gd name="connsiteX12" fmla="*/ 1251251 w 2506264"/>
              <a:gd name="connsiteY12" fmla="*/ 1690579 h 2197273"/>
              <a:gd name="connsiteX13" fmla="*/ 1271349 w 2506264"/>
              <a:gd name="connsiteY13" fmla="*/ 1766017 h 2197273"/>
              <a:gd name="connsiteX14" fmla="*/ 1274778 w 2506264"/>
              <a:gd name="connsiteY14" fmla="*/ 1776494 h 2197273"/>
              <a:gd name="connsiteX15" fmla="*/ 1287065 w 2506264"/>
              <a:gd name="connsiteY15" fmla="*/ 1798211 h 2197273"/>
              <a:gd name="connsiteX16" fmla="*/ 1292208 w 2506264"/>
              <a:gd name="connsiteY16" fmla="*/ 1801450 h 2197273"/>
              <a:gd name="connsiteX17" fmla="*/ 1299352 w 2506264"/>
              <a:gd name="connsiteY17" fmla="*/ 1805450 h 2197273"/>
              <a:gd name="connsiteX18" fmla="*/ 1305258 w 2506264"/>
              <a:gd name="connsiteY18" fmla="*/ 1812689 h 2197273"/>
              <a:gd name="connsiteX19" fmla="*/ 1364503 w 2506264"/>
              <a:gd name="connsiteY19" fmla="*/ 1882603 h 2197273"/>
              <a:gd name="connsiteX20" fmla="*/ 1375076 w 2506264"/>
              <a:gd name="connsiteY20" fmla="*/ 1881555 h 2197273"/>
              <a:gd name="connsiteX21" fmla="*/ 1380981 w 2506264"/>
              <a:gd name="connsiteY21" fmla="*/ 1877078 h 2197273"/>
              <a:gd name="connsiteX22" fmla="*/ 1386411 w 2506264"/>
              <a:gd name="connsiteY22" fmla="*/ 1871839 h 2197273"/>
              <a:gd name="connsiteX23" fmla="*/ 1419367 w 2506264"/>
              <a:gd name="connsiteY23" fmla="*/ 1831072 h 2197273"/>
              <a:gd name="connsiteX24" fmla="*/ 1423749 w 2506264"/>
              <a:gd name="connsiteY24" fmla="*/ 1822595 h 2197273"/>
              <a:gd name="connsiteX25" fmla="*/ 1426416 w 2506264"/>
              <a:gd name="connsiteY25" fmla="*/ 1811737 h 2197273"/>
              <a:gd name="connsiteX26" fmla="*/ 1440703 w 2506264"/>
              <a:gd name="connsiteY26" fmla="*/ 1774970 h 2197273"/>
              <a:gd name="connsiteX27" fmla="*/ 1445371 w 2506264"/>
              <a:gd name="connsiteY27" fmla="*/ 1767731 h 2197273"/>
              <a:gd name="connsiteX28" fmla="*/ 1497186 w 2506264"/>
              <a:gd name="connsiteY28" fmla="*/ 1718868 h 2197273"/>
              <a:gd name="connsiteX29" fmla="*/ 1490043 w 2506264"/>
              <a:gd name="connsiteY29" fmla="*/ 1662766 h 2197273"/>
              <a:gd name="connsiteX30" fmla="*/ 1483375 w 2506264"/>
              <a:gd name="connsiteY30" fmla="*/ 1658765 h 2197273"/>
              <a:gd name="connsiteX31" fmla="*/ 1479470 w 2506264"/>
              <a:gd name="connsiteY31" fmla="*/ 1651145 h 2197273"/>
              <a:gd name="connsiteX32" fmla="*/ 1516808 w 2506264"/>
              <a:gd name="connsiteY32" fmla="*/ 1613617 h 2197273"/>
              <a:gd name="connsiteX33" fmla="*/ 1523190 w 2506264"/>
              <a:gd name="connsiteY33" fmla="*/ 1610378 h 2197273"/>
              <a:gd name="connsiteX34" fmla="*/ 1529571 w 2506264"/>
              <a:gd name="connsiteY34" fmla="*/ 1605901 h 2197273"/>
              <a:gd name="connsiteX35" fmla="*/ 1534239 w 2506264"/>
              <a:gd name="connsiteY35" fmla="*/ 1602663 h 2197273"/>
              <a:gd name="connsiteX36" fmla="*/ 1546812 w 2506264"/>
              <a:gd name="connsiteY36" fmla="*/ 1590947 h 2197273"/>
              <a:gd name="connsiteX37" fmla="*/ 1551479 w 2506264"/>
              <a:gd name="connsiteY37" fmla="*/ 1585709 h 2197273"/>
              <a:gd name="connsiteX38" fmla="*/ 1563290 w 2506264"/>
              <a:gd name="connsiteY38" fmla="*/ 1573993 h 2197273"/>
              <a:gd name="connsiteX39" fmla="*/ 1567671 w 2506264"/>
              <a:gd name="connsiteY39" fmla="*/ 1569992 h 2197273"/>
              <a:gd name="connsiteX40" fmla="*/ 1594722 w 2506264"/>
              <a:gd name="connsiteY40" fmla="*/ 1539798 h 2197273"/>
              <a:gd name="connsiteX41" fmla="*/ 1599104 w 2506264"/>
              <a:gd name="connsiteY41" fmla="*/ 1532559 h 2197273"/>
              <a:gd name="connsiteX42" fmla="*/ 1616344 w 2506264"/>
              <a:gd name="connsiteY42" fmla="*/ 1442929 h 2197273"/>
              <a:gd name="connsiteX43" fmla="*/ 1620250 w 2506264"/>
              <a:gd name="connsiteY43" fmla="*/ 1433213 h 2197273"/>
              <a:gd name="connsiteX44" fmla="*/ 1675685 w 2506264"/>
              <a:gd name="connsiteY44" fmla="*/ 1364062 h 2197273"/>
              <a:gd name="connsiteX45" fmla="*/ 1692735 w 2506264"/>
              <a:gd name="connsiteY45" fmla="*/ 1344345 h 2197273"/>
              <a:gd name="connsiteX46" fmla="*/ 1691973 w 2506264"/>
              <a:gd name="connsiteY46" fmla="*/ 1344821 h 2197273"/>
              <a:gd name="connsiteX47" fmla="*/ 1699117 w 2506264"/>
              <a:gd name="connsiteY47" fmla="*/ 1335868 h 2197273"/>
              <a:gd name="connsiteX48" fmla="*/ 1707498 w 2506264"/>
              <a:gd name="connsiteY48" fmla="*/ 1320533 h 2197273"/>
              <a:gd name="connsiteX49" fmla="*/ 1720738 w 2506264"/>
              <a:gd name="connsiteY49" fmla="*/ 1258715 h 2197273"/>
              <a:gd name="connsiteX50" fmla="*/ 1721976 w 2506264"/>
              <a:gd name="connsiteY50" fmla="*/ 1241761 h 2197273"/>
              <a:gd name="connsiteX51" fmla="*/ 1751409 w 2506264"/>
              <a:gd name="connsiteY51" fmla="*/ 1123936 h 2197273"/>
              <a:gd name="connsiteX52" fmla="*/ 1757314 w 2506264"/>
              <a:gd name="connsiteY52" fmla="*/ 1107839 h 2197273"/>
              <a:gd name="connsiteX53" fmla="*/ 1761696 w 2506264"/>
              <a:gd name="connsiteY53" fmla="*/ 1087265 h 2197273"/>
              <a:gd name="connsiteX54" fmla="*/ 1767125 w 2506264"/>
              <a:gd name="connsiteY54" fmla="*/ 1040783 h 2197273"/>
              <a:gd name="connsiteX55" fmla="*/ 1767887 w 2506264"/>
              <a:gd name="connsiteY55" fmla="*/ 1038402 h 2197273"/>
              <a:gd name="connsiteX56" fmla="*/ 1770554 w 2506264"/>
              <a:gd name="connsiteY56" fmla="*/ 991158 h 2197273"/>
              <a:gd name="connsiteX57" fmla="*/ 1771792 w 2506264"/>
              <a:gd name="connsiteY57" fmla="*/ 979442 h 2197273"/>
              <a:gd name="connsiteX58" fmla="*/ 1785508 w 2506264"/>
              <a:gd name="connsiteY58" fmla="*/ 925340 h 2197273"/>
              <a:gd name="connsiteX59" fmla="*/ 1788937 w 2506264"/>
              <a:gd name="connsiteY59" fmla="*/ 914863 h 2197273"/>
              <a:gd name="connsiteX60" fmla="*/ 1805415 w 2506264"/>
              <a:gd name="connsiteY60" fmla="*/ 861237 h 2197273"/>
              <a:gd name="connsiteX61" fmla="*/ 1808654 w 2506264"/>
              <a:gd name="connsiteY61" fmla="*/ 849521 h 2197273"/>
              <a:gd name="connsiteX62" fmla="*/ 1830752 w 2506264"/>
              <a:gd name="connsiteY62" fmla="*/ 789418 h 2197273"/>
              <a:gd name="connsiteX63" fmla="*/ 1835896 w 2506264"/>
              <a:gd name="connsiteY63" fmla="*/ 782179 h 2197273"/>
              <a:gd name="connsiteX64" fmla="*/ 1865328 w 2506264"/>
              <a:gd name="connsiteY64" fmla="*/ 726077 h 2197273"/>
              <a:gd name="connsiteX65" fmla="*/ 1865804 w 2506264"/>
              <a:gd name="connsiteY65" fmla="*/ 724077 h 2197273"/>
              <a:gd name="connsiteX66" fmla="*/ 1872186 w 2506264"/>
              <a:gd name="connsiteY66" fmla="*/ 699026 h 2197273"/>
              <a:gd name="connsiteX67" fmla="*/ 1877329 w 2506264"/>
              <a:gd name="connsiteY67" fmla="*/ 693406 h 2197273"/>
              <a:gd name="connsiteX68" fmla="*/ 1917334 w 2506264"/>
              <a:gd name="connsiteY68" fmla="*/ 655497 h 2197273"/>
              <a:gd name="connsiteX69" fmla="*/ 1916763 w 2506264"/>
              <a:gd name="connsiteY69" fmla="*/ 585298 h 2197273"/>
              <a:gd name="connsiteX70" fmla="*/ 1916286 w 2506264"/>
              <a:gd name="connsiteY70" fmla="*/ 581297 h 2197273"/>
              <a:gd name="connsiteX71" fmla="*/ 1917525 w 2506264"/>
              <a:gd name="connsiteY71" fmla="*/ 562723 h 2197273"/>
              <a:gd name="connsiteX72" fmla="*/ 1920954 w 2506264"/>
              <a:gd name="connsiteY72" fmla="*/ 555484 h 2197273"/>
              <a:gd name="connsiteX73" fmla="*/ 2059257 w 2506264"/>
              <a:gd name="connsiteY73" fmla="*/ 529672 h 2197273"/>
              <a:gd name="connsiteX74" fmla="*/ 2064400 w 2506264"/>
              <a:gd name="connsiteY74" fmla="*/ 532053 h 2197273"/>
              <a:gd name="connsiteX75" fmla="*/ 2086784 w 2506264"/>
              <a:gd name="connsiteY75" fmla="*/ 528814 h 2197273"/>
              <a:gd name="connsiteX76" fmla="*/ 2092689 w 2506264"/>
              <a:gd name="connsiteY76" fmla="*/ 524814 h 2197273"/>
              <a:gd name="connsiteX77" fmla="*/ 2173080 w 2506264"/>
              <a:gd name="connsiteY77" fmla="*/ 524814 h 2197273"/>
              <a:gd name="connsiteX78" fmla="*/ 2176986 w 2506264"/>
              <a:gd name="connsiteY78" fmla="*/ 531196 h 2197273"/>
              <a:gd name="connsiteX79" fmla="*/ 2200417 w 2506264"/>
              <a:gd name="connsiteY79" fmla="*/ 615206 h 2197273"/>
              <a:gd name="connsiteX80" fmla="*/ 2229468 w 2506264"/>
              <a:gd name="connsiteY80" fmla="*/ 605681 h 2197273"/>
              <a:gd name="connsiteX81" fmla="*/ 2235374 w 2506264"/>
              <a:gd name="connsiteY81" fmla="*/ 607681 h 2197273"/>
              <a:gd name="connsiteX82" fmla="*/ 2264521 w 2506264"/>
              <a:gd name="connsiteY82" fmla="*/ 556056 h 2197273"/>
              <a:gd name="connsiteX83" fmla="*/ 2266997 w 2506264"/>
              <a:gd name="connsiteY83" fmla="*/ 535482 h 2197273"/>
              <a:gd name="connsiteX84" fmla="*/ 2269664 w 2506264"/>
              <a:gd name="connsiteY84" fmla="*/ 515289 h 2197273"/>
              <a:gd name="connsiteX85" fmla="*/ 2271664 w 2506264"/>
              <a:gd name="connsiteY85" fmla="*/ 503573 h 2197273"/>
              <a:gd name="connsiteX86" fmla="*/ 2289667 w 2506264"/>
              <a:gd name="connsiteY86" fmla="*/ 424325 h 2197273"/>
              <a:gd name="connsiteX87" fmla="*/ 2291095 w 2506264"/>
              <a:gd name="connsiteY87" fmla="*/ 415848 h 2197273"/>
              <a:gd name="connsiteX88" fmla="*/ 2291572 w 2506264"/>
              <a:gd name="connsiteY88" fmla="*/ 406132 h 2197273"/>
              <a:gd name="connsiteX89" fmla="*/ 2291095 w 2506264"/>
              <a:gd name="connsiteY89" fmla="*/ 385939 h 2197273"/>
              <a:gd name="connsiteX90" fmla="*/ 2288428 w 2506264"/>
              <a:gd name="connsiteY90" fmla="*/ 326599 h 2197273"/>
              <a:gd name="connsiteX91" fmla="*/ 2293096 w 2506264"/>
              <a:gd name="connsiteY91" fmla="*/ 309263 h 2197273"/>
              <a:gd name="connsiteX92" fmla="*/ 2304906 w 2506264"/>
              <a:gd name="connsiteY92" fmla="*/ 298405 h 2197273"/>
              <a:gd name="connsiteX93" fmla="*/ 2311288 w 2506264"/>
              <a:gd name="connsiteY93" fmla="*/ 294404 h 2197273"/>
              <a:gd name="connsiteX94" fmla="*/ 2349388 w 2506264"/>
              <a:gd name="connsiteY94" fmla="*/ 216966 h 2197273"/>
              <a:gd name="connsiteX95" fmla="*/ 2348150 w 2506264"/>
              <a:gd name="connsiteY95" fmla="*/ 204869 h 2197273"/>
              <a:gd name="connsiteX96" fmla="*/ 2346912 w 2506264"/>
              <a:gd name="connsiteY96" fmla="*/ 194392 h 2197273"/>
              <a:gd name="connsiteX97" fmla="*/ 2347388 w 2506264"/>
              <a:gd name="connsiteY97" fmla="*/ 185438 h 2197273"/>
              <a:gd name="connsiteX98" fmla="*/ 2348150 w 2506264"/>
              <a:gd name="connsiteY98" fmla="*/ 174580 h 2197273"/>
              <a:gd name="connsiteX99" fmla="*/ 2355294 w 2506264"/>
              <a:gd name="connsiteY99" fmla="*/ 145528 h 2197273"/>
              <a:gd name="connsiteX100" fmla="*/ 2359199 w 2506264"/>
              <a:gd name="connsiteY100" fmla="*/ 137908 h 2197273"/>
              <a:gd name="connsiteX101" fmla="*/ 2363104 w 2506264"/>
              <a:gd name="connsiteY101" fmla="*/ 129431 h 2197273"/>
              <a:gd name="connsiteX102" fmla="*/ 2367010 w 2506264"/>
              <a:gd name="connsiteY102" fmla="*/ 120954 h 2197273"/>
              <a:gd name="connsiteX103" fmla="*/ 2406824 w 2506264"/>
              <a:gd name="connsiteY103" fmla="*/ 3892 h 2197273"/>
              <a:gd name="connsiteX104" fmla="*/ 2403733 w 2506264"/>
              <a:gd name="connsiteY104" fmla="*/ 2844 h 2197273"/>
              <a:gd name="connsiteX105" fmla="*/ 2462257 w 2506264"/>
              <a:gd name="connsiteY105" fmla="*/ 2844 h 2197273"/>
              <a:gd name="connsiteX106" fmla="*/ 2467117 w 2506264"/>
              <a:gd name="connsiteY106" fmla="*/ 4749 h 2197273"/>
              <a:gd name="connsiteX107" fmla="*/ 2420730 w 2506264"/>
              <a:gd name="connsiteY107" fmla="*/ 141719 h 2197273"/>
              <a:gd name="connsiteX108" fmla="*/ 2416158 w 2506264"/>
              <a:gd name="connsiteY108" fmla="*/ 151625 h 2197273"/>
              <a:gd name="connsiteX109" fmla="*/ 2411586 w 2506264"/>
              <a:gd name="connsiteY109" fmla="*/ 161531 h 2197273"/>
              <a:gd name="connsiteX110" fmla="*/ 2407014 w 2506264"/>
              <a:gd name="connsiteY110" fmla="*/ 170484 h 2197273"/>
              <a:gd name="connsiteX111" fmla="*/ 2398727 w 2506264"/>
              <a:gd name="connsiteY111" fmla="*/ 204393 h 2197273"/>
              <a:gd name="connsiteX112" fmla="*/ 2397870 w 2506264"/>
              <a:gd name="connsiteY112" fmla="*/ 217061 h 2197273"/>
              <a:gd name="connsiteX113" fmla="*/ 2397298 w 2506264"/>
              <a:gd name="connsiteY113" fmla="*/ 227444 h 2197273"/>
              <a:gd name="connsiteX114" fmla="*/ 2398727 w 2506264"/>
              <a:gd name="connsiteY114" fmla="*/ 239731 h 2197273"/>
              <a:gd name="connsiteX115" fmla="*/ 2400156 w 2506264"/>
              <a:gd name="connsiteY115" fmla="*/ 253828 h 2197273"/>
              <a:gd name="connsiteX116" fmla="*/ 2355674 w 2506264"/>
              <a:gd name="connsiteY116" fmla="*/ 344220 h 2197273"/>
              <a:gd name="connsiteX117" fmla="*/ 2348245 w 2506264"/>
              <a:gd name="connsiteY117" fmla="*/ 348887 h 2197273"/>
              <a:gd name="connsiteX118" fmla="*/ 2334529 w 2506264"/>
              <a:gd name="connsiteY118" fmla="*/ 361556 h 2197273"/>
              <a:gd name="connsiteX119" fmla="*/ 2329099 w 2506264"/>
              <a:gd name="connsiteY119" fmla="*/ 381844 h 2197273"/>
              <a:gd name="connsiteX120" fmla="*/ 2332243 w 2506264"/>
              <a:gd name="connsiteY120" fmla="*/ 450995 h 2197273"/>
              <a:gd name="connsiteX121" fmla="*/ 2332814 w 2506264"/>
              <a:gd name="connsiteY121" fmla="*/ 474522 h 2197273"/>
              <a:gd name="connsiteX122" fmla="*/ 2332243 w 2506264"/>
              <a:gd name="connsiteY122" fmla="*/ 485857 h 2197273"/>
              <a:gd name="connsiteX123" fmla="*/ 2330528 w 2506264"/>
              <a:gd name="connsiteY123" fmla="*/ 495763 h 2197273"/>
              <a:gd name="connsiteX124" fmla="*/ 2298429 w 2506264"/>
              <a:gd name="connsiteY124" fmla="*/ 599395 h 2197273"/>
              <a:gd name="connsiteX125" fmla="*/ 2296143 w 2506264"/>
              <a:gd name="connsiteY125" fmla="*/ 613016 h 2197273"/>
              <a:gd name="connsiteX126" fmla="*/ 2293000 w 2506264"/>
              <a:gd name="connsiteY126" fmla="*/ 636542 h 2197273"/>
              <a:gd name="connsiteX127" fmla="*/ 2290142 w 2506264"/>
              <a:gd name="connsiteY127" fmla="*/ 660545 h 2197273"/>
              <a:gd name="connsiteX128" fmla="*/ 2222800 w 2506264"/>
              <a:gd name="connsiteY128" fmla="*/ 720743 h 2197273"/>
              <a:gd name="connsiteX129" fmla="*/ 2215942 w 2506264"/>
              <a:gd name="connsiteY129" fmla="*/ 718362 h 2197273"/>
              <a:gd name="connsiteX130" fmla="*/ 2170889 w 2506264"/>
              <a:gd name="connsiteY130" fmla="*/ 718362 h 2197273"/>
              <a:gd name="connsiteX131" fmla="*/ 2165746 w 2506264"/>
              <a:gd name="connsiteY131" fmla="*/ 620350 h 2197273"/>
              <a:gd name="connsiteX132" fmla="*/ 2161174 w 2506264"/>
              <a:gd name="connsiteY132" fmla="*/ 612825 h 2197273"/>
              <a:gd name="connsiteX133" fmla="*/ 2100690 w 2506264"/>
              <a:gd name="connsiteY133" fmla="*/ 612825 h 2197273"/>
              <a:gd name="connsiteX134" fmla="*/ 2093832 w 2506264"/>
              <a:gd name="connsiteY134" fmla="*/ 617492 h 2197273"/>
              <a:gd name="connsiteX135" fmla="*/ 2067733 w 2506264"/>
              <a:gd name="connsiteY135" fmla="*/ 621207 h 2197273"/>
              <a:gd name="connsiteX136" fmla="*/ 2061733 w 2506264"/>
              <a:gd name="connsiteY136" fmla="*/ 618350 h 2197273"/>
              <a:gd name="connsiteX137" fmla="*/ 2000391 w 2506264"/>
              <a:gd name="connsiteY137" fmla="*/ 648544 h 2197273"/>
              <a:gd name="connsiteX138" fmla="*/ 1996391 w 2506264"/>
              <a:gd name="connsiteY138" fmla="*/ 657021 h 2197273"/>
              <a:gd name="connsiteX139" fmla="*/ 1994962 w 2506264"/>
              <a:gd name="connsiteY139" fmla="*/ 678643 h 2197273"/>
              <a:gd name="connsiteX140" fmla="*/ 1995534 w 2506264"/>
              <a:gd name="connsiteY140" fmla="*/ 683310 h 2197273"/>
              <a:gd name="connsiteX141" fmla="*/ 2018489 w 2506264"/>
              <a:gd name="connsiteY141" fmla="*/ 765320 h 2197273"/>
              <a:gd name="connsiteX142" fmla="*/ 1971721 w 2506264"/>
              <a:gd name="connsiteY142" fmla="*/ 809516 h 2197273"/>
              <a:gd name="connsiteX143" fmla="*/ 1965720 w 2506264"/>
              <a:gd name="connsiteY143" fmla="*/ 816089 h 2197273"/>
              <a:gd name="connsiteX144" fmla="*/ 1958291 w 2506264"/>
              <a:gd name="connsiteY144" fmla="*/ 845330 h 2197273"/>
              <a:gd name="connsiteX145" fmla="*/ 1957720 w 2506264"/>
              <a:gd name="connsiteY145" fmla="*/ 847712 h 2197273"/>
              <a:gd name="connsiteX146" fmla="*/ 1923334 w 2506264"/>
              <a:gd name="connsiteY146" fmla="*/ 913148 h 2197273"/>
              <a:gd name="connsiteX147" fmla="*/ 1917333 w 2506264"/>
              <a:gd name="connsiteY147" fmla="*/ 921626 h 2197273"/>
              <a:gd name="connsiteX148" fmla="*/ 1891521 w 2506264"/>
              <a:gd name="connsiteY148" fmla="*/ 991730 h 2197273"/>
              <a:gd name="connsiteX149" fmla="*/ 1887806 w 2506264"/>
              <a:gd name="connsiteY149" fmla="*/ 1005350 h 2197273"/>
              <a:gd name="connsiteX150" fmla="*/ 1868566 w 2506264"/>
              <a:gd name="connsiteY150" fmla="*/ 1067930 h 2197273"/>
              <a:gd name="connsiteX151" fmla="*/ 1864565 w 2506264"/>
              <a:gd name="connsiteY151" fmla="*/ 1080217 h 2197273"/>
              <a:gd name="connsiteX152" fmla="*/ 1848563 w 2506264"/>
              <a:gd name="connsiteY152" fmla="*/ 1143368 h 2197273"/>
              <a:gd name="connsiteX153" fmla="*/ 1847134 w 2506264"/>
              <a:gd name="connsiteY153" fmla="*/ 1156988 h 2197273"/>
              <a:gd name="connsiteX154" fmla="*/ 1843991 w 2506264"/>
              <a:gd name="connsiteY154" fmla="*/ 1212138 h 2197273"/>
              <a:gd name="connsiteX155" fmla="*/ 1843134 w 2506264"/>
              <a:gd name="connsiteY155" fmla="*/ 1214996 h 2197273"/>
              <a:gd name="connsiteX156" fmla="*/ 1836847 w 2506264"/>
              <a:gd name="connsiteY156" fmla="*/ 1269193 h 2197273"/>
              <a:gd name="connsiteX157" fmla="*/ 1831704 w 2506264"/>
              <a:gd name="connsiteY157" fmla="*/ 1293196 h 2197273"/>
              <a:gd name="connsiteX158" fmla="*/ 1824846 w 2506264"/>
              <a:gd name="connsiteY158" fmla="*/ 1312055 h 2197273"/>
              <a:gd name="connsiteX159" fmla="*/ 1790461 w 2506264"/>
              <a:gd name="connsiteY159" fmla="*/ 1449596 h 2197273"/>
              <a:gd name="connsiteX160" fmla="*/ 1789032 w 2506264"/>
              <a:gd name="connsiteY160" fmla="*/ 1469408 h 2197273"/>
              <a:gd name="connsiteX161" fmla="*/ 1773601 w 2506264"/>
              <a:gd name="connsiteY161" fmla="*/ 1541513 h 2197273"/>
              <a:gd name="connsiteX162" fmla="*/ 1763886 w 2506264"/>
              <a:gd name="connsiteY162" fmla="*/ 1559420 h 2197273"/>
              <a:gd name="connsiteX163" fmla="*/ 1755599 w 2506264"/>
              <a:gd name="connsiteY163" fmla="*/ 1569802 h 2197273"/>
              <a:gd name="connsiteX164" fmla="*/ 1756552 w 2506264"/>
              <a:gd name="connsiteY164" fmla="*/ 1569230 h 2197273"/>
              <a:gd name="connsiteX165" fmla="*/ 1736644 w 2506264"/>
              <a:gd name="connsiteY165" fmla="*/ 1592281 h 2197273"/>
              <a:gd name="connsiteX166" fmla="*/ 1671970 w 2506264"/>
              <a:gd name="connsiteY166" fmla="*/ 1672958 h 2197273"/>
              <a:gd name="connsiteX167" fmla="*/ 1667398 w 2506264"/>
              <a:gd name="connsiteY167" fmla="*/ 1684292 h 2197273"/>
              <a:gd name="connsiteX168" fmla="*/ 1647300 w 2506264"/>
              <a:gd name="connsiteY168" fmla="*/ 1788877 h 2197273"/>
              <a:gd name="connsiteX169" fmla="*/ 1642156 w 2506264"/>
              <a:gd name="connsiteY169" fmla="*/ 1797354 h 2197273"/>
              <a:gd name="connsiteX170" fmla="*/ 1610629 w 2506264"/>
              <a:gd name="connsiteY170" fmla="*/ 1832597 h 2197273"/>
              <a:gd name="connsiteX171" fmla="*/ 1605485 w 2506264"/>
              <a:gd name="connsiteY171" fmla="*/ 1837264 h 2197273"/>
              <a:gd name="connsiteX172" fmla="*/ 1591769 w 2506264"/>
              <a:gd name="connsiteY172" fmla="*/ 1850885 h 2197273"/>
              <a:gd name="connsiteX173" fmla="*/ 1586340 w 2506264"/>
              <a:gd name="connsiteY173" fmla="*/ 1856981 h 2197273"/>
              <a:gd name="connsiteX174" fmla="*/ 1571671 w 2506264"/>
              <a:gd name="connsiteY174" fmla="*/ 1870601 h 2197273"/>
              <a:gd name="connsiteX175" fmla="*/ 1566242 w 2506264"/>
              <a:gd name="connsiteY175" fmla="*/ 1874316 h 2197273"/>
              <a:gd name="connsiteX176" fmla="*/ 1558812 w 2506264"/>
              <a:gd name="connsiteY176" fmla="*/ 1879555 h 2197273"/>
              <a:gd name="connsiteX177" fmla="*/ 1551383 w 2506264"/>
              <a:gd name="connsiteY177" fmla="*/ 1883270 h 2197273"/>
              <a:gd name="connsiteX178" fmla="*/ 1507854 w 2506264"/>
              <a:gd name="connsiteY178" fmla="*/ 1927085 h 2197273"/>
              <a:gd name="connsiteX179" fmla="*/ 1512426 w 2506264"/>
              <a:gd name="connsiteY179" fmla="*/ 1936038 h 2197273"/>
              <a:gd name="connsiteX180" fmla="*/ 1520141 w 2506264"/>
              <a:gd name="connsiteY180" fmla="*/ 1940705 h 2197273"/>
              <a:gd name="connsiteX181" fmla="*/ 1528428 w 2506264"/>
              <a:gd name="connsiteY181" fmla="*/ 2006142 h 2197273"/>
              <a:gd name="connsiteX182" fmla="*/ 1467944 w 2506264"/>
              <a:gd name="connsiteY182" fmla="*/ 2063102 h 2197273"/>
              <a:gd name="connsiteX183" fmla="*/ 1462515 w 2506264"/>
              <a:gd name="connsiteY183" fmla="*/ 2071579 h 2197273"/>
              <a:gd name="connsiteX184" fmla="*/ 1445846 w 2506264"/>
              <a:gd name="connsiteY184" fmla="*/ 2114441 h 2197273"/>
              <a:gd name="connsiteX185" fmla="*/ 1442703 w 2506264"/>
              <a:gd name="connsiteY185" fmla="*/ 2127110 h 2197273"/>
              <a:gd name="connsiteX186" fmla="*/ 1437559 w 2506264"/>
              <a:gd name="connsiteY186" fmla="*/ 2137016 h 2197273"/>
              <a:gd name="connsiteX187" fmla="*/ 1399078 w 2506264"/>
              <a:gd name="connsiteY187" fmla="*/ 2184545 h 2197273"/>
              <a:gd name="connsiteX188" fmla="*/ 1392792 w 2506264"/>
              <a:gd name="connsiteY188" fmla="*/ 2190641 h 2197273"/>
              <a:gd name="connsiteX189" fmla="*/ 1385934 w 2506264"/>
              <a:gd name="connsiteY189" fmla="*/ 2195880 h 2197273"/>
              <a:gd name="connsiteX190" fmla="*/ 1373647 w 2506264"/>
              <a:gd name="connsiteY190" fmla="*/ 2197118 h 2197273"/>
              <a:gd name="connsiteX191" fmla="*/ 1304019 w 2506264"/>
              <a:gd name="connsiteY191" fmla="*/ 2115203 h 2197273"/>
              <a:gd name="connsiteX192" fmla="*/ 1297161 w 2506264"/>
              <a:gd name="connsiteY192" fmla="*/ 2106726 h 2197273"/>
              <a:gd name="connsiteX193" fmla="*/ 1288874 w 2506264"/>
              <a:gd name="connsiteY193" fmla="*/ 2102059 h 2197273"/>
              <a:gd name="connsiteX194" fmla="*/ 1282873 w 2506264"/>
              <a:gd name="connsiteY194" fmla="*/ 2098344 h 2197273"/>
              <a:gd name="connsiteX195" fmla="*/ 1268586 w 2506264"/>
              <a:gd name="connsiteY195" fmla="*/ 2072912 h 2197273"/>
              <a:gd name="connsiteX196" fmla="*/ 1264585 w 2506264"/>
              <a:gd name="connsiteY196" fmla="*/ 2060625 h 2197273"/>
              <a:gd name="connsiteX197" fmla="*/ 1241058 w 2506264"/>
              <a:gd name="connsiteY197" fmla="*/ 1972614 h 2197273"/>
              <a:gd name="connsiteX198" fmla="*/ 1235915 w 2506264"/>
              <a:gd name="connsiteY198" fmla="*/ 1960327 h 2197273"/>
              <a:gd name="connsiteX199" fmla="*/ 1230486 w 2506264"/>
              <a:gd name="connsiteY199" fmla="*/ 1947659 h 2197273"/>
              <a:gd name="connsiteX200" fmla="*/ 1195243 w 2506264"/>
              <a:gd name="connsiteY200" fmla="*/ 1935371 h 2197273"/>
              <a:gd name="connsiteX201" fmla="*/ 1158001 w 2506264"/>
              <a:gd name="connsiteY201" fmla="*/ 1866220 h 2197273"/>
              <a:gd name="connsiteX202" fmla="*/ 1152857 w 2506264"/>
              <a:gd name="connsiteY202" fmla="*/ 1867172 h 2197273"/>
              <a:gd name="connsiteX203" fmla="*/ 1138189 w 2506264"/>
              <a:gd name="connsiteY203" fmla="*/ 1871840 h 2197273"/>
              <a:gd name="connsiteX204" fmla="*/ 1129902 w 2506264"/>
              <a:gd name="connsiteY204" fmla="*/ 1875554 h 2197273"/>
              <a:gd name="connsiteX205" fmla="*/ 1115614 w 2506264"/>
              <a:gd name="connsiteY205" fmla="*/ 1893461 h 2197273"/>
              <a:gd name="connsiteX206" fmla="*/ 1108185 w 2506264"/>
              <a:gd name="connsiteY206" fmla="*/ 1901939 h 2197273"/>
              <a:gd name="connsiteX207" fmla="*/ 1092183 w 2506264"/>
              <a:gd name="connsiteY207" fmla="*/ 1956136 h 2197273"/>
              <a:gd name="connsiteX208" fmla="*/ 1030842 w 2506264"/>
              <a:gd name="connsiteY208" fmla="*/ 1923179 h 2197273"/>
              <a:gd name="connsiteX209" fmla="*/ 1025413 w 2506264"/>
              <a:gd name="connsiteY209" fmla="*/ 1924132 h 2197273"/>
              <a:gd name="connsiteX210" fmla="*/ 1007886 w 2506264"/>
              <a:gd name="connsiteY210" fmla="*/ 1936419 h 2197273"/>
              <a:gd name="connsiteX211" fmla="*/ 999600 w 2506264"/>
              <a:gd name="connsiteY211" fmla="*/ 1944896 h 2197273"/>
              <a:gd name="connsiteX212" fmla="*/ 990456 w 2506264"/>
              <a:gd name="connsiteY212" fmla="*/ 1948611 h 2197273"/>
              <a:gd name="connsiteX213" fmla="*/ 958928 w 2506264"/>
              <a:gd name="connsiteY213" fmla="*/ 1875554 h 2197273"/>
              <a:gd name="connsiteX214" fmla="*/ 949213 w 2506264"/>
              <a:gd name="connsiteY214" fmla="*/ 1827453 h 2197273"/>
              <a:gd name="connsiteX215" fmla="*/ 946927 w 2506264"/>
              <a:gd name="connsiteY215" fmla="*/ 1818500 h 2197273"/>
              <a:gd name="connsiteX216" fmla="*/ 916256 w 2506264"/>
              <a:gd name="connsiteY216" fmla="*/ 1754015 h 2197273"/>
              <a:gd name="connsiteX217" fmla="*/ 898730 w 2506264"/>
              <a:gd name="connsiteY217" fmla="*/ 1627809 h 2197273"/>
              <a:gd name="connsiteX218" fmla="*/ 893301 w 2506264"/>
              <a:gd name="connsiteY218" fmla="*/ 1623142 h 2197273"/>
              <a:gd name="connsiteX219" fmla="*/ 888729 w 2506264"/>
              <a:gd name="connsiteY219" fmla="*/ 1617046 h 2197273"/>
              <a:gd name="connsiteX220" fmla="*/ 883585 w 2506264"/>
              <a:gd name="connsiteY220" fmla="*/ 1602949 h 2197273"/>
              <a:gd name="connsiteX221" fmla="*/ 871584 w 2506264"/>
              <a:gd name="connsiteY221" fmla="*/ 1396256 h 2197273"/>
              <a:gd name="connsiteX222" fmla="*/ 870727 w 2506264"/>
              <a:gd name="connsiteY222" fmla="*/ 1372253 h 2197273"/>
              <a:gd name="connsiteX223" fmla="*/ 870155 w 2506264"/>
              <a:gd name="connsiteY223" fmla="*/ 1359966 h 2197273"/>
              <a:gd name="connsiteX224" fmla="*/ 868726 w 2506264"/>
              <a:gd name="connsiteY224" fmla="*/ 1347298 h 2197273"/>
              <a:gd name="connsiteX225" fmla="*/ 841771 w 2506264"/>
              <a:gd name="connsiteY225" fmla="*/ 1303483 h 2197273"/>
              <a:gd name="connsiteX226" fmla="*/ 834341 w 2506264"/>
              <a:gd name="connsiteY226" fmla="*/ 1303483 h 2197273"/>
              <a:gd name="connsiteX227" fmla="*/ 826626 w 2506264"/>
              <a:gd name="connsiteY227" fmla="*/ 1302530 h 2197273"/>
              <a:gd name="connsiteX228" fmla="*/ 793955 w 2506264"/>
              <a:gd name="connsiteY228" fmla="*/ 1307198 h 2197273"/>
              <a:gd name="connsiteX229" fmla="*/ 784811 w 2506264"/>
              <a:gd name="connsiteY229" fmla="*/ 1309579 h 2197273"/>
              <a:gd name="connsiteX230" fmla="*/ 743473 w 2506264"/>
              <a:gd name="connsiteY230" fmla="*/ 1297292 h 2197273"/>
              <a:gd name="connsiteX231" fmla="*/ 738043 w 2506264"/>
              <a:gd name="connsiteY231" fmla="*/ 1288814 h 2197273"/>
              <a:gd name="connsiteX232" fmla="*/ 723375 w 2506264"/>
              <a:gd name="connsiteY232" fmla="*/ 1255858 h 2197273"/>
              <a:gd name="connsiteX233" fmla="*/ 719660 w 2506264"/>
              <a:gd name="connsiteY233" fmla="*/ 1245952 h 2197273"/>
              <a:gd name="connsiteX234" fmla="*/ 707278 w 2506264"/>
              <a:gd name="connsiteY234" fmla="*/ 1190421 h 2197273"/>
              <a:gd name="connsiteX235" fmla="*/ 703277 w 2506264"/>
              <a:gd name="connsiteY235" fmla="*/ 1180515 h 2197273"/>
              <a:gd name="connsiteX236" fmla="*/ 669749 w 2506264"/>
              <a:gd name="connsiteY236" fmla="*/ 1126318 h 2197273"/>
              <a:gd name="connsiteX237" fmla="*/ 662891 w 2506264"/>
              <a:gd name="connsiteY237" fmla="*/ 1118793 h 2197273"/>
              <a:gd name="connsiteX238" fmla="*/ 638507 w 2506264"/>
              <a:gd name="connsiteY238" fmla="*/ 1035926 h 2197273"/>
              <a:gd name="connsiteX239" fmla="*/ 637078 w 2506264"/>
              <a:gd name="connsiteY239" fmla="*/ 1024591 h 2197273"/>
              <a:gd name="connsiteX240" fmla="*/ 555925 w 2506264"/>
              <a:gd name="connsiteY240" fmla="*/ 902195 h 2197273"/>
              <a:gd name="connsiteX241" fmla="*/ 547639 w 2506264"/>
              <a:gd name="connsiteY241" fmla="*/ 897527 h 2197273"/>
              <a:gd name="connsiteX242" fmla="*/ 533922 w 2506264"/>
              <a:gd name="connsiteY242" fmla="*/ 892860 h 2197273"/>
              <a:gd name="connsiteX243" fmla="*/ 527065 w 2506264"/>
              <a:gd name="connsiteY243" fmla="*/ 891431 h 2197273"/>
              <a:gd name="connsiteX244" fmla="*/ 510396 w 2506264"/>
              <a:gd name="connsiteY244" fmla="*/ 896670 h 2197273"/>
              <a:gd name="connsiteX245" fmla="*/ 504966 w 2506264"/>
              <a:gd name="connsiteY245" fmla="*/ 905624 h 2197273"/>
              <a:gd name="connsiteX246" fmla="*/ 418384 w 2506264"/>
              <a:gd name="connsiteY246" fmla="*/ 960773 h 2197273"/>
              <a:gd name="connsiteX247" fmla="*/ 409812 w 2506264"/>
              <a:gd name="connsiteY247" fmla="*/ 960773 h 2197273"/>
              <a:gd name="connsiteX248" fmla="*/ 360187 w 2506264"/>
              <a:gd name="connsiteY248" fmla="*/ 990015 h 2197273"/>
              <a:gd name="connsiteX249" fmla="*/ 345518 w 2506264"/>
              <a:gd name="connsiteY249" fmla="*/ 966488 h 2197273"/>
              <a:gd name="connsiteX250" fmla="*/ 340946 w 2506264"/>
              <a:gd name="connsiteY250" fmla="*/ 951439 h 2197273"/>
              <a:gd name="connsiteX251" fmla="*/ 328944 w 2506264"/>
              <a:gd name="connsiteY251" fmla="*/ 898670 h 2197273"/>
              <a:gd name="connsiteX252" fmla="*/ 324372 w 2506264"/>
              <a:gd name="connsiteY252" fmla="*/ 892098 h 2197273"/>
              <a:gd name="connsiteX253" fmla="*/ 319800 w 2506264"/>
              <a:gd name="connsiteY253" fmla="*/ 880763 h 2197273"/>
              <a:gd name="connsiteX254" fmla="*/ 315800 w 2506264"/>
              <a:gd name="connsiteY254" fmla="*/ 869429 h 2197273"/>
              <a:gd name="connsiteX255" fmla="*/ 313514 w 2506264"/>
              <a:gd name="connsiteY255" fmla="*/ 855808 h 2197273"/>
              <a:gd name="connsiteX256" fmla="*/ 309799 w 2506264"/>
              <a:gd name="connsiteY256" fmla="*/ 845902 h 2197273"/>
              <a:gd name="connsiteX257" fmla="*/ 290559 w 2506264"/>
              <a:gd name="connsiteY257" fmla="*/ 805421 h 2197273"/>
              <a:gd name="connsiteX258" fmla="*/ 288273 w 2506264"/>
              <a:gd name="connsiteY258" fmla="*/ 794086 h 2197273"/>
              <a:gd name="connsiteX259" fmla="*/ 298274 w 2506264"/>
              <a:gd name="connsiteY259" fmla="*/ 715028 h 2197273"/>
              <a:gd name="connsiteX260" fmla="*/ 295988 w 2506264"/>
              <a:gd name="connsiteY260" fmla="*/ 702360 h 2197273"/>
              <a:gd name="connsiteX261" fmla="*/ 274557 w 2506264"/>
              <a:gd name="connsiteY261" fmla="*/ 628446 h 2197273"/>
              <a:gd name="connsiteX262" fmla="*/ 270842 w 2506264"/>
              <a:gd name="connsiteY262" fmla="*/ 616159 h 2197273"/>
              <a:gd name="connsiteX263" fmla="*/ 266841 w 2506264"/>
              <a:gd name="connsiteY263" fmla="*/ 526719 h 2197273"/>
              <a:gd name="connsiteX264" fmla="*/ 268556 w 2506264"/>
              <a:gd name="connsiteY264" fmla="*/ 514051 h 2197273"/>
              <a:gd name="connsiteX265" fmla="*/ 266270 w 2506264"/>
              <a:gd name="connsiteY265" fmla="*/ 456139 h 2197273"/>
              <a:gd name="connsiteX266" fmla="*/ 260841 w 2506264"/>
              <a:gd name="connsiteY266" fmla="*/ 448614 h 2197273"/>
              <a:gd name="connsiteX267" fmla="*/ 215787 w 2506264"/>
              <a:gd name="connsiteY267" fmla="*/ 422325 h 2197273"/>
              <a:gd name="connsiteX268" fmla="*/ 209501 w 2506264"/>
              <a:gd name="connsiteY268" fmla="*/ 418610 h 2197273"/>
              <a:gd name="connsiteX269" fmla="*/ 189403 w 2506264"/>
              <a:gd name="connsiteY269" fmla="*/ 411086 h 2197273"/>
              <a:gd name="connsiteX270" fmla="*/ 182545 w 2506264"/>
              <a:gd name="connsiteY270" fmla="*/ 408228 h 2197273"/>
              <a:gd name="connsiteX271" fmla="*/ 155589 w 2506264"/>
              <a:gd name="connsiteY271" fmla="*/ 385654 h 2197273"/>
              <a:gd name="connsiteX272" fmla="*/ 148160 w 2506264"/>
              <a:gd name="connsiteY272" fmla="*/ 380987 h 2197273"/>
              <a:gd name="connsiteX273" fmla="*/ 119204 w 2506264"/>
              <a:gd name="connsiteY273" fmla="*/ 313169 h 2197273"/>
              <a:gd name="connsiteX274" fmla="*/ 95677 w 2506264"/>
              <a:gd name="connsiteY274" fmla="*/ 280212 h 2197273"/>
              <a:gd name="connsiteX275" fmla="*/ 91105 w 2506264"/>
              <a:gd name="connsiteY275" fmla="*/ 268877 h 2197273"/>
              <a:gd name="connsiteX276" fmla="*/ 9381 w 2506264"/>
              <a:gd name="connsiteY276" fmla="*/ 92760 h 2197273"/>
              <a:gd name="connsiteX277" fmla="*/ 5380 w 2506264"/>
              <a:gd name="connsiteY277" fmla="*/ 82854 h 2197273"/>
              <a:gd name="connsiteX278" fmla="*/ 237 w 2506264"/>
              <a:gd name="connsiteY278" fmla="*/ 57422 h 2197273"/>
              <a:gd name="connsiteX279" fmla="*/ 808 w 2506264"/>
              <a:gd name="connsiteY279" fmla="*/ 33896 h 2197273"/>
              <a:gd name="connsiteX280" fmla="*/ 1951 w 2506264"/>
              <a:gd name="connsiteY280" fmla="*/ 17894 h 2197273"/>
              <a:gd name="connsiteX281" fmla="*/ 2460046 w 2506264"/>
              <a:gd name="connsiteY281" fmla="*/ 1977 h 2197273"/>
              <a:gd name="connsiteX282" fmla="*/ 2474746 w 2506264"/>
              <a:gd name="connsiteY282" fmla="*/ 2539 h 2197273"/>
              <a:gd name="connsiteX283" fmla="*/ 2506264 w 2506264"/>
              <a:gd name="connsiteY283" fmla="*/ 2844 h 2197273"/>
              <a:gd name="connsiteX284" fmla="*/ 2462257 w 2506264"/>
              <a:gd name="connsiteY284" fmla="*/ 2844 h 2197273"/>
              <a:gd name="connsiteX285" fmla="*/ 2445793 w 2506264"/>
              <a:gd name="connsiteY285" fmla="*/ 260 h 2197273"/>
              <a:gd name="connsiteX286" fmla="*/ 2456209 w 2506264"/>
              <a:gd name="connsiteY286" fmla="*/ 473 h 2197273"/>
              <a:gd name="connsiteX287" fmla="*/ 2460046 w 2506264"/>
              <a:gd name="connsiteY287" fmla="*/ 1977 h 2197273"/>
              <a:gd name="connsiteX288" fmla="*/ 2455825 w 2506264"/>
              <a:gd name="connsiteY288" fmla="*/ 1816 h 2197273"/>
              <a:gd name="connsiteX289" fmla="*/ 2445793 w 2506264"/>
              <a:gd name="connsiteY289" fmla="*/ 260 h 2197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</a:cxnLst>
            <a:rect l="l" t="t" r="r" b="b"/>
            <a:pathLst>
              <a:path w="2506264" h="2197273">
                <a:moveTo>
                  <a:pt x="1767696" y="1562182"/>
                </a:moveTo>
                <a:cubicBezTo>
                  <a:pt x="1765600" y="1563992"/>
                  <a:pt x="1763600" y="1564944"/>
                  <a:pt x="1761600" y="1565897"/>
                </a:cubicBezTo>
                <a:lnTo>
                  <a:pt x="1756647" y="1569040"/>
                </a:lnTo>
                <a:lnTo>
                  <a:pt x="1758552" y="1566849"/>
                </a:lnTo>
                <a:cubicBezTo>
                  <a:pt x="1761695" y="1565039"/>
                  <a:pt x="1764553" y="1563611"/>
                  <a:pt x="1767696" y="1562182"/>
                </a:cubicBezTo>
                <a:close/>
                <a:moveTo>
                  <a:pt x="107679" y="2844"/>
                </a:moveTo>
                <a:lnTo>
                  <a:pt x="1246726" y="2844"/>
                </a:lnTo>
                <a:lnTo>
                  <a:pt x="1299067" y="642733"/>
                </a:lnTo>
                <a:lnTo>
                  <a:pt x="1552241" y="624541"/>
                </a:lnTo>
                <a:lnTo>
                  <a:pt x="1294304" y="761796"/>
                </a:lnTo>
                <a:lnTo>
                  <a:pt x="1246679" y="1679625"/>
                </a:lnTo>
                <a:cubicBezTo>
                  <a:pt x="1246774" y="1679815"/>
                  <a:pt x="1246869" y="1680006"/>
                  <a:pt x="1246869" y="1680101"/>
                </a:cubicBezTo>
                <a:cubicBezTo>
                  <a:pt x="1248584" y="1684102"/>
                  <a:pt x="1249822" y="1687340"/>
                  <a:pt x="1251251" y="1690579"/>
                </a:cubicBezTo>
                <a:cubicBezTo>
                  <a:pt x="1261062" y="1709152"/>
                  <a:pt x="1264776" y="1742204"/>
                  <a:pt x="1271349" y="1766017"/>
                </a:cubicBezTo>
                <a:cubicBezTo>
                  <a:pt x="1272301" y="1770017"/>
                  <a:pt x="1273539" y="1773256"/>
                  <a:pt x="1274778" y="1776494"/>
                </a:cubicBezTo>
                <a:cubicBezTo>
                  <a:pt x="1278016" y="1787829"/>
                  <a:pt x="1282398" y="1795068"/>
                  <a:pt x="1287065" y="1798211"/>
                </a:cubicBezTo>
                <a:cubicBezTo>
                  <a:pt x="1288779" y="1799450"/>
                  <a:pt x="1290304" y="1800592"/>
                  <a:pt x="1292208" y="1801450"/>
                </a:cubicBezTo>
                <a:cubicBezTo>
                  <a:pt x="1294875" y="1802212"/>
                  <a:pt x="1297352" y="1803450"/>
                  <a:pt x="1299352" y="1805450"/>
                </a:cubicBezTo>
                <a:cubicBezTo>
                  <a:pt x="1301829" y="1807451"/>
                  <a:pt x="1303734" y="1810308"/>
                  <a:pt x="1305258" y="1812689"/>
                </a:cubicBezTo>
                <a:cubicBezTo>
                  <a:pt x="1320593" y="1843646"/>
                  <a:pt x="1340500" y="1880031"/>
                  <a:pt x="1364503" y="1882603"/>
                </a:cubicBezTo>
                <a:cubicBezTo>
                  <a:pt x="1367932" y="1882984"/>
                  <a:pt x="1371456" y="1882698"/>
                  <a:pt x="1375076" y="1881555"/>
                </a:cubicBezTo>
                <a:cubicBezTo>
                  <a:pt x="1377076" y="1880317"/>
                  <a:pt x="1378981" y="1879174"/>
                  <a:pt x="1380981" y="1877078"/>
                </a:cubicBezTo>
                <a:cubicBezTo>
                  <a:pt x="1382982" y="1875840"/>
                  <a:pt x="1384410" y="1873840"/>
                  <a:pt x="1386411" y="1871839"/>
                </a:cubicBezTo>
                <a:cubicBezTo>
                  <a:pt x="1398984" y="1860505"/>
                  <a:pt x="1410033" y="1847265"/>
                  <a:pt x="1419367" y="1831072"/>
                </a:cubicBezTo>
                <a:cubicBezTo>
                  <a:pt x="1421082" y="1827834"/>
                  <a:pt x="1422320" y="1824976"/>
                  <a:pt x="1423749" y="1822595"/>
                </a:cubicBezTo>
                <a:cubicBezTo>
                  <a:pt x="1424511" y="1818976"/>
                  <a:pt x="1425177" y="1815737"/>
                  <a:pt x="1426416" y="1811737"/>
                </a:cubicBezTo>
                <a:cubicBezTo>
                  <a:pt x="1429654" y="1796878"/>
                  <a:pt x="1434798" y="1785543"/>
                  <a:pt x="1440703" y="1774970"/>
                </a:cubicBezTo>
                <a:cubicBezTo>
                  <a:pt x="1442132" y="1772113"/>
                  <a:pt x="1443942" y="1769731"/>
                  <a:pt x="1445371" y="1767731"/>
                </a:cubicBezTo>
                <a:cubicBezTo>
                  <a:pt x="1459848" y="1744776"/>
                  <a:pt x="1483471" y="1747919"/>
                  <a:pt x="1497186" y="1718868"/>
                </a:cubicBezTo>
                <a:cubicBezTo>
                  <a:pt x="1506235" y="1704009"/>
                  <a:pt x="1503092" y="1673624"/>
                  <a:pt x="1490043" y="1662766"/>
                </a:cubicBezTo>
                <a:cubicBezTo>
                  <a:pt x="1488042" y="1660765"/>
                  <a:pt x="1485852" y="1659908"/>
                  <a:pt x="1483375" y="1658765"/>
                </a:cubicBezTo>
                <a:cubicBezTo>
                  <a:pt x="1481375" y="1656765"/>
                  <a:pt x="1480137" y="1654288"/>
                  <a:pt x="1479470" y="1651145"/>
                </a:cubicBezTo>
                <a:cubicBezTo>
                  <a:pt x="1475088" y="1615998"/>
                  <a:pt x="1503759" y="1618855"/>
                  <a:pt x="1516808" y="1613617"/>
                </a:cubicBezTo>
                <a:cubicBezTo>
                  <a:pt x="1519284" y="1612379"/>
                  <a:pt x="1521189" y="1611617"/>
                  <a:pt x="1523190" y="1610378"/>
                </a:cubicBezTo>
                <a:cubicBezTo>
                  <a:pt x="1525666" y="1609140"/>
                  <a:pt x="1527571" y="1607997"/>
                  <a:pt x="1529571" y="1605901"/>
                </a:cubicBezTo>
                <a:cubicBezTo>
                  <a:pt x="1531000" y="1605139"/>
                  <a:pt x="1532810" y="1603901"/>
                  <a:pt x="1534239" y="1602663"/>
                </a:cubicBezTo>
                <a:cubicBezTo>
                  <a:pt x="1538906" y="1599425"/>
                  <a:pt x="1543288" y="1595424"/>
                  <a:pt x="1546812" y="1590947"/>
                </a:cubicBezTo>
                <a:cubicBezTo>
                  <a:pt x="1548240" y="1589709"/>
                  <a:pt x="1550050" y="1587709"/>
                  <a:pt x="1551479" y="1585709"/>
                </a:cubicBezTo>
                <a:cubicBezTo>
                  <a:pt x="1555384" y="1581708"/>
                  <a:pt x="1559385" y="1578088"/>
                  <a:pt x="1563290" y="1573993"/>
                </a:cubicBezTo>
                <a:cubicBezTo>
                  <a:pt x="1565004" y="1572373"/>
                  <a:pt x="1566529" y="1571135"/>
                  <a:pt x="1567671" y="1569992"/>
                </a:cubicBezTo>
                <a:cubicBezTo>
                  <a:pt x="1578435" y="1562753"/>
                  <a:pt x="1586817" y="1551418"/>
                  <a:pt x="1594722" y="1539798"/>
                </a:cubicBezTo>
                <a:cubicBezTo>
                  <a:pt x="1596437" y="1536940"/>
                  <a:pt x="1597675" y="1534559"/>
                  <a:pt x="1599104" y="1532559"/>
                </a:cubicBezTo>
                <a:cubicBezTo>
                  <a:pt x="1617487" y="1512366"/>
                  <a:pt x="1621011" y="1478457"/>
                  <a:pt x="1616344" y="1442929"/>
                </a:cubicBezTo>
                <a:cubicBezTo>
                  <a:pt x="1617583" y="1439690"/>
                  <a:pt x="1618821" y="1436547"/>
                  <a:pt x="1620250" y="1433213"/>
                </a:cubicBezTo>
                <a:cubicBezTo>
                  <a:pt x="1633489" y="1403019"/>
                  <a:pt x="1655778" y="1384540"/>
                  <a:pt x="1675685" y="1364062"/>
                </a:cubicBezTo>
                <a:lnTo>
                  <a:pt x="1692735" y="1344345"/>
                </a:lnTo>
                <a:lnTo>
                  <a:pt x="1691973" y="1344821"/>
                </a:lnTo>
                <a:cubicBezTo>
                  <a:pt x="1694449" y="1342440"/>
                  <a:pt x="1696640" y="1339201"/>
                  <a:pt x="1699117" y="1335868"/>
                </a:cubicBezTo>
                <a:cubicBezTo>
                  <a:pt x="1702355" y="1331010"/>
                  <a:pt x="1705022" y="1325771"/>
                  <a:pt x="1707498" y="1320533"/>
                </a:cubicBezTo>
                <a:cubicBezTo>
                  <a:pt x="1715595" y="1301959"/>
                  <a:pt x="1718833" y="1281385"/>
                  <a:pt x="1720738" y="1258715"/>
                </a:cubicBezTo>
                <a:cubicBezTo>
                  <a:pt x="1721214" y="1253476"/>
                  <a:pt x="1721500" y="1247380"/>
                  <a:pt x="1721976" y="1241761"/>
                </a:cubicBezTo>
                <a:cubicBezTo>
                  <a:pt x="1719500" y="1195279"/>
                  <a:pt x="1737217" y="1159846"/>
                  <a:pt x="1751409" y="1123936"/>
                </a:cubicBezTo>
                <a:cubicBezTo>
                  <a:pt x="1753409" y="1118698"/>
                  <a:pt x="1755790" y="1113459"/>
                  <a:pt x="1757314" y="1107839"/>
                </a:cubicBezTo>
                <a:cubicBezTo>
                  <a:pt x="1759791" y="1101457"/>
                  <a:pt x="1763220" y="1092980"/>
                  <a:pt x="1761696" y="1087265"/>
                </a:cubicBezTo>
                <a:cubicBezTo>
                  <a:pt x="1756552" y="1063834"/>
                  <a:pt x="1762648" y="1054976"/>
                  <a:pt x="1767125" y="1040783"/>
                </a:cubicBezTo>
                <a:cubicBezTo>
                  <a:pt x="1767125" y="1039545"/>
                  <a:pt x="1767411" y="1039164"/>
                  <a:pt x="1767887" y="1038402"/>
                </a:cubicBezTo>
                <a:cubicBezTo>
                  <a:pt x="1769887" y="1023829"/>
                  <a:pt x="1769316" y="1007255"/>
                  <a:pt x="1770554" y="991158"/>
                </a:cubicBezTo>
                <a:cubicBezTo>
                  <a:pt x="1771030" y="987157"/>
                  <a:pt x="1771316" y="983538"/>
                  <a:pt x="1771792" y="979442"/>
                </a:cubicBezTo>
                <a:cubicBezTo>
                  <a:pt x="1774269" y="959630"/>
                  <a:pt x="1779698" y="942390"/>
                  <a:pt x="1785508" y="925340"/>
                </a:cubicBezTo>
                <a:cubicBezTo>
                  <a:pt x="1786461" y="922102"/>
                  <a:pt x="1787699" y="918958"/>
                  <a:pt x="1788937" y="914863"/>
                </a:cubicBezTo>
                <a:cubicBezTo>
                  <a:pt x="1794081" y="897146"/>
                  <a:pt x="1799986" y="879715"/>
                  <a:pt x="1805415" y="861237"/>
                </a:cubicBezTo>
                <a:cubicBezTo>
                  <a:pt x="1806177" y="857236"/>
                  <a:pt x="1807416" y="853617"/>
                  <a:pt x="1808654" y="849521"/>
                </a:cubicBezTo>
                <a:cubicBezTo>
                  <a:pt x="1813797" y="826947"/>
                  <a:pt x="1818941" y="804277"/>
                  <a:pt x="1830752" y="789418"/>
                </a:cubicBezTo>
                <a:cubicBezTo>
                  <a:pt x="1832467" y="786561"/>
                  <a:pt x="1834467" y="784561"/>
                  <a:pt x="1835896" y="782179"/>
                </a:cubicBezTo>
                <a:cubicBezTo>
                  <a:pt x="1847706" y="767320"/>
                  <a:pt x="1861422" y="754366"/>
                  <a:pt x="1865328" y="726077"/>
                </a:cubicBezTo>
                <a:cubicBezTo>
                  <a:pt x="1865804" y="725315"/>
                  <a:pt x="1865804" y="724839"/>
                  <a:pt x="1865804" y="724077"/>
                </a:cubicBezTo>
                <a:cubicBezTo>
                  <a:pt x="1865042" y="713218"/>
                  <a:pt x="1867804" y="705503"/>
                  <a:pt x="1872186" y="699026"/>
                </a:cubicBezTo>
                <a:cubicBezTo>
                  <a:pt x="1873900" y="697407"/>
                  <a:pt x="1875424" y="695407"/>
                  <a:pt x="1877329" y="693406"/>
                </a:cubicBezTo>
                <a:cubicBezTo>
                  <a:pt x="1892284" y="687025"/>
                  <a:pt x="1912191" y="681310"/>
                  <a:pt x="1917334" y="655497"/>
                </a:cubicBezTo>
                <a:cubicBezTo>
                  <a:pt x="1922478" y="624064"/>
                  <a:pt x="1919430" y="613111"/>
                  <a:pt x="1916763" y="585298"/>
                </a:cubicBezTo>
                <a:cubicBezTo>
                  <a:pt x="1916763" y="583678"/>
                  <a:pt x="1916286" y="582440"/>
                  <a:pt x="1916286" y="581297"/>
                </a:cubicBezTo>
                <a:cubicBezTo>
                  <a:pt x="1916286" y="575677"/>
                  <a:pt x="1916286" y="567200"/>
                  <a:pt x="1917525" y="562723"/>
                </a:cubicBezTo>
                <a:cubicBezTo>
                  <a:pt x="1918287" y="559866"/>
                  <a:pt x="1919525" y="556627"/>
                  <a:pt x="1920954" y="555484"/>
                </a:cubicBezTo>
                <a:cubicBezTo>
                  <a:pt x="1939623" y="549865"/>
                  <a:pt x="2039159" y="527195"/>
                  <a:pt x="2059257" y="529672"/>
                </a:cubicBezTo>
                <a:cubicBezTo>
                  <a:pt x="2061257" y="530910"/>
                  <a:pt x="2062972" y="531291"/>
                  <a:pt x="2064400" y="532053"/>
                </a:cubicBezTo>
                <a:cubicBezTo>
                  <a:pt x="2072497" y="534434"/>
                  <a:pt x="2079640" y="532815"/>
                  <a:pt x="2086784" y="528814"/>
                </a:cubicBezTo>
                <a:cubicBezTo>
                  <a:pt x="2088784" y="527195"/>
                  <a:pt x="2090689" y="525957"/>
                  <a:pt x="2092689" y="524814"/>
                </a:cubicBezTo>
                <a:cubicBezTo>
                  <a:pt x="2108406" y="511098"/>
                  <a:pt x="2159364" y="507478"/>
                  <a:pt x="2173080" y="524814"/>
                </a:cubicBezTo>
                <a:cubicBezTo>
                  <a:pt x="2174319" y="526814"/>
                  <a:pt x="2175747" y="528814"/>
                  <a:pt x="2176986" y="531196"/>
                </a:cubicBezTo>
                <a:cubicBezTo>
                  <a:pt x="2179462" y="561104"/>
                  <a:pt x="2181558" y="598156"/>
                  <a:pt x="2200417" y="615206"/>
                </a:cubicBezTo>
                <a:cubicBezTo>
                  <a:pt x="2212228" y="625684"/>
                  <a:pt x="2215657" y="603681"/>
                  <a:pt x="2229468" y="605681"/>
                </a:cubicBezTo>
                <a:cubicBezTo>
                  <a:pt x="2231469" y="606443"/>
                  <a:pt x="2233374" y="606919"/>
                  <a:pt x="2235374" y="607681"/>
                </a:cubicBezTo>
                <a:cubicBezTo>
                  <a:pt x="2258425" y="617397"/>
                  <a:pt x="2267283" y="611301"/>
                  <a:pt x="2264521" y="556056"/>
                </a:cubicBezTo>
                <a:cubicBezTo>
                  <a:pt x="2265473" y="549198"/>
                  <a:pt x="2266235" y="542721"/>
                  <a:pt x="2266997" y="535482"/>
                </a:cubicBezTo>
                <a:cubicBezTo>
                  <a:pt x="2267759" y="529100"/>
                  <a:pt x="2268997" y="522528"/>
                  <a:pt x="2269664" y="515289"/>
                </a:cubicBezTo>
                <a:cubicBezTo>
                  <a:pt x="2270426" y="511288"/>
                  <a:pt x="2271093" y="507574"/>
                  <a:pt x="2271664" y="503573"/>
                </a:cubicBezTo>
                <a:cubicBezTo>
                  <a:pt x="2270902" y="465568"/>
                  <a:pt x="2278332" y="452519"/>
                  <a:pt x="2289667" y="424325"/>
                </a:cubicBezTo>
                <a:cubicBezTo>
                  <a:pt x="2289952" y="421468"/>
                  <a:pt x="2290619" y="418229"/>
                  <a:pt x="2291095" y="415848"/>
                </a:cubicBezTo>
                <a:cubicBezTo>
                  <a:pt x="2291572" y="412609"/>
                  <a:pt x="2291572" y="409466"/>
                  <a:pt x="2291572" y="406132"/>
                </a:cubicBezTo>
                <a:cubicBezTo>
                  <a:pt x="2291857" y="399751"/>
                  <a:pt x="2291572" y="393178"/>
                  <a:pt x="2291095" y="385939"/>
                </a:cubicBezTo>
                <a:cubicBezTo>
                  <a:pt x="2289857" y="366604"/>
                  <a:pt x="2287190" y="346792"/>
                  <a:pt x="2288428" y="326599"/>
                </a:cubicBezTo>
                <a:cubicBezTo>
                  <a:pt x="2288428" y="320979"/>
                  <a:pt x="2291667" y="314883"/>
                  <a:pt x="2293096" y="309263"/>
                </a:cubicBezTo>
                <a:cubicBezTo>
                  <a:pt x="2297001" y="304786"/>
                  <a:pt x="2301001" y="301643"/>
                  <a:pt x="2304906" y="298405"/>
                </a:cubicBezTo>
                <a:cubicBezTo>
                  <a:pt x="2306907" y="296785"/>
                  <a:pt x="2309288" y="295547"/>
                  <a:pt x="2311288" y="294404"/>
                </a:cubicBezTo>
                <a:cubicBezTo>
                  <a:pt x="2337101" y="289546"/>
                  <a:pt x="2352055" y="257638"/>
                  <a:pt x="2349388" y="216966"/>
                </a:cubicBezTo>
                <a:cubicBezTo>
                  <a:pt x="2349388" y="213346"/>
                  <a:pt x="2348912" y="209251"/>
                  <a:pt x="2348150" y="204869"/>
                </a:cubicBezTo>
                <a:cubicBezTo>
                  <a:pt x="2347388" y="201631"/>
                  <a:pt x="2346912" y="197630"/>
                  <a:pt x="2346912" y="194392"/>
                </a:cubicBezTo>
                <a:cubicBezTo>
                  <a:pt x="2346912" y="191153"/>
                  <a:pt x="2346912" y="188772"/>
                  <a:pt x="2347388" y="185438"/>
                </a:cubicBezTo>
                <a:cubicBezTo>
                  <a:pt x="2347388" y="181819"/>
                  <a:pt x="2347674" y="177723"/>
                  <a:pt x="2348150" y="174580"/>
                </a:cubicBezTo>
                <a:cubicBezTo>
                  <a:pt x="2349864" y="163721"/>
                  <a:pt x="2352055" y="154006"/>
                  <a:pt x="2355294" y="145528"/>
                </a:cubicBezTo>
                <a:cubicBezTo>
                  <a:pt x="2356532" y="143147"/>
                  <a:pt x="2357770" y="140290"/>
                  <a:pt x="2359199" y="137908"/>
                </a:cubicBezTo>
                <a:cubicBezTo>
                  <a:pt x="2360437" y="135051"/>
                  <a:pt x="2361676" y="131812"/>
                  <a:pt x="2363104" y="129431"/>
                </a:cubicBezTo>
                <a:cubicBezTo>
                  <a:pt x="2364343" y="126193"/>
                  <a:pt x="2365771" y="123335"/>
                  <a:pt x="2367010" y="120954"/>
                </a:cubicBezTo>
                <a:cubicBezTo>
                  <a:pt x="2384821" y="83806"/>
                  <a:pt x="2430922" y="57994"/>
                  <a:pt x="2406824" y="3892"/>
                </a:cubicBezTo>
                <a:lnTo>
                  <a:pt x="2403733" y="2844"/>
                </a:lnTo>
                <a:lnTo>
                  <a:pt x="2462257" y="2844"/>
                </a:lnTo>
                <a:lnTo>
                  <a:pt x="2467117" y="4749"/>
                </a:lnTo>
                <a:cubicBezTo>
                  <a:pt x="2495311" y="67805"/>
                  <a:pt x="2441399" y="97904"/>
                  <a:pt x="2420730" y="141719"/>
                </a:cubicBezTo>
                <a:cubicBezTo>
                  <a:pt x="2419301" y="144576"/>
                  <a:pt x="2417587" y="147910"/>
                  <a:pt x="2416158" y="151625"/>
                </a:cubicBezTo>
                <a:cubicBezTo>
                  <a:pt x="2414443" y="154482"/>
                  <a:pt x="2413015" y="158197"/>
                  <a:pt x="2411586" y="161531"/>
                </a:cubicBezTo>
                <a:cubicBezTo>
                  <a:pt x="2409871" y="164388"/>
                  <a:pt x="2408443" y="167627"/>
                  <a:pt x="2407014" y="170484"/>
                </a:cubicBezTo>
                <a:cubicBezTo>
                  <a:pt x="2403299" y="180390"/>
                  <a:pt x="2400727" y="191725"/>
                  <a:pt x="2398727" y="204393"/>
                </a:cubicBezTo>
                <a:cubicBezTo>
                  <a:pt x="2398156" y="208108"/>
                  <a:pt x="2397870" y="212775"/>
                  <a:pt x="2397870" y="217061"/>
                </a:cubicBezTo>
                <a:cubicBezTo>
                  <a:pt x="2397298" y="220871"/>
                  <a:pt x="2397298" y="223729"/>
                  <a:pt x="2397298" y="227444"/>
                </a:cubicBezTo>
                <a:cubicBezTo>
                  <a:pt x="2397298" y="231254"/>
                  <a:pt x="2397870" y="236016"/>
                  <a:pt x="2398727" y="239731"/>
                </a:cubicBezTo>
                <a:cubicBezTo>
                  <a:pt x="2399584" y="244874"/>
                  <a:pt x="2400156" y="249542"/>
                  <a:pt x="2400156" y="253828"/>
                </a:cubicBezTo>
                <a:cubicBezTo>
                  <a:pt x="2403204" y="301358"/>
                  <a:pt x="2385773" y="338600"/>
                  <a:pt x="2355674" y="344220"/>
                </a:cubicBezTo>
                <a:cubicBezTo>
                  <a:pt x="2353388" y="345554"/>
                  <a:pt x="2350531" y="346982"/>
                  <a:pt x="2348245" y="348887"/>
                </a:cubicBezTo>
                <a:cubicBezTo>
                  <a:pt x="2343673" y="352602"/>
                  <a:pt x="2339101" y="356317"/>
                  <a:pt x="2334529" y="361556"/>
                </a:cubicBezTo>
                <a:cubicBezTo>
                  <a:pt x="2332814" y="368223"/>
                  <a:pt x="2329099" y="375272"/>
                  <a:pt x="2329099" y="381844"/>
                </a:cubicBezTo>
                <a:cubicBezTo>
                  <a:pt x="2327671" y="405371"/>
                  <a:pt x="2330814" y="428421"/>
                  <a:pt x="2332243" y="450995"/>
                </a:cubicBezTo>
                <a:cubicBezTo>
                  <a:pt x="2332814" y="459473"/>
                  <a:pt x="2333100" y="466997"/>
                  <a:pt x="2332814" y="474522"/>
                </a:cubicBezTo>
                <a:cubicBezTo>
                  <a:pt x="2332814" y="478332"/>
                  <a:pt x="2332814" y="482142"/>
                  <a:pt x="2332243" y="485857"/>
                </a:cubicBezTo>
                <a:cubicBezTo>
                  <a:pt x="2331671" y="488714"/>
                  <a:pt x="2330814" y="492429"/>
                  <a:pt x="2330528" y="495763"/>
                </a:cubicBezTo>
                <a:cubicBezTo>
                  <a:pt x="2317384" y="528719"/>
                  <a:pt x="2297572" y="555104"/>
                  <a:pt x="2298429" y="599395"/>
                </a:cubicBezTo>
                <a:cubicBezTo>
                  <a:pt x="2297857" y="604062"/>
                  <a:pt x="2297000" y="608348"/>
                  <a:pt x="2296143" y="613016"/>
                </a:cubicBezTo>
                <a:cubicBezTo>
                  <a:pt x="2295286" y="621493"/>
                  <a:pt x="2293857" y="629018"/>
                  <a:pt x="2293000" y="636542"/>
                </a:cubicBezTo>
                <a:cubicBezTo>
                  <a:pt x="2292142" y="645020"/>
                  <a:pt x="2291285" y="652544"/>
                  <a:pt x="2290142" y="660545"/>
                </a:cubicBezTo>
                <a:cubicBezTo>
                  <a:pt x="2293381" y="725030"/>
                  <a:pt x="2249756" y="732078"/>
                  <a:pt x="2222800" y="720743"/>
                </a:cubicBezTo>
                <a:cubicBezTo>
                  <a:pt x="2220514" y="719791"/>
                  <a:pt x="2218228" y="719315"/>
                  <a:pt x="2215942" y="718362"/>
                </a:cubicBezTo>
                <a:cubicBezTo>
                  <a:pt x="2199845" y="715981"/>
                  <a:pt x="2184605" y="730649"/>
                  <a:pt x="2170889" y="718362"/>
                </a:cubicBezTo>
                <a:cubicBezTo>
                  <a:pt x="2148791" y="698455"/>
                  <a:pt x="2168603" y="655211"/>
                  <a:pt x="2165746" y="620350"/>
                </a:cubicBezTo>
                <a:cubicBezTo>
                  <a:pt x="2164317" y="617492"/>
                  <a:pt x="2162602" y="615206"/>
                  <a:pt x="2161174" y="612825"/>
                </a:cubicBezTo>
                <a:cubicBezTo>
                  <a:pt x="2145172" y="592537"/>
                  <a:pt x="2119073" y="596823"/>
                  <a:pt x="2100690" y="612825"/>
                </a:cubicBezTo>
                <a:cubicBezTo>
                  <a:pt x="2098404" y="614159"/>
                  <a:pt x="2096118" y="615587"/>
                  <a:pt x="2093832" y="617492"/>
                </a:cubicBezTo>
                <a:cubicBezTo>
                  <a:pt x="2085545" y="622160"/>
                  <a:pt x="2077163" y="624065"/>
                  <a:pt x="2067733" y="621207"/>
                </a:cubicBezTo>
                <a:cubicBezTo>
                  <a:pt x="2066019" y="620255"/>
                  <a:pt x="2064019" y="619778"/>
                  <a:pt x="2061733" y="618350"/>
                </a:cubicBezTo>
                <a:cubicBezTo>
                  <a:pt x="2038301" y="615587"/>
                  <a:pt x="2022204" y="641972"/>
                  <a:pt x="2000391" y="648544"/>
                </a:cubicBezTo>
                <a:cubicBezTo>
                  <a:pt x="1998677" y="649973"/>
                  <a:pt x="1997248" y="653687"/>
                  <a:pt x="1996391" y="657021"/>
                </a:cubicBezTo>
                <a:cubicBezTo>
                  <a:pt x="1994962" y="662165"/>
                  <a:pt x="1994962" y="672071"/>
                  <a:pt x="1994962" y="678643"/>
                </a:cubicBezTo>
                <a:cubicBezTo>
                  <a:pt x="1994962" y="679976"/>
                  <a:pt x="1995534" y="681405"/>
                  <a:pt x="1995534" y="683310"/>
                </a:cubicBezTo>
                <a:cubicBezTo>
                  <a:pt x="1998677" y="715886"/>
                  <a:pt x="2024490" y="728554"/>
                  <a:pt x="2018489" y="765320"/>
                </a:cubicBezTo>
                <a:cubicBezTo>
                  <a:pt x="2012488" y="795419"/>
                  <a:pt x="1989247" y="801992"/>
                  <a:pt x="1971721" y="809516"/>
                </a:cubicBezTo>
                <a:cubicBezTo>
                  <a:pt x="1969435" y="811802"/>
                  <a:pt x="1967721" y="814184"/>
                  <a:pt x="1965720" y="816089"/>
                </a:cubicBezTo>
                <a:cubicBezTo>
                  <a:pt x="1960577" y="823709"/>
                  <a:pt x="1957434" y="832662"/>
                  <a:pt x="1958291" y="845330"/>
                </a:cubicBezTo>
                <a:cubicBezTo>
                  <a:pt x="1958291" y="846283"/>
                  <a:pt x="1958291" y="846759"/>
                  <a:pt x="1957720" y="847712"/>
                </a:cubicBezTo>
                <a:cubicBezTo>
                  <a:pt x="1953148" y="880668"/>
                  <a:pt x="1937050" y="895813"/>
                  <a:pt x="1923334" y="913148"/>
                </a:cubicBezTo>
                <a:cubicBezTo>
                  <a:pt x="1921620" y="916006"/>
                  <a:pt x="1919334" y="918292"/>
                  <a:pt x="1917333" y="921626"/>
                </a:cubicBezTo>
                <a:cubicBezTo>
                  <a:pt x="1903522" y="938961"/>
                  <a:pt x="1897522" y="965441"/>
                  <a:pt x="1891521" y="991730"/>
                </a:cubicBezTo>
                <a:cubicBezTo>
                  <a:pt x="1890092" y="996397"/>
                  <a:pt x="1888663" y="1000683"/>
                  <a:pt x="1887806" y="1005350"/>
                </a:cubicBezTo>
                <a:cubicBezTo>
                  <a:pt x="1881520" y="1026972"/>
                  <a:pt x="1874566" y="1047260"/>
                  <a:pt x="1868566" y="1067930"/>
                </a:cubicBezTo>
                <a:cubicBezTo>
                  <a:pt x="1867137" y="1072692"/>
                  <a:pt x="1865708" y="1076502"/>
                  <a:pt x="1864565" y="1080217"/>
                </a:cubicBezTo>
                <a:cubicBezTo>
                  <a:pt x="1857707" y="1100124"/>
                  <a:pt x="1851420" y="1120317"/>
                  <a:pt x="1848563" y="1143368"/>
                </a:cubicBezTo>
                <a:cubicBezTo>
                  <a:pt x="1847991" y="1148035"/>
                  <a:pt x="1847706" y="1152321"/>
                  <a:pt x="1847134" y="1156988"/>
                </a:cubicBezTo>
                <a:cubicBezTo>
                  <a:pt x="1845706" y="1175848"/>
                  <a:pt x="1846277" y="1195184"/>
                  <a:pt x="1843991" y="1212138"/>
                </a:cubicBezTo>
                <a:cubicBezTo>
                  <a:pt x="1843420" y="1213091"/>
                  <a:pt x="1843134" y="1213567"/>
                  <a:pt x="1843134" y="1214996"/>
                </a:cubicBezTo>
                <a:cubicBezTo>
                  <a:pt x="1837990" y="1231569"/>
                  <a:pt x="1830847" y="1241856"/>
                  <a:pt x="1836847" y="1269193"/>
                </a:cubicBezTo>
                <a:cubicBezTo>
                  <a:pt x="1838562" y="1275860"/>
                  <a:pt x="1834561" y="1285671"/>
                  <a:pt x="1831704" y="1293196"/>
                </a:cubicBezTo>
                <a:cubicBezTo>
                  <a:pt x="1829989" y="1299768"/>
                  <a:pt x="1827132" y="1305959"/>
                  <a:pt x="1824846" y="1312055"/>
                </a:cubicBezTo>
                <a:cubicBezTo>
                  <a:pt x="1808272" y="1353965"/>
                  <a:pt x="1787603" y="1395399"/>
                  <a:pt x="1790461" y="1449596"/>
                </a:cubicBezTo>
                <a:cubicBezTo>
                  <a:pt x="1789889" y="1456169"/>
                  <a:pt x="1789603" y="1463312"/>
                  <a:pt x="1789032" y="1469408"/>
                </a:cubicBezTo>
                <a:cubicBezTo>
                  <a:pt x="1786746" y="1495888"/>
                  <a:pt x="1783031" y="1519891"/>
                  <a:pt x="1773601" y="1541513"/>
                </a:cubicBezTo>
                <a:cubicBezTo>
                  <a:pt x="1770744" y="1547704"/>
                  <a:pt x="1767601" y="1553800"/>
                  <a:pt x="1763886" y="1559420"/>
                </a:cubicBezTo>
                <a:cubicBezTo>
                  <a:pt x="1761028" y="1563230"/>
                  <a:pt x="1758457" y="1566944"/>
                  <a:pt x="1755599" y="1569802"/>
                </a:cubicBezTo>
                <a:lnTo>
                  <a:pt x="1756552" y="1569230"/>
                </a:lnTo>
                <a:lnTo>
                  <a:pt x="1736644" y="1592281"/>
                </a:lnTo>
                <a:cubicBezTo>
                  <a:pt x="1713403" y="1616093"/>
                  <a:pt x="1687400" y="1637715"/>
                  <a:pt x="1671970" y="1672958"/>
                </a:cubicBezTo>
                <a:cubicBezTo>
                  <a:pt x="1670255" y="1676768"/>
                  <a:pt x="1668826" y="1680578"/>
                  <a:pt x="1667398" y="1684292"/>
                </a:cubicBezTo>
                <a:cubicBezTo>
                  <a:pt x="1672827" y="1725726"/>
                  <a:pt x="1668731" y="1765350"/>
                  <a:pt x="1647300" y="1788877"/>
                </a:cubicBezTo>
                <a:cubicBezTo>
                  <a:pt x="1645585" y="1791258"/>
                  <a:pt x="1644157" y="1794020"/>
                  <a:pt x="1642156" y="1797354"/>
                </a:cubicBezTo>
                <a:cubicBezTo>
                  <a:pt x="1633012" y="1810975"/>
                  <a:pt x="1623202" y="1824119"/>
                  <a:pt x="1610629" y="1832597"/>
                </a:cubicBezTo>
                <a:cubicBezTo>
                  <a:pt x="1609200" y="1833930"/>
                  <a:pt x="1607485" y="1835359"/>
                  <a:pt x="1605485" y="1837264"/>
                </a:cubicBezTo>
                <a:cubicBezTo>
                  <a:pt x="1600913" y="1841931"/>
                  <a:pt x="1596341" y="1846217"/>
                  <a:pt x="1591769" y="1850885"/>
                </a:cubicBezTo>
                <a:cubicBezTo>
                  <a:pt x="1590054" y="1853266"/>
                  <a:pt x="1588054" y="1855552"/>
                  <a:pt x="1586340" y="1856981"/>
                </a:cubicBezTo>
                <a:cubicBezTo>
                  <a:pt x="1582244" y="1862124"/>
                  <a:pt x="1577101" y="1866887"/>
                  <a:pt x="1571671" y="1870601"/>
                </a:cubicBezTo>
                <a:cubicBezTo>
                  <a:pt x="1569957" y="1871935"/>
                  <a:pt x="1567957" y="1873364"/>
                  <a:pt x="1566242" y="1874316"/>
                </a:cubicBezTo>
                <a:cubicBezTo>
                  <a:pt x="1563956" y="1876697"/>
                  <a:pt x="1561670" y="1878126"/>
                  <a:pt x="1558812" y="1879555"/>
                </a:cubicBezTo>
                <a:cubicBezTo>
                  <a:pt x="1556527" y="1880888"/>
                  <a:pt x="1554241" y="1881841"/>
                  <a:pt x="1551383" y="1883270"/>
                </a:cubicBezTo>
                <a:cubicBezTo>
                  <a:pt x="1536238" y="1889461"/>
                  <a:pt x="1502710" y="1886127"/>
                  <a:pt x="1507854" y="1927085"/>
                </a:cubicBezTo>
                <a:cubicBezTo>
                  <a:pt x="1508711" y="1930799"/>
                  <a:pt x="1510140" y="1933657"/>
                  <a:pt x="1512426" y="1936038"/>
                </a:cubicBezTo>
                <a:cubicBezTo>
                  <a:pt x="1515283" y="1937372"/>
                  <a:pt x="1517855" y="1938324"/>
                  <a:pt x="1520141" y="1940705"/>
                </a:cubicBezTo>
                <a:cubicBezTo>
                  <a:pt x="1535286" y="1953374"/>
                  <a:pt x="1539001" y="1988807"/>
                  <a:pt x="1528428" y="2006142"/>
                </a:cubicBezTo>
                <a:cubicBezTo>
                  <a:pt x="1512426" y="2040051"/>
                  <a:pt x="1484899" y="2036241"/>
                  <a:pt x="1467944" y="2063102"/>
                </a:cubicBezTo>
                <a:cubicBezTo>
                  <a:pt x="1466229" y="2065483"/>
                  <a:pt x="1464229" y="2068245"/>
                  <a:pt x="1462515" y="2071579"/>
                </a:cubicBezTo>
                <a:cubicBezTo>
                  <a:pt x="1455562" y="2083866"/>
                  <a:pt x="1449561" y="2097106"/>
                  <a:pt x="1445846" y="2114441"/>
                </a:cubicBezTo>
                <a:cubicBezTo>
                  <a:pt x="1444417" y="2119109"/>
                  <a:pt x="1443560" y="2122823"/>
                  <a:pt x="1442703" y="2127110"/>
                </a:cubicBezTo>
                <a:cubicBezTo>
                  <a:pt x="1440988" y="2129967"/>
                  <a:pt x="1439560" y="2133301"/>
                  <a:pt x="1437559" y="2137016"/>
                </a:cubicBezTo>
                <a:cubicBezTo>
                  <a:pt x="1426606" y="2155875"/>
                  <a:pt x="1413747" y="2171306"/>
                  <a:pt x="1399078" y="2184545"/>
                </a:cubicBezTo>
                <a:cubicBezTo>
                  <a:pt x="1396792" y="2186927"/>
                  <a:pt x="1395078" y="2189213"/>
                  <a:pt x="1392792" y="2190641"/>
                </a:cubicBezTo>
                <a:cubicBezTo>
                  <a:pt x="1390506" y="2193023"/>
                  <a:pt x="1388220" y="2194452"/>
                  <a:pt x="1385934" y="2195880"/>
                </a:cubicBezTo>
                <a:cubicBezTo>
                  <a:pt x="1381743" y="2197214"/>
                  <a:pt x="1377647" y="2197499"/>
                  <a:pt x="1373647" y="2197118"/>
                </a:cubicBezTo>
                <a:cubicBezTo>
                  <a:pt x="1345548" y="2194070"/>
                  <a:pt x="1322307" y="2151589"/>
                  <a:pt x="1304019" y="2115203"/>
                </a:cubicBezTo>
                <a:cubicBezTo>
                  <a:pt x="1302304" y="2112346"/>
                  <a:pt x="1300018" y="2109107"/>
                  <a:pt x="1297161" y="2106726"/>
                </a:cubicBezTo>
                <a:cubicBezTo>
                  <a:pt x="1294875" y="2104440"/>
                  <a:pt x="1292017" y="2103011"/>
                  <a:pt x="1288874" y="2102059"/>
                </a:cubicBezTo>
                <a:cubicBezTo>
                  <a:pt x="1286588" y="2101202"/>
                  <a:pt x="1284874" y="2099773"/>
                  <a:pt x="1282873" y="2098344"/>
                </a:cubicBezTo>
                <a:cubicBezTo>
                  <a:pt x="1277444" y="2094534"/>
                  <a:pt x="1272301" y="2086152"/>
                  <a:pt x="1268586" y="2072912"/>
                </a:cubicBezTo>
                <a:cubicBezTo>
                  <a:pt x="1267157" y="2069102"/>
                  <a:pt x="1265728" y="2065292"/>
                  <a:pt x="1264585" y="2060625"/>
                </a:cubicBezTo>
                <a:cubicBezTo>
                  <a:pt x="1256870" y="2032812"/>
                  <a:pt x="1252489" y="1994236"/>
                  <a:pt x="1241058" y="1972614"/>
                </a:cubicBezTo>
                <a:cubicBezTo>
                  <a:pt x="1239344" y="1968804"/>
                  <a:pt x="1237915" y="1964994"/>
                  <a:pt x="1235915" y="1960327"/>
                </a:cubicBezTo>
                <a:cubicBezTo>
                  <a:pt x="1234201" y="1955660"/>
                  <a:pt x="1232200" y="1951373"/>
                  <a:pt x="1230486" y="1947659"/>
                </a:cubicBezTo>
                <a:cubicBezTo>
                  <a:pt x="1220770" y="1925942"/>
                  <a:pt x="1207054" y="1952707"/>
                  <a:pt x="1195243" y="1935371"/>
                </a:cubicBezTo>
                <a:cubicBezTo>
                  <a:pt x="1181527" y="1915655"/>
                  <a:pt x="1183242" y="1862505"/>
                  <a:pt x="1158001" y="1866220"/>
                </a:cubicBezTo>
                <a:cubicBezTo>
                  <a:pt x="1156286" y="1866220"/>
                  <a:pt x="1154286" y="1867172"/>
                  <a:pt x="1152857" y="1867172"/>
                </a:cubicBezTo>
                <a:cubicBezTo>
                  <a:pt x="1147333" y="1868506"/>
                  <a:pt x="1142761" y="1869935"/>
                  <a:pt x="1138189" y="1871840"/>
                </a:cubicBezTo>
                <a:cubicBezTo>
                  <a:pt x="1135331" y="1872697"/>
                  <a:pt x="1132759" y="1874126"/>
                  <a:pt x="1129902" y="1875554"/>
                </a:cubicBezTo>
                <a:cubicBezTo>
                  <a:pt x="1125330" y="1882127"/>
                  <a:pt x="1120758" y="1888223"/>
                  <a:pt x="1115614" y="1893461"/>
                </a:cubicBezTo>
                <a:cubicBezTo>
                  <a:pt x="1112757" y="1896319"/>
                  <a:pt x="1110471" y="1898605"/>
                  <a:pt x="1108185" y="1901939"/>
                </a:cubicBezTo>
                <a:cubicBezTo>
                  <a:pt x="1098184" y="1919369"/>
                  <a:pt x="1108185" y="1953278"/>
                  <a:pt x="1092183" y="1956136"/>
                </a:cubicBezTo>
                <a:cubicBezTo>
                  <a:pt x="1070656" y="1956136"/>
                  <a:pt x="1052654" y="1929752"/>
                  <a:pt x="1030842" y="1923179"/>
                </a:cubicBezTo>
                <a:cubicBezTo>
                  <a:pt x="1029127" y="1923179"/>
                  <a:pt x="1027127" y="1923179"/>
                  <a:pt x="1025413" y="1924132"/>
                </a:cubicBezTo>
                <a:cubicBezTo>
                  <a:pt x="1019317" y="1926513"/>
                  <a:pt x="1013316" y="1931752"/>
                  <a:pt x="1007886" y="1936419"/>
                </a:cubicBezTo>
                <a:cubicBezTo>
                  <a:pt x="1005029" y="1939277"/>
                  <a:pt x="1002457" y="1942515"/>
                  <a:pt x="999600" y="1944896"/>
                </a:cubicBezTo>
                <a:cubicBezTo>
                  <a:pt x="996742" y="1947182"/>
                  <a:pt x="993599" y="1948611"/>
                  <a:pt x="990456" y="1948611"/>
                </a:cubicBezTo>
                <a:cubicBezTo>
                  <a:pt x="976740" y="1948611"/>
                  <a:pt x="968929" y="1923656"/>
                  <a:pt x="958928" y="1875554"/>
                </a:cubicBezTo>
                <a:cubicBezTo>
                  <a:pt x="955213" y="1855742"/>
                  <a:pt x="952070" y="1840121"/>
                  <a:pt x="949213" y="1827453"/>
                </a:cubicBezTo>
                <a:cubicBezTo>
                  <a:pt x="948355" y="1824596"/>
                  <a:pt x="947784" y="1821357"/>
                  <a:pt x="946927" y="1818500"/>
                </a:cubicBezTo>
                <a:cubicBezTo>
                  <a:pt x="941783" y="1786972"/>
                  <a:pt x="924543" y="1780304"/>
                  <a:pt x="916256" y="1754015"/>
                </a:cubicBezTo>
                <a:cubicBezTo>
                  <a:pt x="908446" y="1713915"/>
                  <a:pt x="922257" y="1657051"/>
                  <a:pt x="898730" y="1627809"/>
                </a:cubicBezTo>
                <a:cubicBezTo>
                  <a:pt x="897015" y="1626476"/>
                  <a:pt x="895015" y="1625047"/>
                  <a:pt x="893301" y="1623142"/>
                </a:cubicBezTo>
                <a:cubicBezTo>
                  <a:pt x="891586" y="1620761"/>
                  <a:pt x="890157" y="1619427"/>
                  <a:pt x="888729" y="1617046"/>
                </a:cubicBezTo>
                <a:cubicBezTo>
                  <a:pt x="886443" y="1612379"/>
                  <a:pt x="885014" y="1608188"/>
                  <a:pt x="883585" y="1602949"/>
                </a:cubicBezTo>
                <a:cubicBezTo>
                  <a:pt x="876727" y="1533797"/>
                  <a:pt x="864726" y="1467789"/>
                  <a:pt x="871584" y="1396256"/>
                </a:cubicBezTo>
                <a:cubicBezTo>
                  <a:pt x="871584" y="1388732"/>
                  <a:pt x="871012" y="1380254"/>
                  <a:pt x="870727" y="1372253"/>
                </a:cubicBezTo>
                <a:cubicBezTo>
                  <a:pt x="870727" y="1368443"/>
                  <a:pt x="870155" y="1363681"/>
                  <a:pt x="870155" y="1359966"/>
                </a:cubicBezTo>
                <a:cubicBezTo>
                  <a:pt x="869584" y="1355299"/>
                  <a:pt x="869298" y="1351584"/>
                  <a:pt x="868726" y="1347298"/>
                </a:cubicBezTo>
                <a:cubicBezTo>
                  <a:pt x="864726" y="1323771"/>
                  <a:pt x="854915" y="1304435"/>
                  <a:pt x="841771" y="1303483"/>
                </a:cubicBezTo>
                <a:cubicBezTo>
                  <a:pt x="839484" y="1302530"/>
                  <a:pt x="837198" y="1302530"/>
                  <a:pt x="834341" y="1303483"/>
                </a:cubicBezTo>
                <a:cubicBezTo>
                  <a:pt x="832055" y="1302530"/>
                  <a:pt x="829198" y="1302530"/>
                  <a:pt x="826626" y="1302530"/>
                </a:cubicBezTo>
                <a:cubicBezTo>
                  <a:pt x="815767" y="1302530"/>
                  <a:pt x="804242" y="1305293"/>
                  <a:pt x="793955" y="1307198"/>
                </a:cubicBezTo>
                <a:cubicBezTo>
                  <a:pt x="791098" y="1308150"/>
                  <a:pt x="787954" y="1308626"/>
                  <a:pt x="784811" y="1309579"/>
                </a:cubicBezTo>
                <a:cubicBezTo>
                  <a:pt x="770142" y="1312341"/>
                  <a:pt x="755474" y="1312341"/>
                  <a:pt x="743473" y="1297292"/>
                </a:cubicBezTo>
                <a:cubicBezTo>
                  <a:pt x="741758" y="1294434"/>
                  <a:pt x="739758" y="1292148"/>
                  <a:pt x="738043" y="1288814"/>
                </a:cubicBezTo>
                <a:cubicBezTo>
                  <a:pt x="732519" y="1279861"/>
                  <a:pt x="727947" y="1268526"/>
                  <a:pt x="723375" y="1255858"/>
                </a:cubicBezTo>
                <a:cubicBezTo>
                  <a:pt x="721946" y="1253000"/>
                  <a:pt x="721089" y="1249286"/>
                  <a:pt x="719660" y="1245952"/>
                </a:cubicBezTo>
                <a:cubicBezTo>
                  <a:pt x="717850" y="1228045"/>
                  <a:pt x="713564" y="1207757"/>
                  <a:pt x="707278" y="1190421"/>
                </a:cubicBezTo>
                <a:cubicBezTo>
                  <a:pt x="705849" y="1187564"/>
                  <a:pt x="704420" y="1183849"/>
                  <a:pt x="703277" y="1180515"/>
                </a:cubicBezTo>
                <a:cubicBezTo>
                  <a:pt x="696990" y="1156893"/>
                  <a:pt x="682703" y="1139939"/>
                  <a:pt x="669749" y="1126318"/>
                </a:cubicBezTo>
                <a:cubicBezTo>
                  <a:pt x="667463" y="1124032"/>
                  <a:pt x="665177" y="1121174"/>
                  <a:pt x="662891" y="1118793"/>
                </a:cubicBezTo>
                <a:cubicBezTo>
                  <a:pt x="646222" y="1099076"/>
                  <a:pt x="633649" y="1078788"/>
                  <a:pt x="638507" y="1035926"/>
                </a:cubicBezTo>
                <a:cubicBezTo>
                  <a:pt x="637936" y="1032116"/>
                  <a:pt x="637650" y="1028306"/>
                  <a:pt x="637078" y="1024591"/>
                </a:cubicBezTo>
                <a:cubicBezTo>
                  <a:pt x="616409" y="977061"/>
                  <a:pt x="588882" y="922483"/>
                  <a:pt x="555925" y="902195"/>
                </a:cubicBezTo>
                <a:cubicBezTo>
                  <a:pt x="553068" y="900861"/>
                  <a:pt x="550496" y="899432"/>
                  <a:pt x="547639" y="897527"/>
                </a:cubicBezTo>
                <a:cubicBezTo>
                  <a:pt x="543638" y="896194"/>
                  <a:pt x="538494" y="893813"/>
                  <a:pt x="533922" y="892860"/>
                </a:cubicBezTo>
                <a:cubicBezTo>
                  <a:pt x="531637" y="891908"/>
                  <a:pt x="529351" y="891431"/>
                  <a:pt x="527065" y="891431"/>
                </a:cubicBezTo>
                <a:cubicBezTo>
                  <a:pt x="520683" y="886764"/>
                  <a:pt x="514682" y="890098"/>
                  <a:pt x="510396" y="896670"/>
                </a:cubicBezTo>
                <a:cubicBezTo>
                  <a:pt x="508110" y="899051"/>
                  <a:pt x="506395" y="901909"/>
                  <a:pt x="504966" y="905624"/>
                </a:cubicBezTo>
                <a:cubicBezTo>
                  <a:pt x="496680" y="992777"/>
                  <a:pt x="457437" y="996587"/>
                  <a:pt x="418384" y="960773"/>
                </a:cubicBezTo>
                <a:cubicBezTo>
                  <a:pt x="415527" y="959821"/>
                  <a:pt x="412383" y="959821"/>
                  <a:pt x="409812" y="960773"/>
                </a:cubicBezTo>
                <a:cubicBezTo>
                  <a:pt x="390000" y="965536"/>
                  <a:pt x="375998" y="1002302"/>
                  <a:pt x="360187" y="990015"/>
                </a:cubicBezTo>
                <a:cubicBezTo>
                  <a:pt x="353805" y="983824"/>
                  <a:pt x="349233" y="975918"/>
                  <a:pt x="345518" y="966488"/>
                </a:cubicBezTo>
                <a:cubicBezTo>
                  <a:pt x="343803" y="961345"/>
                  <a:pt x="342375" y="956678"/>
                  <a:pt x="340946" y="951439"/>
                </a:cubicBezTo>
                <a:cubicBezTo>
                  <a:pt x="340184" y="927912"/>
                  <a:pt x="335517" y="911339"/>
                  <a:pt x="328944" y="898670"/>
                </a:cubicBezTo>
                <a:cubicBezTo>
                  <a:pt x="327516" y="896384"/>
                  <a:pt x="325801" y="894003"/>
                  <a:pt x="324372" y="892098"/>
                </a:cubicBezTo>
                <a:cubicBezTo>
                  <a:pt x="322658" y="888288"/>
                  <a:pt x="321229" y="884478"/>
                  <a:pt x="319800" y="880763"/>
                </a:cubicBezTo>
                <a:cubicBezTo>
                  <a:pt x="318372" y="876953"/>
                  <a:pt x="316943" y="873143"/>
                  <a:pt x="315800" y="869429"/>
                </a:cubicBezTo>
                <a:cubicBezTo>
                  <a:pt x="315228" y="864285"/>
                  <a:pt x="314943" y="860475"/>
                  <a:pt x="313514" y="855808"/>
                </a:cubicBezTo>
                <a:cubicBezTo>
                  <a:pt x="312657" y="851998"/>
                  <a:pt x="311228" y="849236"/>
                  <a:pt x="309799" y="845902"/>
                </a:cubicBezTo>
                <a:cubicBezTo>
                  <a:pt x="302370" y="833234"/>
                  <a:pt x="295131" y="819518"/>
                  <a:pt x="290559" y="805421"/>
                </a:cubicBezTo>
                <a:cubicBezTo>
                  <a:pt x="289701" y="801611"/>
                  <a:pt x="288844" y="797801"/>
                  <a:pt x="288273" y="794086"/>
                </a:cubicBezTo>
                <a:cubicBezTo>
                  <a:pt x="289130" y="765416"/>
                  <a:pt x="300274" y="739984"/>
                  <a:pt x="298274" y="715028"/>
                </a:cubicBezTo>
                <a:cubicBezTo>
                  <a:pt x="297702" y="710361"/>
                  <a:pt x="296845" y="706646"/>
                  <a:pt x="295988" y="702360"/>
                </a:cubicBezTo>
                <a:cubicBezTo>
                  <a:pt x="289225" y="676928"/>
                  <a:pt x="283129" y="652925"/>
                  <a:pt x="274557" y="628446"/>
                </a:cubicBezTo>
                <a:cubicBezTo>
                  <a:pt x="273128" y="624636"/>
                  <a:pt x="272271" y="619874"/>
                  <a:pt x="270842" y="616159"/>
                </a:cubicBezTo>
                <a:cubicBezTo>
                  <a:pt x="264555" y="588441"/>
                  <a:pt x="263412" y="556913"/>
                  <a:pt x="266841" y="526719"/>
                </a:cubicBezTo>
                <a:cubicBezTo>
                  <a:pt x="267413" y="523004"/>
                  <a:pt x="267699" y="518337"/>
                  <a:pt x="268556" y="514051"/>
                </a:cubicBezTo>
                <a:cubicBezTo>
                  <a:pt x="275414" y="492905"/>
                  <a:pt x="275414" y="472617"/>
                  <a:pt x="266270" y="456139"/>
                </a:cubicBezTo>
                <a:cubicBezTo>
                  <a:pt x="264555" y="453281"/>
                  <a:pt x="263127" y="450995"/>
                  <a:pt x="260841" y="448614"/>
                </a:cubicBezTo>
                <a:cubicBezTo>
                  <a:pt x="248744" y="435946"/>
                  <a:pt x="230456" y="430802"/>
                  <a:pt x="215787" y="422325"/>
                </a:cubicBezTo>
                <a:cubicBezTo>
                  <a:pt x="213501" y="421468"/>
                  <a:pt x="211215" y="420039"/>
                  <a:pt x="209501" y="418610"/>
                </a:cubicBezTo>
                <a:cubicBezTo>
                  <a:pt x="202548" y="416324"/>
                  <a:pt x="195690" y="413943"/>
                  <a:pt x="189403" y="411086"/>
                </a:cubicBezTo>
                <a:cubicBezTo>
                  <a:pt x="187117" y="410133"/>
                  <a:pt x="184831" y="409657"/>
                  <a:pt x="182545" y="408228"/>
                </a:cubicBezTo>
                <a:cubicBezTo>
                  <a:pt x="173973" y="399275"/>
                  <a:pt x="164733" y="391750"/>
                  <a:pt x="155589" y="385654"/>
                </a:cubicBezTo>
                <a:cubicBezTo>
                  <a:pt x="152732" y="384320"/>
                  <a:pt x="150446" y="382892"/>
                  <a:pt x="148160" y="380987"/>
                </a:cubicBezTo>
                <a:cubicBezTo>
                  <a:pt x="129205" y="376319"/>
                  <a:pt x="121490" y="342791"/>
                  <a:pt x="119204" y="313169"/>
                </a:cubicBezTo>
                <a:cubicBezTo>
                  <a:pt x="119204" y="292880"/>
                  <a:pt x="101392" y="295738"/>
                  <a:pt x="95677" y="280212"/>
                </a:cubicBezTo>
                <a:cubicBezTo>
                  <a:pt x="93963" y="276402"/>
                  <a:pt x="92534" y="272592"/>
                  <a:pt x="91105" y="268877"/>
                </a:cubicBezTo>
                <a:cubicBezTo>
                  <a:pt x="71865" y="195821"/>
                  <a:pt x="53862" y="130003"/>
                  <a:pt x="9381" y="92760"/>
                </a:cubicBezTo>
                <a:cubicBezTo>
                  <a:pt x="7952" y="89903"/>
                  <a:pt x="6523" y="86569"/>
                  <a:pt x="5380" y="82854"/>
                </a:cubicBezTo>
                <a:cubicBezTo>
                  <a:pt x="2523" y="75329"/>
                  <a:pt x="1380" y="66852"/>
                  <a:pt x="237" y="57422"/>
                </a:cubicBezTo>
                <a:cubicBezTo>
                  <a:pt x="-335" y="49040"/>
                  <a:pt x="237" y="40944"/>
                  <a:pt x="808" y="33896"/>
                </a:cubicBezTo>
                <a:cubicBezTo>
                  <a:pt x="1665" y="26371"/>
                  <a:pt x="1665" y="20751"/>
                  <a:pt x="1951" y="17894"/>
                </a:cubicBezTo>
                <a:close/>
                <a:moveTo>
                  <a:pt x="2460046" y="1977"/>
                </a:moveTo>
                <a:lnTo>
                  <a:pt x="2474746" y="2539"/>
                </a:lnTo>
                <a:cubicBezTo>
                  <a:pt x="2483014" y="2727"/>
                  <a:pt x="2493382" y="2844"/>
                  <a:pt x="2506264" y="2844"/>
                </a:cubicBezTo>
                <a:lnTo>
                  <a:pt x="2462257" y="2844"/>
                </a:lnTo>
                <a:close/>
                <a:moveTo>
                  <a:pt x="2445793" y="260"/>
                </a:moveTo>
                <a:cubicBezTo>
                  <a:pt x="2446965" y="-91"/>
                  <a:pt x="2451546" y="-148"/>
                  <a:pt x="2456209" y="473"/>
                </a:cubicBezTo>
                <a:lnTo>
                  <a:pt x="2460046" y="1977"/>
                </a:lnTo>
                <a:lnTo>
                  <a:pt x="2455825" y="1816"/>
                </a:lnTo>
                <a:cubicBezTo>
                  <a:pt x="2446855" y="1258"/>
                  <a:pt x="2444620" y="612"/>
                  <a:pt x="2445793" y="26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84" name="Connector: Elbow 1083">
            <a:extLst>
              <a:ext uri="{FF2B5EF4-FFF2-40B4-BE49-F238E27FC236}">
                <a16:creationId xmlns:a16="http://schemas.microsoft.com/office/drawing/2014/main" id="{1BAE6053-7F76-4B37-B353-75B65186E706}"/>
              </a:ext>
            </a:extLst>
          </p:cNvPr>
          <p:cNvCxnSpPr>
            <a:cxnSpLocks/>
          </p:cNvCxnSpPr>
          <p:nvPr/>
        </p:nvCxnSpPr>
        <p:spPr>
          <a:xfrm rot="10800000">
            <a:off x="3471465" y="2081747"/>
            <a:ext cx="2150628" cy="1034772"/>
          </a:xfrm>
          <a:prstGeom prst="bentConnector3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5" name="Connector: Elbow 1084">
            <a:extLst>
              <a:ext uri="{FF2B5EF4-FFF2-40B4-BE49-F238E27FC236}">
                <a16:creationId xmlns:a16="http://schemas.microsoft.com/office/drawing/2014/main" id="{E870127B-E7D3-4FA5-887D-B486992B8415}"/>
              </a:ext>
            </a:extLst>
          </p:cNvPr>
          <p:cNvCxnSpPr>
            <a:cxnSpLocks/>
            <a:endCxn id="1079" idx="1"/>
          </p:cNvCxnSpPr>
          <p:nvPr/>
        </p:nvCxnSpPr>
        <p:spPr>
          <a:xfrm flipV="1">
            <a:off x="6670319" y="1997846"/>
            <a:ext cx="2124073" cy="658053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6" name="Connector: Elbow 1085">
            <a:extLst>
              <a:ext uri="{FF2B5EF4-FFF2-40B4-BE49-F238E27FC236}">
                <a16:creationId xmlns:a16="http://schemas.microsoft.com/office/drawing/2014/main" id="{C2F17AA5-FA50-420D-BD02-F866C68CF572}"/>
              </a:ext>
            </a:extLst>
          </p:cNvPr>
          <p:cNvCxnSpPr>
            <a:cxnSpLocks/>
          </p:cNvCxnSpPr>
          <p:nvPr/>
        </p:nvCxnSpPr>
        <p:spPr>
          <a:xfrm>
            <a:off x="6762750" y="4000500"/>
            <a:ext cx="1943100" cy="1128423"/>
          </a:xfrm>
          <a:prstGeom prst="bentConnector3">
            <a:avLst>
              <a:gd name="adj1" fmla="val 50000"/>
            </a:avLst>
          </a:prstGeom>
          <a:ln w="190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7" name="Connector: Elbow 1086">
            <a:extLst>
              <a:ext uri="{FF2B5EF4-FFF2-40B4-BE49-F238E27FC236}">
                <a16:creationId xmlns:a16="http://schemas.microsoft.com/office/drawing/2014/main" id="{48E515F1-94C5-48B2-92A2-BA8FBB26E0A0}"/>
              </a:ext>
            </a:extLst>
          </p:cNvPr>
          <p:cNvCxnSpPr>
            <a:cxnSpLocks/>
          </p:cNvCxnSpPr>
          <p:nvPr/>
        </p:nvCxnSpPr>
        <p:spPr>
          <a:xfrm rot="10800000" flipV="1">
            <a:off x="3560007" y="4355991"/>
            <a:ext cx="2316921" cy="779778"/>
          </a:xfrm>
          <a:prstGeom prst="bentConnector3">
            <a:avLst/>
          </a:prstGeom>
          <a:ln w="190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11226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39</cp:revision>
  <dcterms:created xsi:type="dcterms:W3CDTF">2018-02-18T19:39:47Z</dcterms:created>
  <dcterms:modified xsi:type="dcterms:W3CDTF">2021-04-15T03:02:34Z</dcterms:modified>
</cp:coreProperties>
</file>