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0414095420142315E-2"/>
          <c:w val="0.96285289253517303"/>
          <c:h val="0.9391718091597153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noFill/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F04-4A4B-B01F-5775D4A9478C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F04-4A4B-B01F-5775D4A9478C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EF04-4A4B-B01F-5775D4A9478C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EF04-4A4B-B01F-5775D4A9478C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60</c:v>
                </c:pt>
                <c:pt idx="1">
                  <c:v>50</c:v>
                </c:pt>
                <c:pt idx="2">
                  <c:v>75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F04-4A4B-B01F-5775D4A9478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40</c:v>
                </c:pt>
                <c:pt idx="1">
                  <c:v>50</c:v>
                </c:pt>
                <c:pt idx="2">
                  <c:v>25</c:v>
                </c:pt>
                <c:pt idx="3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F04-4A4B-B01F-5775D4A947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82077696"/>
        <c:axId val="182079488"/>
      </c:barChart>
      <c:catAx>
        <c:axId val="182077696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82079488"/>
        <c:crosses val="autoZero"/>
        <c:auto val="1"/>
        <c:lblAlgn val="ctr"/>
        <c:lblOffset val="100"/>
        <c:noMultiLvlLbl val="0"/>
      </c:catAx>
      <c:valAx>
        <c:axId val="182079488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182077696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0414095420142315E-2"/>
          <c:w val="0.96285289253517303"/>
          <c:h val="0.9391718091597153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9EA-4D09-A014-BFB6CF8D9F99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9EA-4D09-A014-BFB6CF8D9F99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9EA-4D09-A014-BFB6CF8D9F99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69EA-4D09-A014-BFB6CF8D9F99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70</c:v>
                </c:pt>
                <c:pt idx="1">
                  <c:v>85</c:v>
                </c:pt>
                <c:pt idx="2">
                  <c:v>60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9EA-4D09-A014-BFB6CF8D9F9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noFill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30</c:v>
                </c:pt>
                <c:pt idx="1">
                  <c:v>15</c:v>
                </c:pt>
                <c:pt idx="2">
                  <c:v>40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9EA-4D09-A014-BFB6CF8D9F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82077696"/>
        <c:axId val="182079488"/>
      </c:barChart>
      <c:catAx>
        <c:axId val="182077696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182079488"/>
        <c:crosses val="autoZero"/>
        <c:auto val="1"/>
        <c:lblAlgn val="ctr"/>
        <c:lblOffset val="100"/>
        <c:noMultiLvlLbl val="0"/>
      </c:catAx>
      <c:valAx>
        <c:axId val="182079488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182077696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457" name="Chart 456">
            <a:extLst>
              <a:ext uri="{FF2B5EF4-FFF2-40B4-BE49-F238E27FC236}">
                <a16:creationId xmlns:a16="http://schemas.microsoft.com/office/drawing/2014/main" id="{AE1B42CB-AB0A-4139-9486-1B93D6DE85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2407736"/>
              </p:ext>
            </p:extLst>
          </p:nvPr>
        </p:nvGraphicFramePr>
        <p:xfrm>
          <a:off x="99584" y="1528406"/>
          <a:ext cx="4796828" cy="3203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58" name="Chart 457">
            <a:extLst>
              <a:ext uri="{FF2B5EF4-FFF2-40B4-BE49-F238E27FC236}">
                <a16:creationId xmlns:a16="http://schemas.microsoft.com/office/drawing/2014/main" id="{CB70B4DE-78F4-4F74-BCBC-16415C6027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6006452"/>
              </p:ext>
            </p:extLst>
          </p:nvPr>
        </p:nvGraphicFramePr>
        <p:xfrm>
          <a:off x="7494756" y="1528406"/>
          <a:ext cx="4796828" cy="3203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59" name="Rectangle 458">
            <a:extLst>
              <a:ext uri="{FF2B5EF4-FFF2-40B4-BE49-F238E27FC236}">
                <a16:creationId xmlns:a16="http://schemas.microsoft.com/office/drawing/2014/main" id="{DAE4BFE6-82DA-4A7B-96E1-10E4929820AE}"/>
              </a:ext>
            </a:extLst>
          </p:cNvPr>
          <p:cNvSpPr/>
          <p:nvPr/>
        </p:nvSpPr>
        <p:spPr>
          <a:xfrm>
            <a:off x="4697246" y="1780087"/>
            <a:ext cx="2797510" cy="45267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" name="Rectangle 459">
            <a:extLst>
              <a:ext uri="{FF2B5EF4-FFF2-40B4-BE49-F238E27FC236}">
                <a16:creationId xmlns:a16="http://schemas.microsoft.com/office/drawing/2014/main" id="{9466F03D-F443-440F-9316-EE395B0A4452}"/>
              </a:ext>
            </a:extLst>
          </p:cNvPr>
          <p:cNvSpPr/>
          <p:nvPr/>
        </p:nvSpPr>
        <p:spPr>
          <a:xfrm>
            <a:off x="4697246" y="2532725"/>
            <a:ext cx="2797510" cy="45267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" name="Rectangle 460">
            <a:extLst>
              <a:ext uri="{FF2B5EF4-FFF2-40B4-BE49-F238E27FC236}">
                <a16:creationId xmlns:a16="http://schemas.microsoft.com/office/drawing/2014/main" id="{0A20304C-F2D0-43A4-BFAD-60C26F706038}"/>
              </a:ext>
            </a:extLst>
          </p:cNvPr>
          <p:cNvSpPr/>
          <p:nvPr/>
        </p:nvSpPr>
        <p:spPr>
          <a:xfrm>
            <a:off x="4697246" y="3285363"/>
            <a:ext cx="2797510" cy="45267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2" name="Rectangle 461">
            <a:extLst>
              <a:ext uri="{FF2B5EF4-FFF2-40B4-BE49-F238E27FC236}">
                <a16:creationId xmlns:a16="http://schemas.microsoft.com/office/drawing/2014/main" id="{F419B1E8-2D9D-4518-B059-AD0594FA1A47}"/>
              </a:ext>
            </a:extLst>
          </p:cNvPr>
          <p:cNvSpPr/>
          <p:nvPr/>
        </p:nvSpPr>
        <p:spPr>
          <a:xfrm>
            <a:off x="4697246" y="4038000"/>
            <a:ext cx="2797510" cy="45267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TextBox 462">
            <a:extLst>
              <a:ext uri="{FF2B5EF4-FFF2-40B4-BE49-F238E27FC236}">
                <a16:creationId xmlns:a16="http://schemas.microsoft.com/office/drawing/2014/main" id="{508D04E7-AC3C-4034-97EA-1817383F0E42}"/>
              </a:ext>
            </a:extLst>
          </p:cNvPr>
          <p:cNvSpPr txBox="1"/>
          <p:nvPr/>
        </p:nvSpPr>
        <p:spPr>
          <a:xfrm>
            <a:off x="4827561" y="1867923"/>
            <a:ext cx="2536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PowerPoint Presentation</a:t>
            </a:r>
          </a:p>
        </p:txBody>
      </p:sp>
      <p:sp>
        <p:nvSpPr>
          <p:cNvPr id="464" name="TextBox 463">
            <a:extLst>
              <a:ext uri="{FF2B5EF4-FFF2-40B4-BE49-F238E27FC236}">
                <a16:creationId xmlns:a16="http://schemas.microsoft.com/office/drawing/2014/main" id="{81947547-20A3-440E-9DA6-E0DA8F959B73}"/>
              </a:ext>
            </a:extLst>
          </p:cNvPr>
          <p:cNvSpPr txBox="1"/>
          <p:nvPr/>
        </p:nvSpPr>
        <p:spPr>
          <a:xfrm>
            <a:off x="4827561" y="2620561"/>
            <a:ext cx="2536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Simple PowerPoint Presentation</a:t>
            </a:r>
          </a:p>
        </p:txBody>
      </p:sp>
      <p:sp>
        <p:nvSpPr>
          <p:cNvPr id="465" name="TextBox 464">
            <a:extLst>
              <a:ext uri="{FF2B5EF4-FFF2-40B4-BE49-F238E27FC236}">
                <a16:creationId xmlns:a16="http://schemas.microsoft.com/office/drawing/2014/main" id="{DDA50C29-8A37-4B4A-8B13-CD576EAD4123}"/>
              </a:ext>
            </a:extLst>
          </p:cNvPr>
          <p:cNvSpPr txBox="1"/>
          <p:nvPr/>
        </p:nvSpPr>
        <p:spPr>
          <a:xfrm>
            <a:off x="4827561" y="3373199"/>
            <a:ext cx="2536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Modern PowerPoint</a:t>
            </a:r>
          </a:p>
        </p:txBody>
      </p:sp>
      <p:sp>
        <p:nvSpPr>
          <p:cNvPr id="466" name="TextBox 465">
            <a:extLst>
              <a:ext uri="{FF2B5EF4-FFF2-40B4-BE49-F238E27FC236}">
                <a16:creationId xmlns:a16="http://schemas.microsoft.com/office/drawing/2014/main" id="{235D4175-58AA-4BA0-B6F9-FBC19605C496}"/>
              </a:ext>
            </a:extLst>
          </p:cNvPr>
          <p:cNvSpPr txBox="1"/>
          <p:nvPr/>
        </p:nvSpPr>
        <p:spPr>
          <a:xfrm>
            <a:off x="4827561" y="4125837"/>
            <a:ext cx="2536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PowerPoint Presentation</a:t>
            </a:r>
          </a:p>
        </p:txBody>
      </p:sp>
      <p:sp>
        <p:nvSpPr>
          <p:cNvPr id="467" name="TextBox 466">
            <a:extLst>
              <a:ext uri="{FF2B5EF4-FFF2-40B4-BE49-F238E27FC236}">
                <a16:creationId xmlns:a16="http://schemas.microsoft.com/office/drawing/2014/main" id="{319F9135-9CFE-455A-9B8E-2E313A7ECE75}"/>
              </a:ext>
            </a:extLst>
          </p:cNvPr>
          <p:cNvSpPr txBox="1"/>
          <p:nvPr/>
        </p:nvSpPr>
        <p:spPr>
          <a:xfrm>
            <a:off x="1084494" y="1795237"/>
            <a:ext cx="85783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60%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468" name="TextBox 467">
            <a:extLst>
              <a:ext uri="{FF2B5EF4-FFF2-40B4-BE49-F238E27FC236}">
                <a16:creationId xmlns:a16="http://schemas.microsoft.com/office/drawing/2014/main" id="{EB284E8B-B753-4A02-8C02-2007D801DEEC}"/>
              </a:ext>
            </a:extLst>
          </p:cNvPr>
          <p:cNvSpPr txBox="1"/>
          <p:nvPr/>
        </p:nvSpPr>
        <p:spPr>
          <a:xfrm>
            <a:off x="2702237" y="2539827"/>
            <a:ext cx="85783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25%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469" name="TextBox 468">
            <a:extLst>
              <a:ext uri="{FF2B5EF4-FFF2-40B4-BE49-F238E27FC236}">
                <a16:creationId xmlns:a16="http://schemas.microsoft.com/office/drawing/2014/main" id="{061A6DF5-56C8-4531-9451-B67E42847694}"/>
              </a:ext>
            </a:extLst>
          </p:cNvPr>
          <p:cNvSpPr txBox="1"/>
          <p:nvPr/>
        </p:nvSpPr>
        <p:spPr>
          <a:xfrm>
            <a:off x="1543388" y="3284417"/>
            <a:ext cx="85783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50%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470" name="TextBox 469">
            <a:extLst>
              <a:ext uri="{FF2B5EF4-FFF2-40B4-BE49-F238E27FC236}">
                <a16:creationId xmlns:a16="http://schemas.microsoft.com/office/drawing/2014/main" id="{2CEB8D2B-A2B7-4A8D-8BBF-52F6FCDE7BDE}"/>
              </a:ext>
            </a:extLst>
          </p:cNvPr>
          <p:cNvSpPr txBox="1"/>
          <p:nvPr/>
        </p:nvSpPr>
        <p:spPr>
          <a:xfrm>
            <a:off x="2005704" y="4029008"/>
            <a:ext cx="85783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45%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471" name="TextBox 470">
            <a:extLst>
              <a:ext uri="{FF2B5EF4-FFF2-40B4-BE49-F238E27FC236}">
                <a16:creationId xmlns:a16="http://schemas.microsoft.com/office/drawing/2014/main" id="{457D7C86-3D73-4B09-BAF1-FCA23B1A64FA}"/>
              </a:ext>
            </a:extLst>
          </p:cNvPr>
          <p:cNvSpPr txBox="1"/>
          <p:nvPr/>
        </p:nvSpPr>
        <p:spPr>
          <a:xfrm>
            <a:off x="10739150" y="4013530"/>
            <a:ext cx="85783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50%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72" name="TextBox 471">
            <a:extLst>
              <a:ext uri="{FF2B5EF4-FFF2-40B4-BE49-F238E27FC236}">
                <a16:creationId xmlns:a16="http://schemas.microsoft.com/office/drawing/2014/main" id="{458F3CDC-7BDB-420F-8FAB-540100755B1F}"/>
              </a:ext>
            </a:extLst>
          </p:cNvPr>
          <p:cNvSpPr txBox="1"/>
          <p:nvPr/>
        </p:nvSpPr>
        <p:spPr>
          <a:xfrm>
            <a:off x="10559131" y="3263478"/>
            <a:ext cx="85783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85%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73" name="TextBox 472">
            <a:extLst>
              <a:ext uri="{FF2B5EF4-FFF2-40B4-BE49-F238E27FC236}">
                <a16:creationId xmlns:a16="http://schemas.microsoft.com/office/drawing/2014/main" id="{8DAA61D6-A75B-4254-B81E-45B05D05E69B}"/>
              </a:ext>
            </a:extLst>
          </p:cNvPr>
          <p:cNvSpPr txBox="1"/>
          <p:nvPr/>
        </p:nvSpPr>
        <p:spPr>
          <a:xfrm>
            <a:off x="10277421" y="2513427"/>
            <a:ext cx="85783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60%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74" name="TextBox 473">
            <a:extLst>
              <a:ext uri="{FF2B5EF4-FFF2-40B4-BE49-F238E27FC236}">
                <a16:creationId xmlns:a16="http://schemas.microsoft.com/office/drawing/2014/main" id="{DBCDF368-7719-405F-83D1-EBF1D3BCBB56}"/>
              </a:ext>
            </a:extLst>
          </p:cNvPr>
          <p:cNvSpPr txBox="1"/>
          <p:nvPr/>
        </p:nvSpPr>
        <p:spPr>
          <a:xfrm>
            <a:off x="9811692" y="1763376"/>
            <a:ext cx="857839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50%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75" name="TextBox 474">
            <a:extLst>
              <a:ext uri="{FF2B5EF4-FFF2-40B4-BE49-F238E27FC236}">
                <a16:creationId xmlns:a16="http://schemas.microsoft.com/office/drawing/2014/main" id="{0E43742C-C772-44A7-A652-10FA77EFF48D}"/>
              </a:ext>
            </a:extLst>
          </p:cNvPr>
          <p:cNvSpPr txBox="1"/>
          <p:nvPr/>
        </p:nvSpPr>
        <p:spPr>
          <a:xfrm flipH="1">
            <a:off x="1445712" y="4593941"/>
            <a:ext cx="2915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6" name="TextBox 475">
            <a:extLst>
              <a:ext uri="{FF2B5EF4-FFF2-40B4-BE49-F238E27FC236}">
                <a16:creationId xmlns:a16="http://schemas.microsoft.com/office/drawing/2014/main" id="{BDA7A22E-4F21-47E6-9A8B-164EE1825785}"/>
              </a:ext>
            </a:extLst>
          </p:cNvPr>
          <p:cNvSpPr txBox="1"/>
          <p:nvPr/>
        </p:nvSpPr>
        <p:spPr>
          <a:xfrm>
            <a:off x="7830360" y="4593941"/>
            <a:ext cx="2915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Easy to change colors, photos and Text.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77" name="TextBox 476">
            <a:extLst>
              <a:ext uri="{FF2B5EF4-FFF2-40B4-BE49-F238E27FC236}">
                <a16:creationId xmlns:a16="http://schemas.microsoft.com/office/drawing/2014/main" id="{7C951D55-DE9E-44C6-B78F-B1477C5C01A8}"/>
              </a:ext>
            </a:extLst>
          </p:cNvPr>
          <p:cNvSpPr txBox="1"/>
          <p:nvPr/>
        </p:nvSpPr>
        <p:spPr>
          <a:xfrm flipH="1">
            <a:off x="4361641" y="4624719"/>
            <a:ext cx="1242044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4"/>
                </a:solidFill>
              </a:rPr>
              <a:t>60</a:t>
            </a:r>
            <a:r>
              <a:rPr lang="en-US" altLang="ko-KR" sz="1600" b="1" dirty="0">
                <a:solidFill>
                  <a:schemeClr val="accent4"/>
                </a:solidFill>
              </a:rPr>
              <a:t>%</a:t>
            </a:r>
            <a:endParaRPr lang="ko-KR" altLang="en-US" sz="1600" b="1" dirty="0">
              <a:solidFill>
                <a:schemeClr val="accent4"/>
              </a:solidFill>
            </a:endParaRPr>
          </a:p>
        </p:txBody>
      </p:sp>
      <p:sp>
        <p:nvSpPr>
          <p:cNvPr id="478" name="TextBox 477">
            <a:extLst>
              <a:ext uri="{FF2B5EF4-FFF2-40B4-BE49-F238E27FC236}">
                <a16:creationId xmlns:a16="http://schemas.microsoft.com/office/drawing/2014/main" id="{C97F1A1D-CAA1-4EA7-89F0-0726878AA1D1}"/>
              </a:ext>
            </a:extLst>
          </p:cNvPr>
          <p:cNvSpPr txBox="1"/>
          <p:nvPr/>
        </p:nvSpPr>
        <p:spPr>
          <a:xfrm>
            <a:off x="6588315" y="4624719"/>
            <a:ext cx="12420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1"/>
                </a:solidFill>
              </a:rPr>
              <a:t>85</a:t>
            </a:r>
            <a:r>
              <a:rPr lang="en-US" altLang="ko-KR" sz="1600" b="1" dirty="0">
                <a:solidFill>
                  <a:schemeClr val="accent1"/>
                </a:solidFill>
              </a:rPr>
              <a:t>%</a:t>
            </a:r>
            <a:endParaRPr lang="ko-KR" altLang="en-US" sz="1600" b="1" dirty="0">
              <a:solidFill>
                <a:schemeClr val="accent1"/>
              </a:solidFill>
            </a:endParaRPr>
          </a:p>
        </p:txBody>
      </p:sp>
      <p:grpSp>
        <p:nvGrpSpPr>
          <p:cNvPr id="479" name="Group 478">
            <a:extLst>
              <a:ext uri="{FF2B5EF4-FFF2-40B4-BE49-F238E27FC236}">
                <a16:creationId xmlns:a16="http://schemas.microsoft.com/office/drawing/2014/main" id="{E99454EB-0971-4345-9AD3-13145756B1D9}"/>
              </a:ext>
            </a:extLst>
          </p:cNvPr>
          <p:cNvGrpSpPr/>
          <p:nvPr/>
        </p:nvGrpSpPr>
        <p:grpSpPr>
          <a:xfrm>
            <a:off x="905610" y="5530692"/>
            <a:ext cx="10383714" cy="720079"/>
            <a:chOff x="132074" y="5157190"/>
            <a:chExt cx="10057612" cy="1029601"/>
          </a:xfrm>
        </p:grpSpPr>
        <p:sp>
          <p:nvSpPr>
            <p:cNvPr id="480" name="Rounded Rectangle 10">
              <a:extLst>
                <a:ext uri="{FF2B5EF4-FFF2-40B4-BE49-F238E27FC236}">
                  <a16:creationId xmlns:a16="http://schemas.microsoft.com/office/drawing/2014/main" id="{A1471E3D-54BD-42BF-8B6B-A69EB851EA8A}"/>
                </a:ext>
              </a:extLst>
            </p:cNvPr>
            <p:cNvSpPr/>
            <p:nvPr/>
          </p:nvSpPr>
          <p:spPr>
            <a:xfrm rot="16200000" flipH="1">
              <a:off x="4652515" y="636751"/>
              <a:ext cx="1016730" cy="10057612"/>
            </a:xfrm>
            <a:prstGeom prst="roundRect">
              <a:avLst>
                <a:gd name="adj" fmla="val 21357"/>
              </a:avLst>
            </a:prstGeom>
            <a:solidFill>
              <a:schemeClr val="accent2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cs typeface="Arial" pitchFamily="34" charset="0"/>
              </a:endParaRPr>
            </a:p>
          </p:txBody>
        </p:sp>
        <p:sp>
          <p:nvSpPr>
            <p:cNvPr id="481" name="Round Same Side Corner Rectangle 11">
              <a:extLst>
                <a:ext uri="{FF2B5EF4-FFF2-40B4-BE49-F238E27FC236}">
                  <a16:creationId xmlns:a16="http://schemas.microsoft.com/office/drawing/2014/main" id="{55C366CC-D0B1-46C4-88C3-D5A67F1B2D7A}"/>
                </a:ext>
              </a:extLst>
            </p:cNvPr>
            <p:cNvSpPr/>
            <p:nvPr/>
          </p:nvSpPr>
          <p:spPr>
            <a:xfrm rot="16200000">
              <a:off x="583861" y="4705404"/>
              <a:ext cx="1029601" cy="1933174"/>
            </a:xfrm>
            <a:prstGeom prst="round2SameRect">
              <a:avLst>
                <a:gd name="adj1" fmla="val 17489"/>
                <a:gd name="adj2" fmla="val 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bg1">
                    <a:lumMod val="6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82" name="TextBox 481">
            <a:extLst>
              <a:ext uri="{FF2B5EF4-FFF2-40B4-BE49-F238E27FC236}">
                <a16:creationId xmlns:a16="http://schemas.microsoft.com/office/drawing/2014/main" id="{8B78F0AF-152A-4B5E-8111-549C5A944488}"/>
              </a:ext>
            </a:extLst>
          </p:cNvPr>
          <p:cNvSpPr txBox="1"/>
          <p:nvPr/>
        </p:nvSpPr>
        <p:spPr>
          <a:xfrm>
            <a:off x="1235669" y="5736842"/>
            <a:ext cx="13520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83" name="TextBox 482">
            <a:extLst>
              <a:ext uri="{FF2B5EF4-FFF2-40B4-BE49-F238E27FC236}">
                <a16:creationId xmlns:a16="http://schemas.microsoft.com/office/drawing/2014/main" id="{E8A5288C-C4F4-4C44-9035-49F350A6E49E}"/>
              </a:ext>
            </a:extLst>
          </p:cNvPr>
          <p:cNvSpPr txBox="1"/>
          <p:nvPr/>
        </p:nvSpPr>
        <p:spPr>
          <a:xfrm>
            <a:off x="3213205" y="5567566"/>
            <a:ext cx="7759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 hope and I believe that this Template will your Time, Money and Reputation. 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2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0D66C"/>
      </a:accent1>
      <a:accent2>
        <a:srgbClr val="96C8E9"/>
      </a:accent2>
      <a:accent3>
        <a:srgbClr val="FBE034"/>
      </a:accent3>
      <a:accent4>
        <a:srgbClr val="FFA246"/>
      </a:accent4>
      <a:accent5>
        <a:srgbClr val="A5A5A5"/>
      </a:accent5>
      <a:accent6>
        <a:srgbClr val="5C5C5C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11154</TotalTime>
  <Words>155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23</cp:revision>
  <dcterms:created xsi:type="dcterms:W3CDTF">2018-02-18T19:39:47Z</dcterms:created>
  <dcterms:modified xsi:type="dcterms:W3CDTF">2021-04-15T04:56:15Z</dcterms:modified>
</cp:coreProperties>
</file>