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A44DCAE9-3D98-4C46-91D5-65C44066D29D}"/>
              </a:ext>
            </a:extLst>
          </p:cNvPr>
          <p:cNvSpPr/>
          <p:nvPr/>
        </p:nvSpPr>
        <p:spPr>
          <a:xfrm>
            <a:off x="5191736" y="4289899"/>
            <a:ext cx="1843785" cy="1503487"/>
          </a:xfrm>
          <a:custGeom>
            <a:avLst/>
            <a:gdLst>
              <a:gd name="connsiteX0" fmla="*/ 0 w 1843785"/>
              <a:gd name="connsiteY0" fmla="*/ 0 h 1503487"/>
              <a:gd name="connsiteX1" fmla="*/ 1843785 w 1843785"/>
              <a:gd name="connsiteY1" fmla="*/ 0 h 1503487"/>
              <a:gd name="connsiteX2" fmla="*/ 1377897 w 1843785"/>
              <a:gd name="connsiteY2" fmla="*/ 692110 h 1503487"/>
              <a:gd name="connsiteX3" fmla="*/ 1377897 w 1843785"/>
              <a:gd name="connsiteY3" fmla="*/ 1383095 h 1503487"/>
              <a:gd name="connsiteX4" fmla="*/ 1374968 w 1843785"/>
              <a:gd name="connsiteY4" fmla="*/ 1383095 h 1503487"/>
              <a:gd name="connsiteX5" fmla="*/ 1377898 w 1843785"/>
              <a:gd name="connsiteY5" fmla="*/ 1390362 h 1503487"/>
              <a:gd name="connsiteX6" fmla="*/ 925397 w 1843785"/>
              <a:gd name="connsiteY6" fmla="*/ 1503487 h 1503487"/>
              <a:gd name="connsiteX7" fmla="*/ 472895 w 1843785"/>
              <a:gd name="connsiteY7" fmla="*/ 1390362 h 1503487"/>
              <a:gd name="connsiteX8" fmla="*/ 475826 w 1843785"/>
              <a:gd name="connsiteY8" fmla="*/ 1383095 h 1503487"/>
              <a:gd name="connsiteX9" fmla="*/ 472895 w 1843785"/>
              <a:gd name="connsiteY9" fmla="*/ 1383095 h 1503487"/>
              <a:gd name="connsiteX10" fmla="*/ 472895 w 1843785"/>
              <a:gd name="connsiteY10" fmla="*/ 702521 h 1503487"/>
              <a:gd name="connsiteX11" fmla="*/ 0 w 1843785"/>
              <a:gd name="connsiteY11" fmla="*/ 0 h 1503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43785" h="1503487">
                <a:moveTo>
                  <a:pt x="0" y="0"/>
                </a:moveTo>
                <a:lnTo>
                  <a:pt x="1843785" y="0"/>
                </a:lnTo>
                <a:lnTo>
                  <a:pt x="1377897" y="692110"/>
                </a:lnTo>
                <a:lnTo>
                  <a:pt x="1377897" y="1383095"/>
                </a:lnTo>
                <a:lnTo>
                  <a:pt x="1374968" y="1383095"/>
                </a:lnTo>
                <a:lnTo>
                  <a:pt x="1377898" y="1390362"/>
                </a:lnTo>
                <a:cubicBezTo>
                  <a:pt x="1377898" y="1452840"/>
                  <a:pt x="1175306" y="1503487"/>
                  <a:pt x="925397" y="1503487"/>
                </a:cubicBezTo>
                <a:cubicBezTo>
                  <a:pt x="675487" y="1503487"/>
                  <a:pt x="472895" y="1452840"/>
                  <a:pt x="472895" y="1390362"/>
                </a:cubicBezTo>
                <a:lnTo>
                  <a:pt x="475826" y="1383095"/>
                </a:lnTo>
                <a:lnTo>
                  <a:pt x="472895" y="1383095"/>
                </a:lnTo>
                <a:lnTo>
                  <a:pt x="472895" y="70252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5B4B89B7-5D43-4A79-A30E-DB5B3D63349E}"/>
              </a:ext>
            </a:extLst>
          </p:cNvPr>
          <p:cNvSpPr/>
          <p:nvPr/>
        </p:nvSpPr>
        <p:spPr>
          <a:xfrm>
            <a:off x="4458686" y="2811858"/>
            <a:ext cx="3309883" cy="1478041"/>
          </a:xfrm>
          <a:custGeom>
            <a:avLst/>
            <a:gdLst>
              <a:gd name="connsiteX0" fmla="*/ 1654941 w 3309883"/>
              <a:gd name="connsiteY0" fmla="*/ 0 h 1478041"/>
              <a:gd name="connsiteX1" fmla="*/ 3301338 w 3309883"/>
              <a:gd name="connsiteY1" fmla="*/ 296054 h 1478041"/>
              <a:gd name="connsiteX2" fmla="*/ 3305618 w 3309883"/>
              <a:gd name="connsiteY2" fmla="*/ 312944 h 1478041"/>
              <a:gd name="connsiteX3" fmla="*/ 3309883 w 3309883"/>
              <a:gd name="connsiteY3" fmla="*/ 313133 h 1478041"/>
              <a:gd name="connsiteX4" fmla="*/ 3309249 w 3309883"/>
              <a:gd name="connsiteY4" fmla="*/ 327270 h 1478041"/>
              <a:gd name="connsiteX5" fmla="*/ 3309882 w 3309883"/>
              <a:gd name="connsiteY5" fmla="*/ 329771 h 1478041"/>
              <a:gd name="connsiteX6" fmla="*/ 3308976 w 3309883"/>
              <a:gd name="connsiteY6" fmla="*/ 333350 h 1478041"/>
              <a:gd name="connsiteX7" fmla="*/ 3308889 w 3309883"/>
              <a:gd name="connsiteY7" fmla="*/ 335278 h 1478041"/>
              <a:gd name="connsiteX8" fmla="*/ 3301339 w 3309883"/>
              <a:gd name="connsiteY8" fmla="*/ 378244 h 1478041"/>
              <a:gd name="connsiteX9" fmla="*/ 3297056 w 3309883"/>
              <a:gd name="connsiteY9" fmla="*/ 389043 h 1478041"/>
              <a:gd name="connsiteX10" fmla="*/ 3228734 w 3309883"/>
              <a:gd name="connsiteY10" fmla="*/ 509596 h 1478041"/>
              <a:gd name="connsiteX11" fmla="*/ 2576835 w 3309883"/>
              <a:gd name="connsiteY11" fmla="*/ 1478041 h 1478041"/>
              <a:gd name="connsiteX12" fmla="*/ 733050 w 3309883"/>
              <a:gd name="connsiteY12" fmla="*/ 1478041 h 1478041"/>
              <a:gd name="connsiteX13" fmla="*/ 81151 w 3309883"/>
              <a:gd name="connsiteY13" fmla="*/ 509596 h 1478041"/>
              <a:gd name="connsiteX14" fmla="*/ 12829 w 3309883"/>
              <a:gd name="connsiteY14" fmla="*/ 389043 h 1478041"/>
              <a:gd name="connsiteX15" fmla="*/ 8546 w 3309883"/>
              <a:gd name="connsiteY15" fmla="*/ 378244 h 1478041"/>
              <a:gd name="connsiteX16" fmla="*/ 4531 w 3309883"/>
              <a:gd name="connsiteY16" fmla="*/ 347651 h 1478041"/>
              <a:gd name="connsiteX17" fmla="*/ 0 w 3309883"/>
              <a:gd name="connsiteY17" fmla="*/ 329771 h 1478041"/>
              <a:gd name="connsiteX18" fmla="*/ 1440 w 3309883"/>
              <a:gd name="connsiteY18" fmla="*/ 324093 h 1478041"/>
              <a:gd name="connsiteX19" fmla="*/ 1 w 3309883"/>
              <a:gd name="connsiteY19" fmla="*/ 313133 h 1478041"/>
              <a:gd name="connsiteX20" fmla="*/ 4237 w 3309883"/>
              <a:gd name="connsiteY20" fmla="*/ 313055 h 1478041"/>
              <a:gd name="connsiteX21" fmla="*/ 8545 w 3309883"/>
              <a:gd name="connsiteY21" fmla="*/ 296054 h 1478041"/>
              <a:gd name="connsiteX22" fmla="*/ 1654941 w 3309883"/>
              <a:gd name="connsiteY22" fmla="*/ 0 h 1478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3309883" h="1478041">
                <a:moveTo>
                  <a:pt x="1654941" y="0"/>
                </a:moveTo>
                <a:cubicBezTo>
                  <a:pt x="2511815" y="0"/>
                  <a:pt x="3216588" y="129765"/>
                  <a:pt x="3301338" y="296054"/>
                </a:cubicBezTo>
                <a:lnTo>
                  <a:pt x="3305618" y="312944"/>
                </a:lnTo>
                <a:lnTo>
                  <a:pt x="3309883" y="313133"/>
                </a:lnTo>
                <a:lnTo>
                  <a:pt x="3309249" y="327270"/>
                </a:lnTo>
                <a:lnTo>
                  <a:pt x="3309882" y="329771"/>
                </a:lnTo>
                <a:lnTo>
                  <a:pt x="3308976" y="333350"/>
                </a:lnTo>
                <a:lnTo>
                  <a:pt x="3308889" y="335278"/>
                </a:lnTo>
                <a:cubicBezTo>
                  <a:pt x="3307659" y="353566"/>
                  <a:pt x="3305576" y="362188"/>
                  <a:pt x="3301339" y="378244"/>
                </a:cubicBezTo>
                <a:lnTo>
                  <a:pt x="3297056" y="389043"/>
                </a:lnTo>
                <a:lnTo>
                  <a:pt x="3228734" y="509596"/>
                </a:lnTo>
                <a:lnTo>
                  <a:pt x="2576835" y="1478041"/>
                </a:lnTo>
                <a:lnTo>
                  <a:pt x="733050" y="1478041"/>
                </a:lnTo>
                <a:lnTo>
                  <a:pt x="81151" y="509596"/>
                </a:lnTo>
                <a:lnTo>
                  <a:pt x="12829" y="389043"/>
                </a:lnTo>
                <a:lnTo>
                  <a:pt x="8546" y="378244"/>
                </a:lnTo>
                <a:lnTo>
                  <a:pt x="4531" y="347651"/>
                </a:lnTo>
                <a:lnTo>
                  <a:pt x="0" y="329771"/>
                </a:lnTo>
                <a:lnTo>
                  <a:pt x="1440" y="324093"/>
                </a:lnTo>
                <a:lnTo>
                  <a:pt x="1" y="313133"/>
                </a:lnTo>
                <a:lnTo>
                  <a:pt x="4237" y="313055"/>
                </a:lnTo>
                <a:lnTo>
                  <a:pt x="8545" y="296054"/>
                </a:lnTo>
                <a:cubicBezTo>
                  <a:pt x="93294" y="129765"/>
                  <a:pt x="798068" y="0"/>
                  <a:pt x="16549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97213196-1842-4C9C-8F7B-CBB3F2B7BC91}"/>
              </a:ext>
            </a:extLst>
          </p:cNvPr>
          <p:cNvSpPr/>
          <p:nvPr/>
        </p:nvSpPr>
        <p:spPr>
          <a:xfrm>
            <a:off x="4458685" y="2811857"/>
            <a:ext cx="3309882" cy="659542"/>
          </a:xfrm>
          <a:custGeom>
            <a:avLst/>
            <a:gdLst>
              <a:gd name="connsiteX0" fmla="*/ 1665128 w 3312400"/>
              <a:gd name="connsiteY0" fmla="*/ 64571 h 660044"/>
              <a:gd name="connsiteX1" fmla="*/ 151944 w 3312400"/>
              <a:gd name="connsiteY1" fmla="*/ 309339 h 660044"/>
              <a:gd name="connsiteX2" fmla="*/ 1665128 w 3312400"/>
              <a:gd name="connsiteY2" fmla="*/ 554107 h 660044"/>
              <a:gd name="connsiteX3" fmla="*/ 3178312 w 3312400"/>
              <a:gd name="connsiteY3" fmla="*/ 309339 h 660044"/>
              <a:gd name="connsiteX4" fmla="*/ 1665128 w 3312400"/>
              <a:gd name="connsiteY4" fmla="*/ 64571 h 660044"/>
              <a:gd name="connsiteX5" fmla="*/ 1656200 w 3312400"/>
              <a:gd name="connsiteY5" fmla="*/ 0 h 660044"/>
              <a:gd name="connsiteX6" fmla="*/ 3312400 w 3312400"/>
              <a:gd name="connsiteY6" fmla="*/ 330022 h 660044"/>
              <a:gd name="connsiteX7" fmla="*/ 1656200 w 3312400"/>
              <a:gd name="connsiteY7" fmla="*/ 660044 h 660044"/>
              <a:gd name="connsiteX8" fmla="*/ 0 w 3312400"/>
              <a:gd name="connsiteY8" fmla="*/ 330022 h 660044"/>
              <a:gd name="connsiteX9" fmla="*/ 1656200 w 3312400"/>
              <a:gd name="connsiteY9" fmla="*/ 0 h 66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12400" h="660044">
                <a:moveTo>
                  <a:pt x="1665128" y="64571"/>
                </a:moveTo>
                <a:cubicBezTo>
                  <a:pt x="829420" y="64571"/>
                  <a:pt x="151944" y="174157"/>
                  <a:pt x="151944" y="309339"/>
                </a:cubicBezTo>
                <a:cubicBezTo>
                  <a:pt x="151944" y="444521"/>
                  <a:pt x="829420" y="554107"/>
                  <a:pt x="1665128" y="554107"/>
                </a:cubicBezTo>
                <a:cubicBezTo>
                  <a:pt x="2500836" y="554107"/>
                  <a:pt x="3178312" y="444521"/>
                  <a:pt x="3178312" y="309339"/>
                </a:cubicBezTo>
                <a:cubicBezTo>
                  <a:pt x="3178312" y="174157"/>
                  <a:pt x="2500836" y="64571"/>
                  <a:pt x="1665128" y="64571"/>
                </a:cubicBezTo>
                <a:close/>
                <a:moveTo>
                  <a:pt x="1656200" y="0"/>
                </a:moveTo>
                <a:cubicBezTo>
                  <a:pt x="2570894" y="0"/>
                  <a:pt x="3312400" y="147756"/>
                  <a:pt x="3312400" y="330022"/>
                </a:cubicBezTo>
                <a:cubicBezTo>
                  <a:pt x="3312400" y="512288"/>
                  <a:pt x="2570894" y="660044"/>
                  <a:pt x="1656200" y="660044"/>
                </a:cubicBezTo>
                <a:cubicBezTo>
                  <a:pt x="741506" y="660044"/>
                  <a:pt x="0" y="512288"/>
                  <a:pt x="0" y="330022"/>
                </a:cubicBezTo>
                <a:cubicBezTo>
                  <a:pt x="0" y="147756"/>
                  <a:pt x="741506" y="0"/>
                  <a:pt x="1656200" y="0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0" name="Arrow: Bent 69">
            <a:extLst>
              <a:ext uri="{FF2B5EF4-FFF2-40B4-BE49-F238E27FC236}">
                <a16:creationId xmlns:a16="http://schemas.microsoft.com/office/drawing/2014/main" id="{EFAEA012-591C-4170-8387-9200018CB139}"/>
              </a:ext>
            </a:extLst>
          </p:cNvPr>
          <p:cNvSpPr/>
          <p:nvPr/>
        </p:nvSpPr>
        <p:spPr>
          <a:xfrm rot="5400000">
            <a:off x="4622383" y="2060159"/>
            <a:ext cx="1024238" cy="1138699"/>
          </a:xfrm>
          <a:prstGeom prst="ben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6FB28C55-2222-4DD8-8C6E-D38C6FA3785E}"/>
              </a:ext>
            </a:extLst>
          </p:cNvPr>
          <p:cNvSpPr/>
          <p:nvPr/>
        </p:nvSpPr>
        <p:spPr>
          <a:xfrm>
            <a:off x="5845111" y="2117389"/>
            <a:ext cx="518400" cy="1024239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Arrow: Bent 71">
            <a:extLst>
              <a:ext uri="{FF2B5EF4-FFF2-40B4-BE49-F238E27FC236}">
                <a16:creationId xmlns:a16="http://schemas.microsoft.com/office/drawing/2014/main" id="{E9ECA91B-128E-401F-89A1-993C78A03232}"/>
              </a:ext>
            </a:extLst>
          </p:cNvPr>
          <p:cNvSpPr/>
          <p:nvPr/>
        </p:nvSpPr>
        <p:spPr>
          <a:xfrm rot="16200000" flipH="1">
            <a:off x="6562001" y="2060159"/>
            <a:ext cx="1024238" cy="1138699"/>
          </a:xfrm>
          <a:prstGeom prst="ben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DC9CBD8-FE7B-4F9E-998A-AE3FC11C2F3C}"/>
              </a:ext>
            </a:extLst>
          </p:cNvPr>
          <p:cNvSpPr txBox="1"/>
          <p:nvPr/>
        </p:nvSpPr>
        <p:spPr>
          <a:xfrm>
            <a:off x="5366953" y="1630029"/>
            <a:ext cx="1477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498A7D8-857C-4DDE-9C76-48B0F506D580}"/>
              </a:ext>
            </a:extLst>
          </p:cNvPr>
          <p:cNvSpPr txBox="1"/>
          <p:nvPr/>
        </p:nvSpPr>
        <p:spPr>
          <a:xfrm>
            <a:off x="7681015" y="2101689"/>
            <a:ext cx="1477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E0933D3-B563-47E0-8500-29FBA5ED2FA5}"/>
              </a:ext>
            </a:extLst>
          </p:cNvPr>
          <p:cNvSpPr txBox="1"/>
          <p:nvPr/>
        </p:nvSpPr>
        <p:spPr>
          <a:xfrm>
            <a:off x="3046025" y="2101688"/>
            <a:ext cx="1477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21BC4F3-3156-4FE7-96A4-C83304134701}"/>
              </a:ext>
            </a:extLst>
          </p:cNvPr>
          <p:cNvSpPr txBox="1"/>
          <p:nvPr/>
        </p:nvSpPr>
        <p:spPr>
          <a:xfrm>
            <a:off x="8062498" y="5719628"/>
            <a:ext cx="33710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Simple PowerPoint Presentation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77" name="Group 33">
            <a:extLst>
              <a:ext uri="{FF2B5EF4-FFF2-40B4-BE49-F238E27FC236}">
                <a16:creationId xmlns:a16="http://schemas.microsoft.com/office/drawing/2014/main" id="{27A7214D-8FF0-484D-825D-8A07190C803B}"/>
              </a:ext>
            </a:extLst>
          </p:cNvPr>
          <p:cNvGrpSpPr/>
          <p:nvPr/>
        </p:nvGrpSpPr>
        <p:grpSpPr>
          <a:xfrm>
            <a:off x="8062498" y="4687761"/>
            <a:ext cx="3371058" cy="909259"/>
            <a:chOff x="395534" y="3667819"/>
            <a:chExt cx="3972999" cy="1132252"/>
          </a:xfrm>
          <a:noFill/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9E88FEF6-7BA2-4C9F-A74C-CF2AE22CBE2A}"/>
                </a:ext>
              </a:extLst>
            </p:cNvPr>
            <p:cNvSpPr txBox="1"/>
            <p:nvPr/>
          </p:nvSpPr>
          <p:spPr>
            <a:xfrm>
              <a:off x="395534" y="3667819"/>
              <a:ext cx="3972999" cy="34493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EF75381E-347A-4AB4-BED8-95225574BE12}"/>
                </a:ext>
              </a:extLst>
            </p:cNvPr>
            <p:cNvSpPr txBox="1"/>
            <p:nvPr/>
          </p:nvSpPr>
          <p:spPr>
            <a:xfrm>
              <a:off x="395536" y="3995231"/>
              <a:ext cx="3972997" cy="80484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439D3709-FADB-40D0-BB6B-4B54776CB38E}"/>
              </a:ext>
            </a:extLst>
          </p:cNvPr>
          <p:cNvSpPr txBox="1"/>
          <p:nvPr/>
        </p:nvSpPr>
        <p:spPr>
          <a:xfrm>
            <a:off x="8062499" y="4141399"/>
            <a:ext cx="33710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21FFE0CC-5481-48DC-BF50-38C6286D7A54}"/>
              </a:ext>
            </a:extLst>
          </p:cNvPr>
          <p:cNvSpPr txBox="1"/>
          <p:nvPr/>
        </p:nvSpPr>
        <p:spPr>
          <a:xfrm>
            <a:off x="8062499" y="3810481"/>
            <a:ext cx="3371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4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23C5327-AE7B-46AA-A890-2DE8F30378DB}"/>
              </a:ext>
            </a:extLst>
          </p:cNvPr>
          <p:cNvSpPr txBox="1"/>
          <p:nvPr/>
        </p:nvSpPr>
        <p:spPr>
          <a:xfrm>
            <a:off x="758443" y="5719628"/>
            <a:ext cx="33710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Simple PowerPoint Presentation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83" name="Group 33">
            <a:extLst>
              <a:ext uri="{FF2B5EF4-FFF2-40B4-BE49-F238E27FC236}">
                <a16:creationId xmlns:a16="http://schemas.microsoft.com/office/drawing/2014/main" id="{0B1EB2CA-DE01-4855-8D93-B7E0D24F571B}"/>
              </a:ext>
            </a:extLst>
          </p:cNvPr>
          <p:cNvGrpSpPr/>
          <p:nvPr/>
        </p:nvGrpSpPr>
        <p:grpSpPr>
          <a:xfrm>
            <a:off x="758443" y="4687761"/>
            <a:ext cx="3371058" cy="909259"/>
            <a:chOff x="395534" y="3667819"/>
            <a:chExt cx="3972999" cy="1132252"/>
          </a:xfrm>
          <a:noFill/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0A4E1EB0-2142-4944-B61B-2970E77B92D3}"/>
                </a:ext>
              </a:extLst>
            </p:cNvPr>
            <p:cNvSpPr txBox="1"/>
            <p:nvPr/>
          </p:nvSpPr>
          <p:spPr>
            <a:xfrm>
              <a:off x="395534" y="3667819"/>
              <a:ext cx="3972999" cy="34493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28C2560A-639E-4F57-9121-E6377790C030}"/>
                </a:ext>
              </a:extLst>
            </p:cNvPr>
            <p:cNvSpPr txBox="1"/>
            <p:nvPr/>
          </p:nvSpPr>
          <p:spPr>
            <a:xfrm>
              <a:off x="395536" y="3995231"/>
              <a:ext cx="3972997" cy="80484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</p:grpSp>
      <p:sp>
        <p:nvSpPr>
          <p:cNvPr id="86" name="TextBox 85">
            <a:extLst>
              <a:ext uri="{FF2B5EF4-FFF2-40B4-BE49-F238E27FC236}">
                <a16:creationId xmlns:a16="http://schemas.microsoft.com/office/drawing/2014/main" id="{22250257-2D7B-4F6D-8138-C74FD769E2E0}"/>
              </a:ext>
            </a:extLst>
          </p:cNvPr>
          <p:cNvSpPr txBox="1"/>
          <p:nvPr/>
        </p:nvSpPr>
        <p:spPr>
          <a:xfrm>
            <a:off x="758444" y="4141399"/>
            <a:ext cx="33710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F36CC2C-FE72-4077-9154-541A94EC0DD0}"/>
              </a:ext>
            </a:extLst>
          </p:cNvPr>
          <p:cNvSpPr txBox="1"/>
          <p:nvPr/>
        </p:nvSpPr>
        <p:spPr>
          <a:xfrm>
            <a:off x="758444" y="3810481"/>
            <a:ext cx="3371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400" b="1" dirty="0">
              <a:solidFill>
                <a:srgbClr val="C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102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14</cp:revision>
  <dcterms:created xsi:type="dcterms:W3CDTF">2018-02-18T19:39:47Z</dcterms:created>
  <dcterms:modified xsi:type="dcterms:W3CDTF">2021-04-14T08:06:20Z</dcterms:modified>
</cp:coreProperties>
</file>