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409" name="Group 408">
            <a:extLst>
              <a:ext uri="{FF2B5EF4-FFF2-40B4-BE49-F238E27FC236}">
                <a16:creationId xmlns:a16="http://schemas.microsoft.com/office/drawing/2014/main" id="{7623CCAC-96F4-4C9D-8397-B201D96F5E4D}"/>
              </a:ext>
            </a:extLst>
          </p:cNvPr>
          <p:cNvGrpSpPr/>
          <p:nvPr/>
        </p:nvGrpSpPr>
        <p:grpSpPr>
          <a:xfrm>
            <a:off x="1056980" y="2109268"/>
            <a:ext cx="3878066" cy="3918132"/>
            <a:chOff x="871009" y="2003582"/>
            <a:chExt cx="4243140" cy="4286977"/>
          </a:xfrm>
        </p:grpSpPr>
        <p:grpSp>
          <p:nvGrpSpPr>
            <p:cNvPr id="369" name="Group 368">
              <a:extLst>
                <a:ext uri="{FF2B5EF4-FFF2-40B4-BE49-F238E27FC236}">
                  <a16:creationId xmlns:a16="http://schemas.microsoft.com/office/drawing/2014/main" id="{2A09242A-A57E-42D4-B1AE-A5F8C733F4BE}"/>
                </a:ext>
              </a:extLst>
            </p:cNvPr>
            <p:cNvGrpSpPr/>
            <p:nvPr/>
          </p:nvGrpSpPr>
          <p:grpSpPr>
            <a:xfrm>
              <a:off x="871009" y="2003582"/>
              <a:ext cx="4243140" cy="4286977"/>
              <a:chOff x="794796" y="1552872"/>
              <a:chExt cx="4243140" cy="4286977"/>
            </a:xfrm>
          </p:grpSpPr>
          <p:sp>
            <p:nvSpPr>
              <p:cNvPr id="370" name="Curved Up Arrow 1">
                <a:extLst>
                  <a:ext uri="{FF2B5EF4-FFF2-40B4-BE49-F238E27FC236}">
                    <a16:creationId xmlns:a16="http://schemas.microsoft.com/office/drawing/2014/main" id="{B54DD1A3-E356-4FB0-8973-EC61282B91C6}"/>
                  </a:ext>
                </a:extLst>
              </p:cNvPr>
              <p:cNvSpPr/>
              <p:nvPr/>
            </p:nvSpPr>
            <p:spPr>
              <a:xfrm>
                <a:off x="794796" y="1552872"/>
                <a:ext cx="4243140" cy="4286977"/>
              </a:xfrm>
              <a:custGeom>
                <a:avLst/>
                <a:gdLst>
                  <a:gd name="connsiteX0" fmla="*/ 467810 w 635736"/>
                  <a:gd name="connsiteY0" fmla="*/ 0 h 731523"/>
                  <a:gd name="connsiteX1" fmla="*/ 635736 w 635736"/>
                  <a:gd name="connsiteY1" fmla="*/ 182880 h 731523"/>
                  <a:gd name="connsiteX2" fmla="*/ 544296 w 635736"/>
                  <a:gd name="connsiteY2" fmla="*/ 182880 h 731523"/>
                  <a:gd name="connsiteX3" fmla="*/ 87404 w 635736"/>
                  <a:gd name="connsiteY3" fmla="*/ 731520 h 731523"/>
                  <a:gd name="connsiteX4" fmla="*/ 0 w 635736"/>
                  <a:gd name="connsiteY4" fmla="*/ 731520 h 731523"/>
                  <a:gd name="connsiteX5" fmla="*/ 0 w 635736"/>
                  <a:gd name="connsiteY5" fmla="*/ 718075 h 731523"/>
                  <a:gd name="connsiteX6" fmla="*/ 0 w 635736"/>
                  <a:gd name="connsiteY6" fmla="*/ 716278 h 731523"/>
                  <a:gd name="connsiteX7" fmla="*/ 361416 w 635736"/>
                  <a:gd name="connsiteY7" fmla="*/ 182880 h 731523"/>
                  <a:gd name="connsiteX8" fmla="*/ 269976 w 635736"/>
                  <a:gd name="connsiteY8" fmla="*/ 182880 h 731523"/>
                  <a:gd name="connsiteX9" fmla="*/ 467810 w 635736"/>
                  <a:gd name="connsiteY9" fmla="*/ 0 h 731523"/>
                  <a:gd name="connsiteX0" fmla="*/ 467810 w 635736"/>
                  <a:gd name="connsiteY0" fmla="*/ 0 h 731523"/>
                  <a:gd name="connsiteX1" fmla="*/ 635736 w 635736"/>
                  <a:gd name="connsiteY1" fmla="*/ 182880 h 731523"/>
                  <a:gd name="connsiteX2" fmla="*/ 544296 w 635736"/>
                  <a:gd name="connsiteY2" fmla="*/ 182880 h 731523"/>
                  <a:gd name="connsiteX3" fmla="*/ 87404 w 635736"/>
                  <a:gd name="connsiteY3" fmla="*/ 731520 h 731523"/>
                  <a:gd name="connsiteX4" fmla="*/ 0 w 635736"/>
                  <a:gd name="connsiteY4" fmla="*/ 731520 h 731523"/>
                  <a:gd name="connsiteX5" fmla="*/ 0 w 635736"/>
                  <a:gd name="connsiteY5" fmla="*/ 716278 h 731523"/>
                  <a:gd name="connsiteX6" fmla="*/ 361416 w 635736"/>
                  <a:gd name="connsiteY6" fmla="*/ 182880 h 731523"/>
                  <a:gd name="connsiteX7" fmla="*/ 269976 w 635736"/>
                  <a:gd name="connsiteY7" fmla="*/ 182880 h 731523"/>
                  <a:gd name="connsiteX8" fmla="*/ 467810 w 635736"/>
                  <a:gd name="connsiteY8" fmla="*/ 0 h 731523"/>
                  <a:gd name="connsiteX0" fmla="*/ 582986 w 750912"/>
                  <a:gd name="connsiteY0" fmla="*/ 0 h 736598"/>
                  <a:gd name="connsiteX1" fmla="*/ 750912 w 750912"/>
                  <a:gd name="connsiteY1" fmla="*/ 182880 h 736598"/>
                  <a:gd name="connsiteX2" fmla="*/ 659472 w 750912"/>
                  <a:gd name="connsiteY2" fmla="*/ 182880 h 736598"/>
                  <a:gd name="connsiteX3" fmla="*/ 202580 w 750912"/>
                  <a:gd name="connsiteY3" fmla="*/ 731520 h 736598"/>
                  <a:gd name="connsiteX4" fmla="*/ 0 w 750912"/>
                  <a:gd name="connsiteY4" fmla="*/ 736598 h 736598"/>
                  <a:gd name="connsiteX5" fmla="*/ 115176 w 750912"/>
                  <a:gd name="connsiteY5" fmla="*/ 716278 h 736598"/>
                  <a:gd name="connsiteX6" fmla="*/ 476592 w 750912"/>
                  <a:gd name="connsiteY6" fmla="*/ 182880 h 736598"/>
                  <a:gd name="connsiteX7" fmla="*/ 385152 w 750912"/>
                  <a:gd name="connsiteY7" fmla="*/ 182880 h 736598"/>
                  <a:gd name="connsiteX8" fmla="*/ 582986 w 750912"/>
                  <a:gd name="connsiteY8" fmla="*/ 0 h 736598"/>
                  <a:gd name="connsiteX0" fmla="*/ 582986 w 750912"/>
                  <a:gd name="connsiteY0" fmla="*/ 0 h 736598"/>
                  <a:gd name="connsiteX1" fmla="*/ 750912 w 750912"/>
                  <a:gd name="connsiteY1" fmla="*/ 182880 h 736598"/>
                  <a:gd name="connsiteX2" fmla="*/ 659472 w 750912"/>
                  <a:gd name="connsiteY2" fmla="*/ 182880 h 736598"/>
                  <a:gd name="connsiteX3" fmla="*/ 202580 w 750912"/>
                  <a:gd name="connsiteY3" fmla="*/ 731520 h 736598"/>
                  <a:gd name="connsiteX4" fmla="*/ 0 w 750912"/>
                  <a:gd name="connsiteY4" fmla="*/ 736598 h 736598"/>
                  <a:gd name="connsiteX5" fmla="*/ 115176 w 750912"/>
                  <a:gd name="connsiteY5" fmla="*/ 716278 h 736598"/>
                  <a:gd name="connsiteX6" fmla="*/ 476592 w 750912"/>
                  <a:gd name="connsiteY6" fmla="*/ 182880 h 736598"/>
                  <a:gd name="connsiteX7" fmla="*/ 385152 w 750912"/>
                  <a:gd name="connsiteY7" fmla="*/ 182880 h 736598"/>
                  <a:gd name="connsiteX8" fmla="*/ 582986 w 750912"/>
                  <a:gd name="connsiteY8" fmla="*/ 0 h 736598"/>
                  <a:gd name="connsiteX0" fmla="*/ 582986 w 750912"/>
                  <a:gd name="connsiteY0" fmla="*/ 0 h 736598"/>
                  <a:gd name="connsiteX1" fmla="*/ 750912 w 750912"/>
                  <a:gd name="connsiteY1" fmla="*/ 182880 h 736598"/>
                  <a:gd name="connsiteX2" fmla="*/ 659472 w 750912"/>
                  <a:gd name="connsiteY2" fmla="*/ 182880 h 736598"/>
                  <a:gd name="connsiteX3" fmla="*/ 202580 w 750912"/>
                  <a:gd name="connsiteY3" fmla="*/ 731520 h 736598"/>
                  <a:gd name="connsiteX4" fmla="*/ 0 w 750912"/>
                  <a:gd name="connsiteY4" fmla="*/ 736598 h 736598"/>
                  <a:gd name="connsiteX5" fmla="*/ 115176 w 750912"/>
                  <a:gd name="connsiteY5" fmla="*/ 716278 h 736598"/>
                  <a:gd name="connsiteX6" fmla="*/ 476592 w 750912"/>
                  <a:gd name="connsiteY6" fmla="*/ 182880 h 736598"/>
                  <a:gd name="connsiteX7" fmla="*/ 385152 w 750912"/>
                  <a:gd name="connsiteY7" fmla="*/ 182880 h 736598"/>
                  <a:gd name="connsiteX8" fmla="*/ 582986 w 750912"/>
                  <a:gd name="connsiteY8" fmla="*/ 0 h 7365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750912" h="736598">
                    <a:moveTo>
                      <a:pt x="582986" y="0"/>
                    </a:moveTo>
                    <a:lnTo>
                      <a:pt x="750912" y="182880"/>
                    </a:lnTo>
                    <a:lnTo>
                      <a:pt x="659472" y="182880"/>
                    </a:lnTo>
                    <a:cubicBezTo>
                      <a:pt x="604805" y="511774"/>
                      <a:pt x="413733" y="732568"/>
                      <a:pt x="202580" y="731520"/>
                    </a:cubicBezTo>
                    <a:lnTo>
                      <a:pt x="0" y="736598"/>
                    </a:lnTo>
                    <a:cubicBezTo>
                      <a:pt x="38392" y="729825"/>
                      <a:pt x="73200" y="726606"/>
                      <a:pt x="115176" y="716278"/>
                    </a:cubicBezTo>
                    <a:cubicBezTo>
                      <a:pt x="291341" y="660491"/>
                      <a:pt x="431613" y="453492"/>
                      <a:pt x="476592" y="182880"/>
                    </a:cubicBezTo>
                    <a:lnTo>
                      <a:pt x="385152" y="182880"/>
                    </a:lnTo>
                    <a:lnTo>
                      <a:pt x="582986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>
                  <a:solidFill>
                    <a:schemeClr val="tx1"/>
                  </a:solidFill>
                </a:endParaRPr>
              </a:p>
            </p:txBody>
          </p:sp>
          <p:sp>
            <p:nvSpPr>
              <p:cNvPr id="371" name="Curved Up Arrow 1">
                <a:extLst>
                  <a:ext uri="{FF2B5EF4-FFF2-40B4-BE49-F238E27FC236}">
                    <a16:creationId xmlns:a16="http://schemas.microsoft.com/office/drawing/2014/main" id="{A0A34D67-6760-4D4A-9E84-B9C4D5B47FE2}"/>
                  </a:ext>
                </a:extLst>
              </p:cNvPr>
              <p:cNvSpPr/>
              <p:nvPr/>
            </p:nvSpPr>
            <p:spPr>
              <a:xfrm>
                <a:off x="2599186" y="1552872"/>
                <a:ext cx="2429697" cy="3278977"/>
              </a:xfrm>
              <a:custGeom>
                <a:avLst/>
                <a:gdLst/>
                <a:ahLst/>
                <a:cxnLst/>
                <a:rect l="l" t="t" r="r" b="b"/>
                <a:pathLst>
                  <a:path w="2429697" h="3278977">
                    <a:moveTo>
                      <a:pt x="1480806" y="0"/>
                    </a:moveTo>
                    <a:lnTo>
                      <a:pt x="2429697" y="1064356"/>
                    </a:lnTo>
                    <a:lnTo>
                      <a:pt x="1913002" y="1064356"/>
                    </a:lnTo>
                    <a:cubicBezTo>
                      <a:pt x="1767557" y="1965619"/>
                      <a:pt x="1451237" y="2727407"/>
                      <a:pt x="1030480" y="3278977"/>
                    </a:cubicBezTo>
                    <a:lnTo>
                      <a:pt x="0" y="3278977"/>
                    </a:lnTo>
                    <a:cubicBezTo>
                      <a:pt x="423651" y="2718190"/>
                      <a:pt x="736725" y="1949779"/>
                      <a:pt x="879611" y="1064356"/>
                    </a:cubicBezTo>
                    <a:lnTo>
                      <a:pt x="362916" y="1064356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72" name="Curved Up Arrow 1">
                <a:extLst>
                  <a:ext uri="{FF2B5EF4-FFF2-40B4-BE49-F238E27FC236}">
                    <a16:creationId xmlns:a16="http://schemas.microsoft.com/office/drawing/2014/main" id="{56576CC6-E13B-4093-8821-9129B44874A4}"/>
                  </a:ext>
                </a:extLst>
              </p:cNvPr>
              <p:cNvSpPr/>
              <p:nvPr/>
            </p:nvSpPr>
            <p:spPr>
              <a:xfrm>
                <a:off x="2962102" y="1552872"/>
                <a:ext cx="2066781" cy="2270977"/>
              </a:xfrm>
              <a:custGeom>
                <a:avLst/>
                <a:gdLst/>
                <a:ahLst/>
                <a:cxnLst/>
                <a:rect l="l" t="t" r="r" b="b"/>
                <a:pathLst>
                  <a:path w="2066781" h="2270977">
                    <a:moveTo>
                      <a:pt x="1117890" y="0"/>
                    </a:moveTo>
                    <a:lnTo>
                      <a:pt x="2066781" y="1064356"/>
                    </a:lnTo>
                    <a:lnTo>
                      <a:pt x="1550086" y="1064356"/>
                    </a:lnTo>
                    <a:cubicBezTo>
                      <a:pt x="1479389" y="1502438"/>
                      <a:pt x="1368319" y="1907566"/>
                      <a:pt x="1222656" y="2270977"/>
                    </a:cubicBezTo>
                    <a:lnTo>
                      <a:pt x="189248" y="2270977"/>
                    </a:lnTo>
                    <a:cubicBezTo>
                      <a:pt x="335680" y="1904432"/>
                      <a:pt x="446642" y="1498457"/>
                      <a:pt x="516695" y="1064356"/>
                    </a:cubicBezTo>
                    <a:lnTo>
                      <a:pt x="0" y="1064356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>
                  <a:solidFill>
                    <a:schemeClr val="tx1"/>
                  </a:solidFill>
                </a:endParaRPr>
              </a:p>
            </p:txBody>
          </p:sp>
          <p:sp>
            <p:nvSpPr>
              <p:cNvPr id="373" name="Curved Up Arrow 1">
                <a:extLst>
                  <a:ext uri="{FF2B5EF4-FFF2-40B4-BE49-F238E27FC236}">
                    <a16:creationId xmlns:a16="http://schemas.microsoft.com/office/drawing/2014/main" id="{CF29E208-C4A8-41D2-B431-5B92397C6B75}"/>
                  </a:ext>
                </a:extLst>
              </p:cNvPr>
              <p:cNvSpPr/>
              <p:nvPr/>
            </p:nvSpPr>
            <p:spPr>
              <a:xfrm>
                <a:off x="2971155" y="1552872"/>
                <a:ext cx="2066781" cy="1262977"/>
              </a:xfrm>
              <a:custGeom>
                <a:avLst/>
                <a:gdLst/>
                <a:ahLst/>
                <a:cxnLst/>
                <a:rect l="l" t="t" r="r" b="b"/>
                <a:pathLst>
                  <a:path w="2066781" h="1262977">
                    <a:moveTo>
                      <a:pt x="1117890" y="0"/>
                    </a:moveTo>
                    <a:lnTo>
                      <a:pt x="2066781" y="1064356"/>
                    </a:lnTo>
                    <a:lnTo>
                      <a:pt x="1550086" y="1064356"/>
                    </a:lnTo>
                    <a:lnTo>
                      <a:pt x="1512330" y="1262977"/>
                    </a:lnTo>
                    <a:lnTo>
                      <a:pt x="479897" y="1262977"/>
                    </a:lnTo>
                    <a:cubicBezTo>
                      <a:pt x="494102" y="1197656"/>
                      <a:pt x="505885" y="1131341"/>
                      <a:pt x="516695" y="1064356"/>
                    </a:cubicBezTo>
                    <a:lnTo>
                      <a:pt x="0" y="1064356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397" name="Rectangle 9">
              <a:extLst>
                <a:ext uri="{FF2B5EF4-FFF2-40B4-BE49-F238E27FC236}">
                  <a16:creationId xmlns:a16="http://schemas.microsoft.com/office/drawing/2014/main" id="{FE98E80D-E0EB-4727-AAF4-8FAA6CAC4928}"/>
                </a:ext>
              </a:extLst>
            </p:cNvPr>
            <p:cNvSpPr/>
            <p:nvPr/>
          </p:nvSpPr>
          <p:spPr>
            <a:xfrm>
              <a:off x="3896941" y="2579513"/>
              <a:ext cx="427828" cy="400483"/>
            </a:xfrm>
            <a:custGeom>
              <a:avLst/>
              <a:gdLst>
                <a:gd name="connsiteX0" fmla="*/ 833935 w 3239999"/>
                <a:gd name="connsiteY0" fmla="*/ 22 h 3032924"/>
                <a:gd name="connsiteX1" fmla="*/ 1576606 w 3239999"/>
                <a:gd name="connsiteY1" fmla="*/ 402054 h 3032924"/>
                <a:gd name="connsiteX2" fmla="*/ 1576606 w 3239999"/>
                <a:gd name="connsiteY2" fmla="*/ 430441 h 3032924"/>
                <a:gd name="connsiteX3" fmla="*/ 1576606 w 3239999"/>
                <a:gd name="connsiteY3" fmla="*/ 526981 h 3032924"/>
                <a:gd name="connsiteX4" fmla="*/ 1576606 w 3239999"/>
                <a:gd name="connsiteY4" fmla="*/ 2765302 h 3032924"/>
                <a:gd name="connsiteX5" fmla="*/ 378630 w 3239999"/>
                <a:gd name="connsiteY5" fmla="*/ 2472117 h 3032924"/>
                <a:gd name="connsiteX6" fmla="*/ 384918 w 3239999"/>
                <a:gd name="connsiteY6" fmla="*/ 526981 h 3032924"/>
                <a:gd name="connsiteX7" fmla="*/ 239143 w 3239999"/>
                <a:gd name="connsiteY7" fmla="*/ 526981 h 3032924"/>
                <a:gd name="connsiteX8" fmla="*/ 239143 w 3239999"/>
                <a:gd name="connsiteY8" fmla="*/ 2776423 h 3032924"/>
                <a:gd name="connsiteX9" fmla="*/ 1576606 w 3239999"/>
                <a:gd name="connsiteY9" fmla="*/ 2776423 h 3032924"/>
                <a:gd name="connsiteX10" fmla="*/ 1576606 w 3239999"/>
                <a:gd name="connsiteY10" fmla="*/ 2778202 h 3032924"/>
                <a:gd name="connsiteX11" fmla="*/ 1663394 w 3239999"/>
                <a:gd name="connsiteY11" fmla="*/ 2778202 h 3032924"/>
                <a:gd name="connsiteX12" fmla="*/ 1663394 w 3239999"/>
                <a:gd name="connsiteY12" fmla="*/ 2776423 h 3032924"/>
                <a:gd name="connsiteX13" fmla="*/ 3000856 w 3239999"/>
                <a:gd name="connsiteY13" fmla="*/ 2776423 h 3032924"/>
                <a:gd name="connsiteX14" fmla="*/ 3000856 w 3239999"/>
                <a:gd name="connsiteY14" fmla="*/ 526981 h 3032924"/>
                <a:gd name="connsiteX15" fmla="*/ 2855082 w 3239999"/>
                <a:gd name="connsiteY15" fmla="*/ 526981 h 3032924"/>
                <a:gd name="connsiteX16" fmla="*/ 2861369 w 3239999"/>
                <a:gd name="connsiteY16" fmla="*/ 2472117 h 3032924"/>
                <a:gd name="connsiteX17" fmla="*/ 1663394 w 3239999"/>
                <a:gd name="connsiteY17" fmla="*/ 2765302 h 3032924"/>
                <a:gd name="connsiteX18" fmla="*/ 1663394 w 3239999"/>
                <a:gd name="connsiteY18" fmla="*/ 526981 h 3032924"/>
                <a:gd name="connsiteX19" fmla="*/ 1663394 w 3239999"/>
                <a:gd name="connsiteY19" fmla="*/ 430441 h 3032924"/>
                <a:gd name="connsiteX20" fmla="*/ 1663394 w 3239999"/>
                <a:gd name="connsiteY20" fmla="*/ 402054 h 3032924"/>
                <a:gd name="connsiteX21" fmla="*/ 2406065 w 3239999"/>
                <a:gd name="connsiteY21" fmla="*/ 22 h 3032924"/>
                <a:gd name="connsiteX22" fmla="*/ 2853673 w 3239999"/>
                <a:gd name="connsiteY22" fmla="*/ 91100 h 3032924"/>
                <a:gd name="connsiteX23" fmla="*/ 2854770 w 3239999"/>
                <a:gd name="connsiteY23" fmla="*/ 430441 h 3032924"/>
                <a:gd name="connsiteX24" fmla="*/ 3120669 w 3239999"/>
                <a:gd name="connsiteY24" fmla="*/ 428517 h 3032924"/>
                <a:gd name="connsiteX25" fmla="*/ 3120669 w 3239999"/>
                <a:gd name="connsiteY25" fmla="*/ 738345 h 3032924"/>
                <a:gd name="connsiteX26" fmla="*/ 3239999 w 3239999"/>
                <a:gd name="connsiteY26" fmla="*/ 738345 h 3032924"/>
                <a:gd name="connsiteX27" fmla="*/ 3239999 w 3239999"/>
                <a:gd name="connsiteY27" fmla="*/ 3032924 h 3032924"/>
                <a:gd name="connsiteX28" fmla="*/ 0 w 3239999"/>
                <a:gd name="connsiteY28" fmla="*/ 3032924 h 3032924"/>
                <a:gd name="connsiteX29" fmla="*/ 0 w 3239999"/>
                <a:gd name="connsiteY29" fmla="*/ 738345 h 3032924"/>
                <a:gd name="connsiteX30" fmla="*/ 102477 w 3239999"/>
                <a:gd name="connsiteY30" fmla="*/ 738345 h 3032924"/>
                <a:gd name="connsiteX31" fmla="*/ 102477 w 3239999"/>
                <a:gd name="connsiteY31" fmla="*/ 428517 h 3032924"/>
                <a:gd name="connsiteX32" fmla="*/ 385229 w 3239999"/>
                <a:gd name="connsiteY32" fmla="*/ 430441 h 3032924"/>
                <a:gd name="connsiteX33" fmla="*/ 386326 w 3239999"/>
                <a:gd name="connsiteY33" fmla="*/ 91100 h 3032924"/>
                <a:gd name="connsiteX34" fmla="*/ 833935 w 3239999"/>
                <a:gd name="connsiteY34" fmla="*/ 22 h 3032924"/>
                <a:gd name="connsiteX0" fmla="*/ 833935 w 3239999"/>
                <a:gd name="connsiteY0" fmla="*/ 22 h 3032924"/>
                <a:gd name="connsiteX1" fmla="*/ 1576606 w 3239999"/>
                <a:gd name="connsiteY1" fmla="*/ 402054 h 3032924"/>
                <a:gd name="connsiteX2" fmla="*/ 1576606 w 3239999"/>
                <a:gd name="connsiteY2" fmla="*/ 430441 h 3032924"/>
                <a:gd name="connsiteX3" fmla="*/ 1576606 w 3239999"/>
                <a:gd name="connsiteY3" fmla="*/ 526981 h 3032924"/>
                <a:gd name="connsiteX4" fmla="*/ 1576606 w 3239999"/>
                <a:gd name="connsiteY4" fmla="*/ 2765302 h 3032924"/>
                <a:gd name="connsiteX5" fmla="*/ 378630 w 3239999"/>
                <a:gd name="connsiteY5" fmla="*/ 2472117 h 3032924"/>
                <a:gd name="connsiteX6" fmla="*/ 384918 w 3239999"/>
                <a:gd name="connsiteY6" fmla="*/ 526981 h 3032924"/>
                <a:gd name="connsiteX7" fmla="*/ 239143 w 3239999"/>
                <a:gd name="connsiteY7" fmla="*/ 526981 h 3032924"/>
                <a:gd name="connsiteX8" fmla="*/ 239143 w 3239999"/>
                <a:gd name="connsiteY8" fmla="*/ 2776423 h 3032924"/>
                <a:gd name="connsiteX9" fmla="*/ 1576606 w 3239999"/>
                <a:gd name="connsiteY9" fmla="*/ 2776423 h 3032924"/>
                <a:gd name="connsiteX10" fmla="*/ 1576606 w 3239999"/>
                <a:gd name="connsiteY10" fmla="*/ 2778202 h 3032924"/>
                <a:gd name="connsiteX11" fmla="*/ 1663394 w 3239999"/>
                <a:gd name="connsiteY11" fmla="*/ 2778202 h 3032924"/>
                <a:gd name="connsiteX12" fmla="*/ 1663394 w 3239999"/>
                <a:gd name="connsiteY12" fmla="*/ 2776423 h 3032924"/>
                <a:gd name="connsiteX13" fmla="*/ 3000856 w 3239999"/>
                <a:gd name="connsiteY13" fmla="*/ 2776423 h 3032924"/>
                <a:gd name="connsiteX14" fmla="*/ 3000856 w 3239999"/>
                <a:gd name="connsiteY14" fmla="*/ 526981 h 3032924"/>
                <a:gd name="connsiteX15" fmla="*/ 2855082 w 3239999"/>
                <a:gd name="connsiteY15" fmla="*/ 526981 h 3032924"/>
                <a:gd name="connsiteX16" fmla="*/ 2861369 w 3239999"/>
                <a:gd name="connsiteY16" fmla="*/ 2472117 h 3032924"/>
                <a:gd name="connsiteX17" fmla="*/ 1663394 w 3239999"/>
                <a:gd name="connsiteY17" fmla="*/ 2765302 h 3032924"/>
                <a:gd name="connsiteX18" fmla="*/ 1663394 w 3239999"/>
                <a:gd name="connsiteY18" fmla="*/ 526981 h 3032924"/>
                <a:gd name="connsiteX19" fmla="*/ 1663394 w 3239999"/>
                <a:gd name="connsiteY19" fmla="*/ 430441 h 3032924"/>
                <a:gd name="connsiteX20" fmla="*/ 1663394 w 3239999"/>
                <a:gd name="connsiteY20" fmla="*/ 402054 h 3032924"/>
                <a:gd name="connsiteX21" fmla="*/ 2406065 w 3239999"/>
                <a:gd name="connsiteY21" fmla="*/ 22 h 3032924"/>
                <a:gd name="connsiteX22" fmla="*/ 2853673 w 3239999"/>
                <a:gd name="connsiteY22" fmla="*/ 91100 h 3032924"/>
                <a:gd name="connsiteX23" fmla="*/ 2854770 w 3239999"/>
                <a:gd name="connsiteY23" fmla="*/ 430441 h 3032924"/>
                <a:gd name="connsiteX24" fmla="*/ 3120669 w 3239999"/>
                <a:gd name="connsiteY24" fmla="*/ 428517 h 3032924"/>
                <a:gd name="connsiteX25" fmla="*/ 3120669 w 3239999"/>
                <a:gd name="connsiteY25" fmla="*/ 738345 h 3032924"/>
                <a:gd name="connsiteX26" fmla="*/ 3239999 w 3239999"/>
                <a:gd name="connsiteY26" fmla="*/ 738345 h 3032924"/>
                <a:gd name="connsiteX27" fmla="*/ 3239999 w 3239999"/>
                <a:gd name="connsiteY27" fmla="*/ 3032924 h 3032924"/>
                <a:gd name="connsiteX28" fmla="*/ 0 w 3239999"/>
                <a:gd name="connsiteY28" fmla="*/ 3032924 h 3032924"/>
                <a:gd name="connsiteX29" fmla="*/ 0 w 3239999"/>
                <a:gd name="connsiteY29" fmla="*/ 738345 h 3032924"/>
                <a:gd name="connsiteX30" fmla="*/ 102477 w 3239999"/>
                <a:gd name="connsiteY30" fmla="*/ 738345 h 3032924"/>
                <a:gd name="connsiteX31" fmla="*/ 102477 w 3239999"/>
                <a:gd name="connsiteY31" fmla="*/ 428517 h 3032924"/>
                <a:gd name="connsiteX32" fmla="*/ 385229 w 3239999"/>
                <a:gd name="connsiteY32" fmla="*/ 430441 h 3032924"/>
                <a:gd name="connsiteX33" fmla="*/ 386326 w 3239999"/>
                <a:gd name="connsiteY33" fmla="*/ 91100 h 3032924"/>
                <a:gd name="connsiteX34" fmla="*/ 833935 w 3239999"/>
                <a:gd name="connsiteY34" fmla="*/ 22 h 3032924"/>
                <a:gd name="connsiteX0" fmla="*/ 833935 w 3239999"/>
                <a:gd name="connsiteY0" fmla="*/ 22 h 3032924"/>
                <a:gd name="connsiteX1" fmla="*/ 1576606 w 3239999"/>
                <a:gd name="connsiteY1" fmla="*/ 402054 h 3032924"/>
                <a:gd name="connsiteX2" fmla="*/ 1576606 w 3239999"/>
                <a:gd name="connsiteY2" fmla="*/ 430441 h 3032924"/>
                <a:gd name="connsiteX3" fmla="*/ 1576606 w 3239999"/>
                <a:gd name="connsiteY3" fmla="*/ 526981 h 3032924"/>
                <a:gd name="connsiteX4" fmla="*/ 1576606 w 3239999"/>
                <a:gd name="connsiteY4" fmla="*/ 2765302 h 3032924"/>
                <a:gd name="connsiteX5" fmla="*/ 378630 w 3239999"/>
                <a:gd name="connsiteY5" fmla="*/ 2472117 h 3032924"/>
                <a:gd name="connsiteX6" fmla="*/ 384918 w 3239999"/>
                <a:gd name="connsiteY6" fmla="*/ 526981 h 3032924"/>
                <a:gd name="connsiteX7" fmla="*/ 239143 w 3239999"/>
                <a:gd name="connsiteY7" fmla="*/ 526981 h 3032924"/>
                <a:gd name="connsiteX8" fmla="*/ 239143 w 3239999"/>
                <a:gd name="connsiteY8" fmla="*/ 2776423 h 3032924"/>
                <a:gd name="connsiteX9" fmla="*/ 1576606 w 3239999"/>
                <a:gd name="connsiteY9" fmla="*/ 2776423 h 3032924"/>
                <a:gd name="connsiteX10" fmla="*/ 1576606 w 3239999"/>
                <a:gd name="connsiteY10" fmla="*/ 2778202 h 3032924"/>
                <a:gd name="connsiteX11" fmla="*/ 1663394 w 3239999"/>
                <a:gd name="connsiteY11" fmla="*/ 2778202 h 3032924"/>
                <a:gd name="connsiteX12" fmla="*/ 1663394 w 3239999"/>
                <a:gd name="connsiteY12" fmla="*/ 2776423 h 3032924"/>
                <a:gd name="connsiteX13" fmla="*/ 3000856 w 3239999"/>
                <a:gd name="connsiteY13" fmla="*/ 2776423 h 3032924"/>
                <a:gd name="connsiteX14" fmla="*/ 3000856 w 3239999"/>
                <a:gd name="connsiteY14" fmla="*/ 526981 h 3032924"/>
                <a:gd name="connsiteX15" fmla="*/ 2855082 w 3239999"/>
                <a:gd name="connsiteY15" fmla="*/ 526981 h 3032924"/>
                <a:gd name="connsiteX16" fmla="*/ 2861369 w 3239999"/>
                <a:gd name="connsiteY16" fmla="*/ 2472117 h 3032924"/>
                <a:gd name="connsiteX17" fmla="*/ 1663394 w 3239999"/>
                <a:gd name="connsiteY17" fmla="*/ 2765302 h 3032924"/>
                <a:gd name="connsiteX18" fmla="*/ 1663394 w 3239999"/>
                <a:gd name="connsiteY18" fmla="*/ 526981 h 3032924"/>
                <a:gd name="connsiteX19" fmla="*/ 1663394 w 3239999"/>
                <a:gd name="connsiteY19" fmla="*/ 430441 h 3032924"/>
                <a:gd name="connsiteX20" fmla="*/ 1663394 w 3239999"/>
                <a:gd name="connsiteY20" fmla="*/ 402054 h 3032924"/>
                <a:gd name="connsiteX21" fmla="*/ 2406065 w 3239999"/>
                <a:gd name="connsiteY21" fmla="*/ 22 h 3032924"/>
                <a:gd name="connsiteX22" fmla="*/ 2853673 w 3239999"/>
                <a:gd name="connsiteY22" fmla="*/ 91100 h 3032924"/>
                <a:gd name="connsiteX23" fmla="*/ 2854770 w 3239999"/>
                <a:gd name="connsiteY23" fmla="*/ 430441 h 3032924"/>
                <a:gd name="connsiteX24" fmla="*/ 3120669 w 3239999"/>
                <a:gd name="connsiteY24" fmla="*/ 428517 h 3032924"/>
                <a:gd name="connsiteX25" fmla="*/ 3120669 w 3239999"/>
                <a:gd name="connsiteY25" fmla="*/ 738345 h 3032924"/>
                <a:gd name="connsiteX26" fmla="*/ 3239999 w 3239999"/>
                <a:gd name="connsiteY26" fmla="*/ 738345 h 3032924"/>
                <a:gd name="connsiteX27" fmla="*/ 3239999 w 3239999"/>
                <a:gd name="connsiteY27" fmla="*/ 3032924 h 3032924"/>
                <a:gd name="connsiteX28" fmla="*/ 0 w 3239999"/>
                <a:gd name="connsiteY28" fmla="*/ 3032924 h 3032924"/>
                <a:gd name="connsiteX29" fmla="*/ 0 w 3239999"/>
                <a:gd name="connsiteY29" fmla="*/ 738345 h 3032924"/>
                <a:gd name="connsiteX30" fmla="*/ 102477 w 3239999"/>
                <a:gd name="connsiteY30" fmla="*/ 738345 h 3032924"/>
                <a:gd name="connsiteX31" fmla="*/ 102477 w 3239999"/>
                <a:gd name="connsiteY31" fmla="*/ 428517 h 3032924"/>
                <a:gd name="connsiteX32" fmla="*/ 385229 w 3239999"/>
                <a:gd name="connsiteY32" fmla="*/ 430441 h 3032924"/>
                <a:gd name="connsiteX33" fmla="*/ 386326 w 3239999"/>
                <a:gd name="connsiteY33" fmla="*/ 91100 h 3032924"/>
                <a:gd name="connsiteX34" fmla="*/ 833935 w 3239999"/>
                <a:gd name="connsiteY34" fmla="*/ 2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29618 w 3239999"/>
                <a:gd name="connsiteY32" fmla="*/ 2690698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2991331 w 3239999"/>
                <a:gd name="connsiteY3" fmla="*/ 2709748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29618 w 3239999"/>
                <a:gd name="connsiteY32" fmla="*/ 2690698 h 3032924"/>
                <a:gd name="connsiteX33" fmla="*/ 1576606 w 3239999"/>
                <a:gd name="connsiteY33" fmla="*/ 2776423 h 3032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3239999" h="3032924">
                  <a:moveTo>
                    <a:pt x="1576606" y="2778202"/>
                  </a:moveTo>
                  <a:cubicBezTo>
                    <a:pt x="1576606" y="2778795"/>
                    <a:pt x="1663394" y="2792670"/>
                    <a:pt x="1663394" y="2778202"/>
                  </a:cubicBezTo>
                  <a:lnTo>
                    <a:pt x="1663394" y="2776423"/>
                  </a:lnTo>
                  <a:cubicBezTo>
                    <a:pt x="2185083" y="2605634"/>
                    <a:pt x="2444552" y="2500589"/>
                    <a:pt x="2991331" y="2709748"/>
                  </a:cubicBezTo>
                  <a:lnTo>
                    <a:pt x="3000856" y="526981"/>
                  </a:lnTo>
                  <a:lnTo>
                    <a:pt x="2855082" y="526981"/>
                  </a:lnTo>
                  <a:cubicBezTo>
                    <a:pt x="2857178" y="1175360"/>
                    <a:pt x="2859273" y="1823738"/>
                    <a:pt x="2861369" y="2472117"/>
                  </a:cubicBezTo>
                  <a:cubicBezTo>
                    <a:pt x="2483869" y="2318121"/>
                    <a:pt x="2052449" y="2439541"/>
                    <a:pt x="1663394" y="2765302"/>
                  </a:cubicBezTo>
                  <a:lnTo>
                    <a:pt x="1663394" y="526981"/>
                  </a:lnTo>
                  <a:lnTo>
                    <a:pt x="1663394" y="430441"/>
                  </a:lnTo>
                  <a:lnTo>
                    <a:pt x="1663394" y="402054"/>
                  </a:lnTo>
                  <a:cubicBezTo>
                    <a:pt x="1896442" y="149589"/>
                    <a:pt x="2115835" y="2106"/>
                    <a:pt x="2406065" y="22"/>
                  </a:cubicBezTo>
                  <a:cubicBezTo>
                    <a:pt x="2537987" y="-925"/>
                    <a:pt x="2684544" y="28169"/>
                    <a:pt x="2853673" y="91100"/>
                  </a:cubicBezTo>
                  <a:cubicBezTo>
                    <a:pt x="2854039" y="204214"/>
                    <a:pt x="2854404" y="317327"/>
                    <a:pt x="2854770" y="430441"/>
                  </a:cubicBezTo>
                  <a:lnTo>
                    <a:pt x="3120669" y="428517"/>
                  </a:lnTo>
                  <a:lnTo>
                    <a:pt x="3120669" y="738345"/>
                  </a:lnTo>
                  <a:lnTo>
                    <a:pt x="3239999" y="738345"/>
                  </a:lnTo>
                  <a:lnTo>
                    <a:pt x="3239999" y="3032924"/>
                  </a:lnTo>
                  <a:lnTo>
                    <a:pt x="0" y="3032924"/>
                  </a:lnTo>
                  <a:lnTo>
                    <a:pt x="0" y="738345"/>
                  </a:lnTo>
                  <a:lnTo>
                    <a:pt x="102477" y="738345"/>
                  </a:lnTo>
                  <a:lnTo>
                    <a:pt x="102477" y="428517"/>
                  </a:lnTo>
                  <a:lnTo>
                    <a:pt x="385229" y="430441"/>
                  </a:lnTo>
                  <a:cubicBezTo>
                    <a:pt x="385595" y="317327"/>
                    <a:pt x="385960" y="204214"/>
                    <a:pt x="386326" y="91100"/>
                  </a:cubicBezTo>
                  <a:cubicBezTo>
                    <a:pt x="555455" y="28169"/>
                    <a:pt x="702013" y="-925"/>
                    <a:pt x="833935" y="22"/>
                  </a:cubicBezTo>
                  <a:cubicBezTo>
                    <a:pt x="1124164" y="2106"/>
                    <a:pt x="1343558" y="149589"/>
                    <a:pt x="1576606" y="402054"/>
                  </a:cubicBezTo>
                  <a:lnTo>
                    <a:pt x="1576606" y="430441"/>
                  </a:lnTo>
                  <a:lnTo>
                    <a:pt x="1576606" y="526981"/>
                  </a:lnTo>
                  <a:lnTo>
                    <a:pt x="1576606" y="2765302"/>
                  </a:lnTo>
                  <a:cubicBezTo>
                    <a:pt x="1187550" y="2439541"/>
                    <a:pt x="756130" y="2318121"/>
                    <a:pt x="378630" y="2472117"/>
                  </a:cubicBezTo>
                  <a:lnTo>
                    <a:pt x="384918" y="526981"/>
                  </a:lnTo>
                  <a:lnTo>
                    <a:pt x="239143" y="526981"/>
                  </a:lnTo>
                  <a:lnTo>
                    <a:pt x="229618" y="2690698"/>
                  </a:lnTo>
                  <a:cubicBezTo>
                    <a:pt x="773243" y="2466244"/>
                    <a:pt x="1081748" y="2626096"/>
                    <a:pt x="1576606" y="2776423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bg1"/>
                </a:solidFill>
              </a:endParaRPr>
            </a:p>
          </p:txBody>
        </p:sp>
        <p:sp>
          <p:nvSpPr>
            <p:cNvPr id="398" name="Rectangle 30">
              <a:extLst>
                <a:ext uri="{FF2B5EF4-FFF2-40B4-BE49-F238E27FC236}">
                  <a16:creationId xmlns:a16="http://schemas.microsoft.com/office/drawing/2014/main" id="{4922512E-A344-41EA-9847-62970A712C1C}"/>
                </a:ext>
              </a:extLst>
            </p:cNvPr>
            <p:cNvSpPr/>
            <p:nvPr/>
          </p:nvSpPr>
          <p:spPr>
            <a:xfrm>
              <a:off x="3374419" y="4573730"/>
              <a:ext cx="383310" cy="382190"/>
            </a:xfrm>
            <a:custGeom>
              <a:avLst/>
              <a:gdLst/>
              <a:ahLst/>
              <a:cxnLst/>
              <a:rect l="l" t="t" r="r" b="b"/>
              <a:pathLst>
                <a:path w="3240000" h="3230531">
                  <a:moveTo>
                    <a:pt x="720000" y="2697973"/>
                  </a:moveTo>
                  <a:cubicBezTo>
                    <a:pt x="680235" y="2697973"/>
                    <a:pt x="648000" y="2730208"/>
                    <a:pt x="648000" y="2769973"/>
                  </a:cubicBezTo>
                  <a:cubicBezTo>
                    <a:pt x="648000" y="2809738"/>
                    <a:pt x="680235" y="2841973"/>
                    <a:pt x="720000" y="2841973"/>
                  </a:cubicBezTo>
                  <a:lnTo>
                    <a:pt x="2520000" y="2841973"/>
                  </a:lnTo>
                  <a:cubicBezTo>
                    <a:pt x="2559765" y="2841973"/>
                    <a:pt x="2592000" y="2809738"/>
                    <a:pt x="2592000" y="2769973"/>
                  </a:cubicBezTo>
                  <a:cubicBezTo>
                    <a:pt x="2592000" y="2730208"/>
                    <a:pt x="2559765" y="2697973"/>
                    <a:pt x="2520000" y="2697973"/>
                  </a:cubicBezTo>
                  <a:close/>
                  <a:moveTo>
                    <a:pt x="720000" y="2366733"/>
                  </a:moveTo>
                  <a:cubicBezTo>
                    <a:pt x="680235" y="2366733"/>
                    <a:pt x="648000" y="2398968"/>
                    <a:pt x="648000" y="2438733"/>
                  </a:cubicBezTo>
                  <a:cubicBezTo>
                    <a:pt x="648000" y="2478498"/>
                    <a:pt x="680235" y="2510733"/>
                    <a:pt x="720000" y="2510733"/>
                  </a:cubicBezTo>
                  <a:lnTo>
                    <a:pt x="2520000" y="2510733"/>
                  </a:lnTo>
                  <a:cubicBezTo>
                    <a:pt x="2559765" y="2510733"/>
                    <a:pt x="2592000" y="2478498"/>
                    <a:pt x="2592000" y="2438733"/>
                  </a:cubicBezTo>
                  <a:cubicBezTo>
                    <a:pt x="2592000" y="2398968"/>
                    <a:pt x="2559765" y="2366733"/>
                    <a:pt x="2520000" y="2366733"/>
                  </a:cubicBezTo>
                  <a:close/>
                  <a:moveTo>
                    <a:pt x="720000" y="2035493"/>
                  </a:moveTo>
                  <a:cubicBezTo>
                    <a:pt x="680235" y="2035493"/>
                    <a:pt x="648000" y="2067728"/>
                    <a:pt x="648000" y="2107493"/>
                  </a:cubicBezTo>
                  <a:cubicBezTo>
                    <a:pt x="648000" y="2147258"/>
                    <a:pt x="680235" y="2179493"/>
                    <a:pt x="720000" y="2179493"/>
                  </a:cubicBezTo>
                  <a:lnTo>
                    <a:pt x="2520000" y="2179493"/>
                  </a:lnTo>
                  <a:cubicBezTo>
                    <a:pt x="2559765" y="2179493"/>
                    <a:pt x="2592000" y="2147258"/>
                    <a:pt x="2592000" y="2107493"/>
                  </a:cubicBezTo>
                  <a:cubicBezTo>
                    <a:pt x="2592000" y="2067728"/>
                    <a:pt x="2559765" y="2035493"/>
                    <a:pt x="2520000" y="2035493"/>
                  </a:cubicBezTo>
                  <a:close/>
                  <a:moveTo>
                    <a:pt x="720000" y="1704253"/>
                  </a:moveTo>
                  <a:cubicBezTo>
                    <a:pt x="680235" y="1704253"/>
                    <a:pt x="648000" y="1736488"/>
                    <a:pt x="648000" y="1776253"/>
                  </a:cubicBezTo>
                  <a:cubicBezTo>
                    <a:pt x="648000" y="1816018"/>
                    <a:pt x="680235" y="1848253"/>
                    <a:pt x="720000" y="1848253"/>
                  </a:cubicBezTo>
                  <a:lnTo>
                    <a:pt x="2520000" y="1848253"/>
                  </a:lnTo>
                  <a:cubicBezTo>
                    <a:pt x="2559765" y="1848253"/>
                    <a:pt x="2592000" y="1816018"/>
                    <a:pt x="2592000" y="1776253"/>
                  </a:cubicBezTo>
                  <a:cubicBezTo>
                    <a:pt x="2592000" y="1736488"/>
                    <a:pt x="2559765" y="1704253"/>
                    <a:pt x="2520000" y="1704253"/>
                  </a:cubicBezTo>
                  <a:close/>
                  <a:moveTo>
                    <a:pt x="720000" y="1373013"/>
                  </a:moveTo>
                  <a:cubicBezTo>
                    <a:pt x="680235" y="1373013"/>
                    <a:pt x="648000" y="1405248"/>
                    <a:pt x="648000" y="1445013"/>
                  </a:cubicBezTo>
                  <a:cubicBezTo>
                    <a:pt x="648000" y="1484778"/>
                    <a:pt x="680235" y="1517013"/>
                    <a:pt x="720000" y="1517013"/>
                  </a:cubicBezTo>
                  <a:lnTo>
                    <a:pt x="2520000" y="1517013"/>
                  </a:lnTo>
                  <a:cubicBezTo>
                    <a:pt x="2559765" y="1517013"/>
                    <a:pt x="2592000" y="1484778"/>
                    <a:pt x="2592000" y="1445013"/>
                  </a:cubicBezTo>
                  <a:cubicBezTo>
                    <a:pt x="2592000" y="1405248"/>
                    <a:pt x="2559765" y="1373013"/>
                    <a:pt x="2520000" y="1373013"/>
                  </a:cubicBezTo>
                  <a:close/>
                  <a:moveTo>
                    <a:pt x="720000" y="1041773"/>
                  </a:moveTo>
                  <a:cubicBezTo>
                    <a:pt x="680235" y="1041773"/>
                    <a:pt x="648000" y="1074008"/>
                    <a:pt x="648000" y="1113773"/>
                  </a:cubicBezTo>
                  <a:cubicBezTo>
                    <a:pt x="648000" y="1153538"/>
                    <a:pt x="680235" y="1185773"/>
                    <a:pt x="720000" y="1185773"/>
                  </a:cubicBezTo>
                  <a:lnTo>
                    <a:pt x="2520000" y="1185773"/>
                  </a:lnTo>
                  <a:cubicBezTo>
                    <a:pt x="2559765" y="1185773"/>
                    <a:pt x="2592000" y="1153538"/>
                    <a:pt x="2592000" y="1113773"/>
                  </a:cubicBezTo>
                  <a:cubicBezTo>
                    <a:pt x="2592000" y="1074008"/>
                    <a:pt x="2559765" y="1041773"/>
                    <a:pt x="2520000" y="1041773"/>
                  </a:cubicBezTo>
                  <a:close/>
                  <a:moveTo>
                    <a:pt x="0" y="305988"/>
                  </a:moveTo>
                  <a:lnTo>
                    <a:pt x="181957" y="305988"/>
                  </a:lnTo>
                  <a:lnTo>
                    <a:pt x="181957" y="470032"/>
                  </a:lnTo>
                  <a:cubicBezTo>
                    <a:pt x="181957" y="599267"/>
                    <a:pt x="286722" y="704032"/>
                    <a:pt x="415957" y="704032"/>
                  </a:cubicBezTo>
                  <a:cubicBezTo>
                    <a:pt x="545192" y="704032"/>
                    <a:pt x="649957" y="599267"/>
                    <a:pt x="649957" y="470032"/>
                  </a:cubicBezTo>
                  <a:lnTo>
                    <a:pt x="649957" y="305988"/>
                  </a:lnTo>
                  <a:lnTo>
                    <a:pt x="802357" y="305988"/>
                  </a:lnTo>
                  <a:lnTo>
                    <a:pt x="802357" y="470031"/>
                  </a:lnTo>
                  <a:cubicBezTo>
                    <a:pt x="802357" y="599266"/>
                    <a:pt x="907122" y="704031"/>
                    <a:pt x="1036357" y="704031"/>
                  </a:cubicBezTo>
                  <a:cubicBezTo>
                    <a:pt x="1165592" y="704031"/>
                    <a:pt x="1270357" y="599266"/>
                    <a:pt x="1270357" y="470031"/>
                  </a:cubicBezTo>
                  <a:lnTo>
                    <a:pt x="1270357" y="305988"/>
                  </a:lnTo>
                  <a:lnTo>
                    <a:pt x="1422757" y="305988"/>
                  </a:lnTo>
                  <a:lnTo>
                    <a:pt x="1422757" y="470030"/>
                  </a:lnTo>
                  <a:cubicBezTo>
                    <a:pt x="1422757" y="599265"/>
                    <a:pt x="1527522" y="704030"/>
                    <a:pt x="1656757" y="704030"/>
                  </a:cubicBezTo>
                  <a:cubicBezTo>
                    <a:pt x="1785992" y="704030"/>
                    <a:pt x="1890757" y="599265"/>
                    <a:pt x="1890757" y="470030"/>
                  </a:cubicBezTo>
                  <a:lnTo>
                    <a:pt x="1890757" y="305988"/>
                  </a:lnTo>
                  <a:lnTo>
                    <a:pt x="2043157" y="305988"/>
                  </a:lnTo>
                  <a:lnTo>
                    <a:pt x="2043157" y="470029"/>
                  </a:lnTo>
                  <a:cubicBezTo>
                    <a:pt x="2043157" y="599264"/>
                    <a:pt x="2147922" y="704029"/>
                    <a:pt x="2277157" y="704029"/>
                  </a:cubicBezTo>
                  <a:cubicBezTo>
                    <a:pt x="2406392" y="704029"/>
                    <a:pt x="2511157" y="599264"/>
                    <a:pt x="2511157" y="470029"/>
                  </a:cubicBezTo>
                  <a:lnTo>
                    <a:pt x="2511157" y="305988"/>
                  </a:lnTo>
                  <a:lnTo>
                    <a:pt x="2663557" y="305988"/>
                  </a:lnTo>
                  <a:lnTo>
                    <a:pt x="2663557" y="470028"/>
                  </a:lnTo>
                  <a:cubicBezTo>
                    <a:pt x="2663557" y="599263"/>
                    <a:pt x="2768322" y="704028"/>
                    <a:pt x="2897557" y="704028"/>
                  </a:cubicBezTo>
                  <a:cubicBezTo>
                    <a:pt x="3026792" y="704028"/>
                    <a:pt x="3131557" y="599263"/>
                    <a:pt x="3131557" y="470028"/>
                  </a:cubicBezTo>
                  <a:lnTo>
                    <a:pt x="3131557" y="305988"/>
                  </a:lnTo>
                  <a:lnTo>
                    <a:pt x="3240000" y="305988"/>
                  </a:lnTo>
                  <a:lnTo>
                    <a:pt x="3240000" y="3230531"/>
                  </a:lnTo>
                  <a:lnTo>
                    <a:pt x="0" y="3230531"/>
                  </a:lnTo>
                  <a:close/>
                  <a:moveTo>
                    <a:pt x="415957" y="4"/>
                  </a:moveTo>
                  <a:cubicBezTo>
                    <a:pt x="485545" y="4"/>
                    <a:pt x="541957" y="56416"/>
                    <a:pt x="541957" y="126004"/>
                  </a:cubicBezTo>
                  <a:lnTo>
                    <a:pt x="541957" y="485972"/>
                  </a:lnTo>
                  <a:cubicBezTo>
                    <a:pt x="541957" y="555560"/>
                    <a:pt x="485545" y="611972"/>
                    <a:pt x="415957" y="611972"/>
                  </a:cubicBezTo>
                  <a:cubicBezTo>
                    <a:pt x="346369" y="611972"/>
                    <a:pt x="289957" y="555560"/>
                    <a:pt x="289957" y="485972"/>
                  </a:cubicBezTo>
                  <a:lnTo>
                    <a:pt x="289957" y="126004"/>
                  </a:lnTo>
                  <a:cubicBezTo>
                    <a:pt x="289957" y="56416"/>
                    <a:pt x="346369" y="4"/>
                    <a:pt x="415957" y="4"/>
                  </a:cubicBezTo>
                  <a:close/>
                  <a:moveTo>
                    <a:pt x="1036357" y="3"/>
                  </a:moveTo>
                  <a:cubicBezTo>
                    <a:pt x="1105945" y="3"/>
                    <a:pt x="1162357" y="56415"/>
                    <a:pt x="1162357" y="126003"/>
                  </a:cubicBezTo>
                  <a:lnTo>
                    <a:pt x="1162357" y="485971"/>
                  </a:lnTo>
                  <a:cubicBezTo>
                    <a:pt x="1162357" y="555559"/>
                    <a:pt x="1105945" y="611971"/>
                    <a:pt x="1036357" y="611971"/>
                  </a:cubicBezTo>
                  <a:cubicBezTo>
                    <a:pt x="966769" y="611971"/>
                    <a:pt x="910357" y="555559"/>
                    <a:pt x="910357" y="485971"/>
                  </a:cubicBezTo>
                  <a:lnTo>
                    <a:pt x="910357" y="126003"/>
                  </a:lnTo>
                  <a:cubicBezTo>
                    <a:pt x="910357" y="56415"/>
                    <a:pt x="966769" y="3"/>
                    <a:pt x="1036357" y="3"/>
                  </a:cubicBezTo>
                  <a:close/>
                  <a:moveTo>
                    <a:pt x="1656757" y="2"/>
                  </a:moveTo>
                  <a:cubicBezTo>
                    <a:pt x="1726345" y="2"/>
                    <a:pt x="1782757" y="56414"/>
                    <a:pt x="1782757" y="126002"/>
                  </a:cubicBezTo>
                  <a:lnTo>
                    <a:pt x="1782757" y="485970"/>
                  </a:lnTo>
                  <a:cubicBezTo>
                    <a:pt x="1782757" y="555558"/>
                    <a:pt x="1726345" y="611970"/>
                    <a:pt x="1656757" y="611970"/>
                  </a:cubicBezTo>
                  <a:cubicBezTo>
                    <a:pt x="1587169" y="611970"/>
                    <a:pt x="1530757" y="555558"/>
                    <a:pt x="1530757" y="485970"/>
                  </a:cubicBezTo>
                  <a:lnTo>
                    <a:pt x="1530757" y="126002"/>
                  </a:lnTo>
                  <a:cubicBezTo>
                    <a:pt x="1530757" y="56414"/>
                    <a:pt x="1587169" y="2"/>
                    <a:pt x="1656757" y="2"/>
                  </a:cubicBezTo>
                  <a:close/>
                  <a:moveTo>
                    <a:pt x="2277157" y="1"/>
                  </a:moveTo>
                  <a:cubicBezTo>
                    <a:pt x="2346745" y="1"/>
                    <a:pt x="2403157" y="56413"/>
                    <a:pt x="2403157" y="126001"/>
                  </a:cubicBezTo>
                  <a:lnTo>
                    <a:pt x="2403157" y="485969"/>
                  </a:lnTo>
                  <a:cubicBezTo>
                    <a:pt x="2403157" y="555557"/>
                    <a:pt x="2346745" y="611969"/>
                    <a:pt x="2277157" y="611969"/>
                  </a:cubicBezTo>
                  <a:cubicBezTo>
                    <a:pt x="2207569" y="611969"/>
                    <a:pt x="2151157" y="555557"/>
                    <a:pt x="2151157" y="485969"/>
                  </a:cubicBezTo>
                  <a:lnTo>
                    <a:pt x="2151157" y="126001"/>
                  </a:lnTo>
                  <a:cubicBezTo>
                    <a:pt x="2151157" y="56413"/>
                    <a:pt x="2207569" y="1"/>
                    <a:pt x="2277157" y="1"/>
                  </a:cubicBezTo>
                  <a:close/>
                  <a:moveTo>
                    <a:pt x="2897557" y="0"/>
                  </a:moveTo>
                  <a:cubicBezTo>
                    <a:pt x="2967145" y="0"/>
                    <a:pt x="3023557" y="56412"/>
                    <a:pt x="3023557" y="126000"/>
                  </a:cubicBezTo>
                  <a:lnTo>
                    <a:pt x="3023557" y="485968"/>
                  </a:lnTo>
                  <a:cubicBezTo>
                    <a:pt x="3023557" y="555556"/>
                    <a:pt x="2967145" y="611968"/>
                    <a:pt x="2897557" y="611968"/>
                  </a:cubicBezTo>
                  <a:cubicBezTo>
                    <a:pt x="2827969" y="611968"/>
                    <a:pt x="2771557" y="555556"/>
                    <a:pt x="2771557" y="485968"/>
                  </a:cubicBezTo>
                  <a:lnTo>
                    <a:pt x="2771557" y="126000"/>
                  </a:lnTo>
                  <a:cubicBezTo>
                    <a:pt x="2771557" y="56412"/>
                    <a:pt x="2827969" y="0"/>
                    <a:pt x="2897557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399" name="Pie 24">
              <a:extLst>
                <a:ext uri="{FF2B5EF4-FFF2-40B4-BE49-F238E27FC236}">
                  <a16:creationId xmlns:a16="http://schemas.microsoft.com/office/drawing/2014/main" id="{7B6FA862-DF06-4CC9-8B29-4F22E40F5DBC}"/>
                </a:ext>
              </a:extLst>
            </p:cNvPr>
            <p:cNvSpPr/>
            <p:nvPr/>
          </p:nvSpPr>
          <p:spPr>
            <a:xfrm>
              <a:off x="3701736" y="3566704"/>
              <a:ext cx="454297" cy="451780"/>
            </a:xfrm>
            <a:custGeom>
              <a:avLst/>
              <a:gdLst/>
              <a:ahLst/>
              <a:cxnLst/>
              <a:rect l="l" t="t" r="r" b="b"/>
              <a:pathLst>
                <a:path w="3228711" h="3210836">
                  <a:moveTo>
                    <a:pt x="351626" y="695968"/>
                  </a:moveTo>
                  <a:lnTo>
                    <a:pt x="1548007" y="1678300"/>
                  </a:lnTo>
                  <a:lnTo>
                    <a:pt x="236194" y="2500159"/>
                  </a:lnTo>
                  <a:cubicBezTo>
                    <a:pt x="-116985" y="1936431"/>
                    <a:pt x="-70514" y="1210092"/>
                    <a:pt x="351626" y="695968"/>
                  </a:cubicBezTo>
                  <a:close/>
                  <a:moveTo>
                    <a:pt x="1957429" y="262366"/>
                  </a:moveTo>
                  <a:cubicBezTo>
                    <a:pt x="2634256" y="359480"/>
                    <a:pt x="3156733" y="907132"/>
                    <a:pt x="3221913" y="1587776"/>
                  </a:cubicBezTo>
                  <a:cubicBezTo>
                    <a:pt x="3287093" y="2268421"/>
                    <a:pt x="2878048" y="2905277"/>
                    <a:pt x="2231953" y="3129078"/>
                  </a:cubicBezTo>
                  <a:cubicBezTo>
                    <a:pt x="1585858" y="3352879"/>
                    <a:pt x="870522" y="3105497"/>
                    <a:pt x="500715" y="2530372"/>
                  </a:cubicBezTo>
                  <a:lnTo>
                    <a:pt x="1746987" y="1729019"/>
                  </a:lnTo>
                  <a:close/>
                  <a:moveTo>
                    <a:pt x="1604447" y="200"/>
                  </a:moveTo>
                  <a:cubicBezTo>
                    <a:pt x="1665125" y="-778"/>
                    <a:pt x="1726175" y="1809"/>
                    <a:pt x="1787307" y="8072"/>
                  </a:cubicBezTo>
                  <a:lnTo>
                    <a:pt x="1629532" y="1548011"/>
                  </a:lnTo>
                  <a:lnTo>
                    <a:pt x="483856" y="506987"/>
                  </a:lnTo>
                  <a:cubicBezTo>
                    <a:pt x="773141" y="188622"/>
                    <a:pt x="1179697" y="7051"/>
                    <a:pt x="1604447" y="20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400" name="Rectangle 16">
              <a:extLst>
                <a:ext uri="{FF2B5EF4-FFF2-40B4-BE49-F238E27FC236}">
                  <a16:creationId xmlns:a16="http://schemas.microsoft.com/office/drawing/2014/main" id="{3BD5DFA1-C8DE-49B6-836B-27F045C39EF0}"/>
                </a:ext>
              </a:extLst>
            </p:cNvPr>
            <p:cNvSpPr/>
            <p:nvPr/>
          </p:nvSpPr>
          <p:spPr>
            <a:xfrm rot="2700000">
              <a:off x="2671323" y="5430959"/>
              <a:ext cx="297363" cy="565750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380" name="Oval 46">
            <a:extLst>
              <a:ext uri="{FF2B5EF4-FFF2-40B4-BE49-F238E27FC236}">
                <a16:creationId xmlns:a16="http://schemas.microsoft.com/office/drawing/2014/main" id="{72C94CD9-B4C2-41EC-91E1-3BFE7C74D072}"/>
              </a:ext>
            </a:extLst>
          </p:cNvPr>
          <p:cNvSpPr/>
          <p:nvPr/>
        </p:nvSpPr>
        <p:spPr>
          <a:xfrm>
            <a:off x="6122182" y="2111235"/>
            <a:ext cx="532606" cy="532608"/>
          </a:xfrm>
          <a:prstGeom prst="rect">
            <a:avLst/>
          </a:prstGeom>
          <a:noFill/>
          <a:ln w="25400">
            <a:solidFill>
              <a:schemeClr val="accent4"/>
            </a:solidFill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2701"/>
          </a:p>
        </p:txBody>
      </p:sp>
      <p:sp>
        <p:nvSpPr>
          <p:cNvPr id="381" name="TextBox 380">
            <a:extLst>
              <a:ext uri="{FF2B5EF4-FFF2-40B4-BE49-F238E27FC236}">
                <a16:creationId xmlns:a16="http://schemas.microsoft.com/office/drawing/2014/main" id="{D3158127-44B0-49BD-85D4-3AF756D0D834}"/>
              </a:ext>
            </a:extLst>
          </p:cNvPr>
          <p:cNvSpPr txBox="1"/>
          <p:nvPr/>
        </p:nvSpPr>
        <p:spPr>
          <a:xfrm>
            <a:off x="6133468" y="2146707"/>
            <a:ext cx="5100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4"/>
                </a:solidFill>
                <a:cs typeface="Arial" pitchFamily="34" charset="0"/>
              </a:rPr>
              <a:t>A</a:t>
            </a:r>
            <a:endParaRPr lang="ko-KR" altLang="en-US" sz="2400" b="1" dirty="0">
              <a:solidFill>
                <a:schemeClr val="accent4"/>
              </a:solidFill>
              <a:cs typeface="Arial" pitchFamily="34" charset="0"/>
            </a:endParaRPr>
          </a:p>
        </p:txBody>
      </p:sp>
      <p:grpSp>
        <p:nvGrpSpPr>
          <p:cNvPr id="391" name="Group 390">
            <a:extLst>
              <a:ext uri="{FF2B5EF4-FFF2-40B4-BE49-F238E27FC236}">
                <a16:creationId xmlns:a16="http://schemas.microsoft.com/office/drawing/2014/main" id="{B61F1878-BBC4-4D15-A4EF-897589120ACB}"/>
              </a:ext>
            </a:extLst>
          </p:cNvPr>
          <p:cNvGrpSpPr/>
          <p:nvPr/>
        </p:nvGrpSpPr>
        <p:grpSpPr>
          <a:xfrm>
            <a:off x="6891887" y="1997120"/>
            <a:ext cx="4855975" cy="760839"/>
            <a:chOff x="6565695" y="2005884"/>
            <a:chExt cx="2037996" cy="760839"/>
          </a:xfrm>
        </p:grpSpPr>
        <p:sp>
          <p:nvSpPr>
            <p:cNvPr id="392" name="TextBox 391">
              <a:extLst>
                <a:ext uri="{FF2B5EF4-FFF2-40B4-BE49-F238E27FC236}">
                  <a16:creationId xmlns:a16="http://schemas.microsoft.com/office/drawing/2014/main" id="{D465E260-1291-4A60-8B07-754CC5827D9A}"/>
                </a:ext>
              </a:extLst>
            </p:cNvPr>
            <p:cNvSpPr txBox="1"/>
            <p:nvPr/>
          </p:nvSpPr>
          <p:spPr>
            <a:xfrm>
              <a:off x="6565695" y="2305058"/>
              <a:ext cx="203799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93" name="TextBox 392">
              <a:extLst>
                <a:ext uri="{FF2B5EF4-FFF2-40B4-BE49-F238E27FC236}">
                  <a16:creationId xmlns:a16="http://schemas.microsoft.com/office/drawing/2014/main" id="{333810D8-4BFE-48DA-84DD-DE0F39DF858D}"/>
                </a:ext>
              </a:extLst>
            </p:cNvPr>
            <p:cNvSpPr txBox="1"/>
            <p:nvPr/>
          </p:nvSpPr>
          <p:spPr>
            <a:xfrm>
              <a:off x="6565695" y="2005884"/>
              <a:ext cx="20379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cxnSp>
        <p:nvCxnSpPr>
          <p:cNvPr id="401" name="Straight Arrow Connector 400">
            <a:extLst>
              <a:ext uri="{FF2B5EF4-FFF2-40B4-BE49-F238E27FC236}">
                <a16:creationId xmlns:a16="http://schemas.microsoft.com/office/drawing/2014/main" id="{EBC517EB-A5FF-4D5D-951F-52C41AF26309}"/>
              </a:ext>
            </a:extLst>
          </p:cNvPr>
          <p:cNvCxnSpPr>
            <a:cxnSpLocks/>
          </p:cNvCxnSpPr>
          <p:nvPr/>
        </p:nvCxnSpPr>
        <p:spPr>
          <a:xfrm>
            <a:off x="4859383" y="2377539"/>
            <a:ext cx="1016776" cy="0"/>
          </a:xfrm>
          <a:prstGeom prst="straightConnector1">
            <a:avLst/>
          </a:prstGeom>
          <a:ln w="25400">
            <a:solidFill>
              <a:schemeClr val="accent4"/>
            </a:solidFill>
            <a:prstDash val="sysDash"/>
            <a:headEnd w="lg" len="lg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8" name="Oval 43">
            <a:extLst>
              <a:ext uri="{FF2B5EF4-FFF2-40B4-BE49-F238E27FC236}">
                <a16:creationId xmlns:a16="http://schemas.microsoft.com/office/drawing/2014/main" id="{18C263DC-0EA7-4A01-B9BC-053184F3D2B7}"/>
              </a:ext>
            </a:extLst>
          </p:cNvPr>
          <p:cNvSpPr/>
          <p:nvPr/>
        </p:nvSpPr>
        <p:spPr>
          <a:xfrm>
            <a:off x="6122182" y="3187384"/>
            <a:ext cx="532606" cy="532608"/>
          </a:xfrm>
          <a:prstGeom prst="rect">
            <a:avLst/>
          </a:prstGeom>
          <a:noFill/>
          <a:ln w="25400">
            <a:solidFill>
              <a:schemeClr val="accent3"/>
            </a:solidFill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2701"/>
          </a:p>
        </p:txBody>
      </p:sp>
      <p:sp>
        <p:nvSpPr>
          <p:cNvPr id="379" name="TextBox 378">
            <a:extLst>
              <a:ext uri="{FF2B5EF4-FFF2-40B4-BE49-F238E27FC236}">
                <a16:creationId xmlns:a16="http://schemas.microsoft.com/office/drawing/2014/main" id="{C4A8D510-211B-4C65-9F2E-48754DBBE3CA}"/>
              </a:ext>
            </a:extLst>
          </p:cNvPr>
          <p:cNvSpPr txBox="1"/>
          <p:nvPr/>
        </p:nvSpPr>
        <p:spPr>
          <a:xfrm>
            <a:off x="6133468" y="3222856"/>
            <a:ext cx="5100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3"/>
                </a:solidFill>
                <a:cs typeface="Arial" pitchFamily="34" charset="0"/>
              </a:rPr>
              <a:t>B</a:t>
            </a:r>
            <a:endParaRPr lang="ko-KR" altLang="en-US" sz="2400" b="1" dirty="0">
              <a:solidFill>
                <a:schemeClr val="accent3"/>
              </a:solidFill>
              <a:cs typeface="Arial" pitchFamily="34" charset="0"/>
            </a:endParaRPr>
          </a:p>
        </p:txBody>
      </p:sp>
      <p:grpSp>
        <p:nvGrpSpPr>
          <p:cNvPr id="388" name="Group 387">
            <a:extLst>
              <a:ext uri="{FF2B5EF4-FFF2-40B4-BE49-F238E27FC236}">
                <a16:creationId xmlns:a16="http://schemas.microsoft.com/office/drawing/2014/main" id="{49E00A62-B328-48D8-93A0-6EFCFDAB8A86}"/>
              </a:ext>
            </a:extLst>
          </p:cNvPr>
          <p:cNvGrpSpPr/>
          <p:nvPr/>
        </p:nvGrpSpPr>
        <p:grpSpPr>
          <a:xfrm>
            <a:off x="6891887" y="3073269"/>
            <a:ext cx="4855975" cy="760839"/>
            <a:chOff x="6565695" y="2005884"/>
            <a:chExt cx="2037996" cy="760839"/>
          </a:xfrm>
        </p:grpSpPr>
        <p:sp>
          <p:nvSpPr>
            <p:cNvPr id="389" name="TextBox 388">
              <a:extLst>
                <a:ext uri="{FF2B5EF4-FFF2-40B4-BE49-F238E27FC236}">
                  <a16:creationId xmlns:a16="http://schemas.microsoft.com/office/drawing/2014/main" id="{D5C42015-70CC-42DC-9764-9E7BCC427FC7}"/>
                </a:ext>
              </a:extLst>
            </p:cNvPr>
            <p:cNvSpPr txBox="1"/>
            <p:nvPr/>
          </p:nvSpPr>
          <p:spPr>
            <a:xfrm>
              <a:off x="6565695" y="2305058"/>
              <a:ext cx="203799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90" name="TextBox 389">
              <a:extLst>
                <a:ext uri="{FF2B5EF4-FFF2-40B4-BE49-F238E27FC236}">
                  <a16:creationId xmlns:a16="http://schemas.microsoft.com/office/drawing/2014/main" id="{5CB812E6-D536-4180-A474-C850C3EF65B5}"/>
                </a:ext>
              </a:extLst>
            </p:cNvPr>
            <p:cNvSpPr txBox="1"/>
            <p:nvPr/>
          </p:nvSpPr>
          <p:spPr>
            <a:xfrm>
              <a:off x="6565695" y="2005884"/>
              <a:ext cx="20379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cxnSp>
        <p:nvCxnSpPr>
          <p:cNvPr id="402" name="Straight Arrow Connector 401">
            <a:extLst>
              <a:ext uri="{FF2B5EF4-FFF2-40B4-BE49-F238E27FC236}">
                <a16:creationId xmlns:a16="http://schemas.microsoft.com/office/drawing/2014/main" id="{FE97A96A-FC82-4F88-B1BD-3B3FCBB8DBCB}"/>
              </a:ext>
            </a:extLst>
          </p:cNvPr>
          <p:cNvCxnSpPr>
            <a:cxnSpLocks/>
          </p:cNvCxnSpPr>
          <p:nvPr/>
        </p:nvCxnSpPr>
        <p:spPr>
          <a:xfrm>
            <a:off x="4640767" y="3453688"/>
            <a:ext cx="1235392" cy="0"/>
          </a:xfrm>
          <a:prstGeom prst="straightConnector1">
            <a:avLst/>
          </a:prstGeom>
          <a:ln w="25400">
            <a:solidFill>
              <a:schemeClr val="accent3"/>
            </a:solidFill>
            <a:prstDash val="sysDash"/>
            <a:headEnd w="lg" len="lg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6" name="Oval 40">
            <a:extLst>
              <a:ext uri="{FF2B5EF4-FFF2-40B4-BE49-F238E27FC236}">
                <a16:creationId xmlns:a16="http://schemas.microsoft.com/office/drawing/2014/main" id="{F722CE8F-4478-438E-90CD-32ED6B288AEE}"/>
              </a:ext>
            </a:extLst>
          </p:cNvPr>
          <p:cNvSpPr/>
          <p:nvPr/>
        </p:nvSpPr>
        <p:spPr>
          <a:xfrm>
            <a:off x="6122182" y="4263534"/>
            <a:ext cx="532606" cy="532606"/>
          </a:xfrm>
          <a:prstGeom prst="rect">
            <a:avLst/>
          </a:prstGeom>
          <a:noFill/>
          <a:ln w="25400">
            <a:solidFill>
              <a:schemeClr val="accent2"/>
            </a:solidFill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2701"/>
          </a:p>
        </p:txBody>
      </p:sp>
      <p:sp>
        <p:nvSpPr>
          <p:cNvPr id="377" name="TextBox 376">
            <a:extLst>
              <a:ext uri="{FF2B5EF4-FFF2-40B4-BE49-F238E27FC236}">
                <a16:creationId xmlns:a16="http://schemas.microsoft.com/office/drawing/2014/main" id="{6FFD47D5-B8DC-48F7-B607-138E18652491}"/>
              </a:ext>
            </a:extLst>
          </p:cNvPr>
          <p:cNvSpPr txBox="1"/>
          <p:nvPr/>
        </p:nvSpPr>
        <p:spPr>
          <a:xfrm>
            <a:off x="6133468" y="4299005"/>
            <a:ext cx="5100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2"/>
                </a:solidFill>
                <a:cs typeface="Arial" pitchFamily="34" charset="0"/>
              </a:rPr>
              <a:t>C</a:t>
            </a:r>
            <a:endParaRPr lang="ko-KR" altLang="en-US" sz="2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grpSp>
        <p:nvGrpSpPr>
          <p:cNvPr id="385" name="Group 384">
            <a:extLst>
              <a:ext uri="{FF2B5EF4-FFF2-40B4-BE49-F238E27FC236}">
                <a16:creationId xmlns:a16="http://schemas.microsoft.com/office/drawing/2014/main" id="{D42E4E26-7D18-4D19-933C-9E5197E4458D}"/>
              </a:ext>
            </a:extLst>
          </p:cNvPr>
          <p:cNvGrpSpPr/>
          <p:nvPr/>
        </p:nvGrpSpPr>
        <p:grpSpPr>
          <a:xfrm>
            <a:off x="6891887" y="4149418"/>
            <a:ext cx="4855975" cy="760839"/>
            <a:chOff x="6565695" y="2005884"/>
            <a:chExt cx="2037996" cy="760839"/>
          </a:xfrm>
        </p:grpSpPr>
        <p:sp>
          <p:nvSpPr>
            <p:cNvPr id="386" name="TextBox 385">
              <a:extLst>
                <a:ext uri="{FF2B5EF4-FFF2-40B4-BE49-F238E27FC236}">
                  <a16:creationId xmlns:a16="http://schemas.microsoft.com/office/drawing/2014/main" id="{754DFCBC-5166-4B94-A3DF-85A5E76C92AC}"/>
                </a:ext>
              </a:extLst>
            </p:cNvPr>
            <p:cNvSpPr txBox="1"/>
            <p:nvPr/>
          </p:nvSpPr>
          <p:spPr>
            <a:xfrm>
              <a:off x="6565695" y="2305058"/>
              <a:ext cx="203799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87" name="TextBox 386">
              <a:extLst>
                <a:ext uri="{FF2B5EF4-FFF2-40B4-BE49-F238E27FC236}">
                  <a16:creationId xmlns:a16="http://schemas.microsoft.com/office/drawing/2014/main" id="{1C35F501-52DE-4D8D-80FC-A2BE1234C0AF}"/>
                </a:ext>
              </a:extLst>
            </p:cNvPr>
            <p:cNvSpPr txBox="1"/>
            <p:nvPr/>
          </p:nvSpPr>
          <p:spPr>
            <a:xfrm>
              <a:off x="6565695" y="2005884"/>
              <a:ext cx="20379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cxnSp>
        <p:nvCxnSpPr>
          <p:cNvPr id="403" name="Straight Arrow Connector 402">
            <a:extLst>
              <a:ext uri="{FF2B5EF4-FFF2-40B4-BE49-F238E27FC236}">
                <a16:creationId xmlns:a16="http://schemas.microsoft.com/office/drawing/2014/main" id="{9180FA39-227C-4D9D-905D-9AFC4EEF0459}"/>
              </a:ext>
            </a:extLst>
          </p:cNvPr>
          <p:cNvCxnSpPr>
            <a:cxnSpLocks/>
          </p:cNvCxnSpPr>
          <p:nvPr/>
        </p:nvCxnSpPr>
        <p:spPr>
          <a:xfrm>
            <a:off x="4161698" y="4529837"/>
            <a:ext cx="1714461" cy="0"/>
          </a:xfrm>
          <a:prstGeom prst="straightConnector1">
            <a:avLst/>
          </a:prstGeom>
          <a:ln w="25400">
            <a:solidFill>
              <a:schemeClr val="accent2"/>
            </a:solidFill>
            <a:prstDash val="sysDash"/>
            <a:headEnd w="lg" len="lg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4" name="Oval 37">
            <a:extLst>
              <a:ext uri="{FF2B5EF4-FFF2-40B4-BE49-F238E27FC236}">
                <a16:creationId xmlns:a16="http://schemas.microsoft.com/office/drawing/2014/main" id="{30CF097D-F402-49DC-A3F2-0C0D03048545}"/>
              </a:ext>
            </a:extLst>
          </p:cNvPr>
          <p:cNvSpPr/>
          <p:nvPr/>
        </p:nvSpPr>
        <p:spPr>
          <a:xfrm>
            <a:off x="6122182" y="5339682"/>
            <a:ext cx="532606" cy="532606"/>
          </a:xfrm>
          <a:prstGeom prst="rect">
            <a:avLst/>
          </a:prstGeom>
          <a:noFill/>
          <a:ln w="25400">
            <a:solidFill>
              <a:schemeClr val="accent1"/>
            </a:solidFill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2701"/>
          </a:p>
        </p:txBody>
      </p:sp>
      <p:sp>
        <p:nvSpPr>
          <p:cNvPr id="375" name="TextBox 374">
            <a:extLst>
              <a:ext uri="{FF2B5EF4-FFF2-40B4-BE49-F238E27FC236}">
                <a16:creationId xmlns:a16="http://schemas.microsoft.com/office/drawing/2014/main" id="{3FA18B51-A357-46AC-9561-C77B4D4B45B6}"/>
              </a:ext>
            </a:extLst>
          </p:cNvPr>
          <p:cNvSpPr txBox="1"/>
          <p:nvPr/>
        </p:nvSpPr>
        <p:spPr>
          <a:xfrm>
            <a:off x="6133468" y="5375153"/>
            <a:ext cx="5100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D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grpSp>
        <p:nvGrpSpPr>
          <p:cNvPr id="382" name="Group 381">
            <a:extLst>
              <a:ext uri="{FF2B5EF4-FFF2-40B4-BE49-F238E27FC236}">
                <a16:creationId xmlns:a16="http://schemas.microsoft.com/office/drawing/2014/main" id="{FA2F11EB-857A-4CFE-84F7-64D7238EB48D}"/>
              </a:ext>
            </a:extLst>
          </p:cNvPr>
          <p:cNvGrpSpPr/>
          <p:nvPr/>
        </p:nvGrpSpPr>
        <p:grpSpPr>
          <a:xfrm>
            <a:off x="6891887" y="5225566"/>
            <a:ext cx="4855975" cy="760839"/>
            <a:chOff x="6565695" y="2005884"/>
            <a:chExt cx="2037996" cy="760839"/>
          </a:xfrm>
        </p:grpSpPr>
        <p:sp>
          <p:nvSpPr>
            <p:cNvPr id="383" name="TextBox 382">
              <a:extLst>
                <a:ext uri="{FF2B5EF4-FFF2-40B4-BE49-F238E27FC236}">
                  <a16:creationId xmlns:a16="http://schemas.microsoft.com/office/drawing/2014/main" id="{4A684428-8720-41B1-A86A-6C691F630934}"/>
                </a:ext>
              </a:extLst>
            </p:cNvPr>
            <p:cNvSpPr txBox="1"/>
            <p:nvPr/>
          </p:nvSpPr>
          <p:spPr>
            <a:xfrm>
              <a:off x="6565695" y="2305058"/>
              <a:ext cx="203799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84" name="TextBox 383">
              <a:extLst>
                <a:ext uri="{FF2B5EF4-FFF2-40B4-BE49-F238E27FC236}">
                  <a16:creationId xmlns:a16="http://schemas.microsoft.com/office/drawing/2014/main" id="{76DBE722-4646-4389-99E5-BF192485A0B1}"/>
                </a:ext>
              </a:extLst>
            </p:cNvPr>
            <p:cNvSpPr txBox="1"/>
            <p:nvPr/>
          </p:nvSpPr>
          <p:spPr>
            <a:xfrm>
              <a:off x="6565695" y="2005884"/>
              <a:ext cx="20379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cxnSp>
        <p:nvCxnSpPr>
          <p:cNvPr id="404" name="Straight Arrow Connector 403">
            <a:extLst>
              <a:ext uri="{FF2B5EF4-FFF2-40B4-BE49-F238E27FC236}">
                <a16:creationId xmlns:a16="http://schemas.microsoft.com/office/drawing/2014/main" id="{ACA5AFEA-2191-4383-B8F3-5259E553AF63}"/>
              </a:ext>
            </a:extLst>
          </p:cNvPr>
          <p:cNvCxnSpPr>
            <a:cxnSpLocks/>
          </p:cNvCxnSpPr>
          <p:nvPr/>
        </p:nvCxnSpPr>
        <p:spPr>
          <a:xfrm>
            <a:off x="3455359" y="5597758"/>
            <a:ext cx="2420800" cy="16454"/>
          </a:xfrm>
          <a:prstGeom prst="straightConnector1">
            <a:avLst/>
          </a:prstGeom>
          <a:ln w="25400">
            <a:prstDash val="sysDash"/>
            <a:headEnd w="lg" len="lg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11170</TotalTime>
  <Words>104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23</cp:revision>
  <dcterms:created xsi:type="dcterms:W3CDTF">2018-02-18T19:39:47Z</dcterms:created>
  <dcterms:modified xsi:type="dcterms:W3CDTF">2021-04-14T01:55:37Z</dcterms:modified>
</cp:coreProperties>
</file>