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108" name="Group 2107">
            <a:extLst>
              <a:ext uri="{FF2B5EF4-FFF2-40B4-BE49-F238E27FC236}">
                <a16:creationId xmlns:a16="http://schemas.microsoft.com/office/drawing/2014/main" id="{E4C183B1-792D-4453-80E1-E17F05AAF88E}"/>
              </a:ext>
            </a:extLst>
          </p:cNvPr>
          <p:cNvGrpSpPr/>
          <p:nvPr/>
        </p:nvGrpSpPr>
        <p:grpSpPr>
          <a:xfrm>
            <a:off x="6503728" y="1535905"/>
            <a:ext cx="4751475" cy="4733845"/>
            <a:chOff x="6272497" y="932934"/>
            <a:chExt cx="5270303" cy="5250748"/>
          </a:xfrm>
        </p:grpSpPr>
        <p:grpSp>
          <p:nvGrpSpPr>
            <p:cNvPr id="2048" name="Group 2047">
              <a:extLst>
                <a:ext uri="{FF2B5EF4-FFF2-40B4-BE49-F238E27FC236}">
                  <a16:creationId xmlns:a16="http://schemas.microsoft.com/office/drawing/2014/main" id="{F2359E8C-E2D7-45B9-AD45-CCBC404693B7}"/>
                </a:ext>
              </a:extLst>
            </p:cNvPr>
            <p:cNvGrpSpPr/>
            <p:nvPr/>
          </p:nvGrpSpPr>
          <p:grpSpPr>
            <a:xfrm>
              <a:off x="6849648" y="932934"/>
              <a:ext cx="3178979" cy="4513515"/>
              <a:chOff x="6482179" y="1271988"/>
              <a:chExt cx="3178979" cy="4513515"/>
            </a:xfrm>
          </p:grpSpPr>
          <p:sp>
            <p:nvSpPr>
              <p:cNvPr id="2049" name="Rectangle: Rounded Corners 2048">
                <a:extLst>
                  <a:ext uri="{FF2B5EF4-FFF2-40B4-BE49-F238E27FC236}">
                    <a16:creationId xmlns:a16="http://schemas.microsoft.com/office/drawing/2014/main" id="{37482E23-9107-4109-BCDF-B9BA7A8EECE1}"/>
                  </a:ext>
                </a:extLst>
              </p:cNvPr>
              <p:cNvSpPr/>
              <p:nvPr/>
            </p:nvSpPr>
            <p:spPr>
              <a:xfrm flipH="1">
                <a:off x="7922690" y="3027394"/>
                <a:ext cx="161089" cy="2758109"/>
              </a:xfrm>
              <a:prstGeom prst="roundRect">
                <a:avLst>
                  <a:gd name="adj" fmla="val 38704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50" name="Rectangle 2049">
                <a:extLst>
                  <a:ext uri="{FF2B5EF4-FFF2-40B4-BE49-F238E27FC236}">
                    <a16:creationId xmlns:a16="http://schemas.microsoft.com/office/drawing/2014/main" id="{50137C08-9D2A-4271-AC19-3D7D7842B960}"/>
                  </a:ext>
                </a:extLst>
              </p:cNvPr>
              <p:cNvSpPr/>
              <p:nvPr/>
            </p:nvSpPr>
            <p:spPr>
              <a:xfrm flipH="1">
                <a:off x="7957521" y="1271990"/>
                <a:ext cx="91440" cy="1777123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51" name="Rectangle 2050">
                <a:extLst>
                  <a:ext uri="{FF2B5EF4-FFF2-40B4-BE49-F238E27FC236}">
                    <a16:creationId xmlns:a16="http://schemas.microsoft.com/office/drawing/2014/main" id="{C50510A0-0E08-4147-9378-3BF2640B3D94}"/>
                  </a:ext>
                </a:extLst>
              </p:cNvPr>
              <p:cNvSpPr/>
              <p:nvPr/>
            </p:nvSpPr>
            <p:spPr>
              <a:xfrm rot="2582333" flipH="1">
                <a:off x="8282728" y="1461167"/>
                <a:ext cx="91440" cy="917541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52" name="Rectangle 2051">
                <a:extLst>
                  <a:ext uri="{FF2B5EF4-FFF2-40B4-BE49-F238E27FC236}">
                    <a16:creationId xmlns:a16="http://schemas.microsoft.com/office/drawing/2014/main" id="{206A2606-D644-4B47-95B0-CECF5244E163}"/>
                  </a:ext>
                </a:extLst>
              </p:cNvPr>
              <p:cNvSpPr/>
              <p:nvPr/>
            </p:nvSpPr>
            <p:spPr>
              <a:xfrm flipH="1">
                <a:off x="6920719" y="1271988"/>
                <a:ext cx="1126688" cy="9144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53" name="Rectangle 2052">
                <a:extLst>
                  <a:ext uri="{FF2B5EF4-FFF2-40B4-BE49-F238E27FC236}">
                    <a16:creationId xmlns:a16="http://schemas.microsoft.com/office/drawing/2014/main" id="{1D88400C-F36A-4700-9DAE-1D2901207AFD}"/>
                  </a:ext>
                </a:extLst>
              </p:cNvPr>
              <p:cNvSpPr/>
              <p:nvPr/>
            </p:nvSpPr>
            <p:spPr>
              <a:xfrm flipH="1">
                <a:off x="6919165" y="1277885"/>
                <a:ext cx="91440" cy="917541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054" name="Group 2053">
                <a:extLst>
                  <a:ext uri="{FF2B5EF4-FFF2-40B4-BE49-F238E27FC236}">
                    <a16:creationId xmlns:a16="http://schemas.microsoft.com/office/drawing/2014/main" id="{B9940764-0A2B-4B84-A983-FB90E2F33C5F}"/>
                  </a:ext>
                </a:extLst>
              </p:cNvPr>
              <p:cNvGrpSpPr/>
              <p:nvPr/>
            </p:nvGrpSpPr>
            <p:grpSpPr>
              <a:xfrm flipH="1">
                <a:off x="6482179" y="1883286"/>
                <a:ext cx="965412" cy="655001"/>
                <a:chOff x="9283074" y="1746481"/>
                <a:chExt cx="1223752" cy="830276"/>
              </a:xfrm>
            </p:grpSpPr>
            <p:sp>
              <p:nvSpPr>
                <p:cNvPr id="2079" name="Rectangle 2078">
                  <a:extLst>
                    <a:ext uri="{FF2B5EF4-FFF2-40B4-BE49-F238E27FC236}">
                      <a16:creationId xmlns:a16="http://schemas.microsoft.com/office/drawing/2014/main" id="{84939219-87DF-4265-A13F-0B44DD9BA7C9}"/>
                    </a:ext>
                  </a:extLst>
                </p:cNvPr>
                <p:cNvSpPr/>
                <p:nvPr/>
              </p:nvSpPr>
              <p:spPr>
                <a:xfrm>
                  <a:off x="9283074" y="1746481"/>
                  <a:ext cx="1223752" cy="830276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0" name="Rectangle 2079">
                  <a:extLst>
                    <a:ext uri="{FF2B5EF4-FFF2-40B4-BE49-F238E27FC236}">
                      <a16:creationId xmlns:a16="http://schemas.microsoft.com/office/drawing/2014/main" id="{73919CE9-A831-4611-A0B9-4E99A5E21B57}"/>
                    </a:ext>
                  </a:extLst>
                </p:cNvPr>
                <p:cNvSpPr/>
                <p:nvPr/>
              </p:nvSpPr>
              <p:spPr>
                <a:xfrm>
                  <a:off x="9372505" y="1807157"/>
                  <a:ext cx="1044888" cy="708924"/>
                </a:xfrm>
                <a:prstGeom prst="rect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2055" name="Rectangle: Rounded Corners 2054">
                <a:extLst>
                  <a:ext uri="{FF2B5EF4-FFF2-40B4-BE49-F238E27FC236}">
                    <a16:creationId xmlns:a16="http://schemas.microsoft.com/office/drawing/2014/main" id="{05F718AF-4075-4915-BF8A-2C45A1BE55CB}"/>
                  </a:ext>
                </a:extLst>
              </p:cNvPr>
              <p:cNvSpPr/>
              <p:nvPr/>
            </p:nvSpPr>
            <p:spPr>
              <a:xfrm flipH="1">
                <a:off x="7887858" y="2156548"/>
                <a:ext cx="230765" cy="189661"/>
              </a:xfrm>
              <a:prstGeom prst="roundRect">
                <a:avLst>
                  <a:gd name="adj" fmla="val 38704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56" name="Rectangle 2055">
                <a:extLst>
                  <a:ext uri="{FF2B5EF4-FFF2-40B4-BE49-F238E27FC236}">
                    <a16:creationId xmlns:a16="http://schemas.microsoft.com/office/drawing/2014/main" id="{B2A078CA-D3AD-4F6C-909B-9B54B5DEACE5}"/>
                  </a:ext>
                </a:extLst>
              </p:cNvPr>
              <p:cNvSpPr/>
              <p:nvPr/>
            </p:nvSpPr>
            <p:spPr>
              <a:xfrm rot="7295575" flipH="1">
                <a:off x="8927826" y="1373936"/>
                <a:ext cx="91440" cy="917541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057" name="Group 2056">
                <a:extLst>
                  <a:ext uri="{FF2B5EF4-FFF2-40B4-BE49-F238E27FC236}">
                    <a16:creationId xmlns:a16="http://schemas.microsoft.com/office/drawing/2014/main" id="{C61C6A66-0AE7-49B0-A629-419D2E8954E4}"/>
                  </a:ext>
                </a:extLst>
              </p:cNvPr>
              <p:cNvGrpSpPr/>
              <p:nvPr/>
            </p:nvGrpSpPr>
            <p:grpSpPr>
              <a:xfrm rot="20277078">
                <a:off x="9094561" y="2013721"/>
                <a:ext cx="566597" cy="259871"/>
                <a:chOff x="9094561" y="2013721"/>
                <a:chExt cx="566597" cy="259871"/>
              </a:xfrm>
            </p:grpSpPr>
            <p:sp>
              <p:nvSpPr>
                <p:cNvPr id="2077" name="Rectangle: Top Corners Rounded 2076">
                  <a:extLst>
                    <a:ext uri="{FF2B5EF4-FFF2-40B4-BE49-F238E27FC236}">
                      <a16:creationId xmlns:a16="http://schemas.microsoft.com/office/drawing/2014/main" id="{A3FBE3DE-964C-43EB-B0F7-227A01829C10}"/>
                    </a:ext>
                  </a:extLst>
                </p:cNvPr>
                <p:cNvSpPr/>
                <p:nvPr/>
              </p:nvSpPr>
              <p:spPr>
                <a:xfrm rot="20511467" flipH="1">
                  <a:off x="9094561" y="2013721"/>
                  <a:ext cx="561926" cy="196545"/>
                </a:xfrm>
                <a:prstGeom prst="round2SameRect">
                  <a:avLst>
                    <a:gd name="adj1" fmla="val 42297"/>
                    <a:gd name="adj2" fmla="val 0"/>
                  </a:avLst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8" name="Rectangle: Top Corners Rounded 2077">
                  <a:extLst>
                    <a:ext uri="{FF2B5EF4-FFF2-40B4-BE49-F238E27FC236}">
                      <a16:creationId xmlns:a16="http://schemas.microsoft.com/office/drawing/2014/main" id="{92D51634-3658-400D-B5B1-D0EC0EFE57A2}"/>
                    </a:ext>
                  </a:extLst>
                </p:cNvPr>
                <p:cNvSpPr/>
                <p:nvPr/>
              </p:nvSpPr>
              <p:spPr>
                <a:xfrm rot="9669696" flipH="1">
                  <a:off x="9153601" y="2206613"/>
                  <a:ext cx="507557" cy="66979"/>
                </a:xfrm>
                <a:prstGeom prst="round2SameRect">
                  <a:avLst>
                    <a:gd name="adj1" fmla="val 42297"/>
                    <a:gd name="adj2" fmla="val 0"/>
                  </a:avLst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2058" name="Group 2057">
                <a:extLst>
                  <a:ext uri="{FF2B5EF4-FFF2-40B4-BE49-F238E27FC236}">
                    <a16:creationId xmlns:a16="http://schemas.microsoft.com/office/drawing/2014/main" id="{5571A92B-A06D-454C-BE1F-F873735CADD8}"/>
                  </a:ext>
                </a:extLst>
              </p:cNvPr>
              <p:cNvGrpSpPr/>
              <p:nvPr/>
            </p:nvGrpSpPr>
            <p:grpSpPr>
              <a:xfrm>
                <a:off x="6635658" y="2094274"/>
                <a:ext cx="658453" cy="294107"/>
                <a:chOff x="2104451" y="2044380"/>
                <a:chExt cx="7289009" cy="3255735"/>
              </a:xfrm>
              <a:solidFill>
                <a:schemeClr val="bg1"/>
              </a:solidFill>
            </p:grpSpPr>
            <p:sp>
              <p:nvSpPr>
                <p:cNvPr id="2059" name="Freeform: Shape 2058">
                  <a:extLst>
                    <a:ext uri="{FF2B5EF4-FFF2-40B4-BE49-F238E27FC236}">
                      <a16:creationId xmlns:a16="http://schemas.microsoft.com/office/drawing/2014/main" id="{4D881D66-2C43-4542-8C11-8DE71748F26C}"/>
                    </a:ext>
                  </a:extLst>
                </p:cNvPr>
                <p:cNvSpPr/>
                <p:nvPr/>
              </p:nvSpPr>
              <p:spPr>
                <a:xfrm flipH="1">
                  <a:off x="7852533" y="3439983"/>
                  <a:ext cx="935096" cy="1860132"/>
                </a:xfrm>
                <a:custGeom>
                  <a:avLst/>
                  <a:gdLst>
                    <a:gd name="connsiteX0" fmla="*/ 1514128 w 1512816"/>
                    <a:gd name="connsiteY0" fmla="*/ 1125666 h 2944299"/>
                    <a:gd name="connsiteX1" fmla="*/ 1453127 w 1512816"/>
                    <a:gd name="connsiteY1" fmla="*/ 939410 h 2944299"/>
                    <a:gd name="connsiteX2" fmla="*/ 1437674 w 1512816"/>
                    <a:gd name="connsiteY2" fmla="*/ 681581 h 2944299"/>
                    <a:gd name="connsiteX3" fmla="*/ 1347393 w 1512816"/>
                    <a:gd name="connsiteY3" fmla="*/ 652301 h 2944299"/>
                    <a:gd name="connsiteX4" fmla="*/ 807333 w 1512816"/>
                    <a:gd name="connsiteY4" fmla="*/ 352991 h 2944299"/>
                    <a:gd name="connsiteX5" fmla="*/ 741453 w 1512816"/>
                    <a:gd name="connsiteY5" fmla="*/ 0 h 2944299"/>
                    <a:gd name="connsiteX6" fmla="*/ 618638 w 1512816"/>
                    <a:gd name="connsiteY6" fmla="*/ 106548 h 2944299"/>
                    <a:gd name="connsiteX7" fmla="*/ 498 w 1512816"/>
                    <a:gd name="connsiteY7" fmla="*/ 480685 h 2944299"/>
                    <a:gd name="connsiteX8" fmla="*/ 30592 w 1512816"/>
                    <a:gd name="connsiteY8" fmla="*/ 795449 h 2944299"/>
                    <a:gd name="connsiteX9" fmla="*/ 100539 w 1512816"/>
                    <a:gd name="connsiteY9" fmla="*/ 1594151 h 2944299"/>
                    <a:gd name="connsiteX10" fmla="*/ 153406 w 1512816"/>
                    <a:gd name="connsiteY10" fmla="*/ 2048809 h 2944299"/>
                    <a:gd name="connsiteX11" fmla="*/ 270528 w 1512816"/>
                    <a:gd name="connsiteY11" fmla="*/ 2545761 h 2944299"/>
                    <a:gd name="connsiteX12" fmla="*/ 401476 w 1512816"/>
                    <a:gd name="connsiteY12" fmla="*/ 2791391 h 2944299"/>
                    <a:gd name="connsiteX13" fmla="*/ 784560 w 1512816"/>
                    <a:gd name="connsiteY13" fmla="*/ 2922339 h 2944299"/>
                    <a:gd name="connsiteX14" fmla="*/ 988709 w 1512816"/>
                    <a:gd name="connsiteY14" fmla="*/ 2697857 h 2944299"/>
                    <a:gd name="connsiteX15" fmla="*/ 1183911 w 1512816"/>
                    <a:gd name="connsiteY15" fmla="*/ 2237505 h 2944299"/>
                    <a:gd name="connsiteX16" fmla="*/ 1371793 w 1512816"/>
                    <a:gd name="connsiteY16" fmla="*/ 1715339 h 2944299"/>
                    <a:gd name="connsiteX17" fmla="*/ 1449874 w 1512816"/>
                    <a:gd name="connsiteY17" fmla="*/ 1459949 h 2944299"/>
                    <a:gd name="connsiteX18" fmla="*/ 1517381 w 1512816"/>
                    <a:gd name="connsiteY18" fmla="*/ 1202120 h 2944299"/>
                    <a:gd name="connsiteX19" fmla="*/ 1514128 w 1512816"/>
                    <a:gd name="connsiteY19" fmla="*/ 1125666 h 2944299"/>
                    <a:gd name="connsiteX0" fmla="*/ 1517381 w 1517385"/>
                    <a:gd name="connsiteY0" fmla="*/ 1202120 h 2952207"/>
                    <a:gd name="connsiteX1" fmla="*/ 1453127 w 1517385"/>
                    <a:gd name="connsiteY1" fmla="*/ 939410 h 2952207"/>
                    <a:gd name="connsiteX2" fmla="*/ 1437674 w 1517385"/>
                    <a:gd name="connsiteY2" fmla="*/ 681581 h 2952207"/>
                    <a:gd name="connsiteX3" fmla="*/ 1347393 w 1517385"/>
                    <a:gd name="connsiteY3" fmla="*/ 652301 h 2952207"/>
                    <a:gd name="connsiteX4" fmla="*/ 807333 w 1517385"/>
                    <a:gd name="connsiteY4" fmla="*/ 352991 h 2952207"/>
                    <a:gd name="connsiteX5" fmla="*/ 741453 w 1517385"/>
                    <a:gd name="connsiteY5" fmla="*/ 0 h 2952207"/>
                    <a:gd name="connsiteX6" fmla="*/ 618638 w 1517385"/>
                    <a:gd name="connsiteY6" fmla="*/ 106548 h 2952207"/>
                    <a:gd name="connsiteX7" fmla="*/ 498 w 1517385"/>
                    <a:gd name="connsiteY7" fmla="*/ 480685 h 2952207"/>
                    <a:gd name="connsiteX8" fmla="*/ 30592 w 1517385"/>
                    <a:gd name="connsiteY8" fmla="*/ 795449 h 2952207"/>
                    <a:gd name="connsiteX9" fmla="*/ 100539 w 1517385"/>
                    <a:gd name="connsiteY9" fmla="*/ 1594151 h 2952207"/>
                    <a:gd name="connsiteX10" fmla="*/ 153406 w 1517385"/>
                    <a:gd name="connsiteY10" fmla="*/ 2048809 h 2952207"/>
                    <a:gd name="connsiteX11" fmla="*/ 270528 w 1517385"/>
                    <a:gd name="connsiteY11" fmla="*/ 2545761 h 2952207"/>
                    <a:gd name="connsiteX12" fmla="*/ 401476 w 1517385"/>
                    <a:gd name="connsiteY12" fmla="*/ 2791391 h 2952207"/>
                    <a:gd name="connsiteX13" fmla="*/ 784560 w 1517385"/>
                    <a:gd name="connsiteY13" fmla="*/ 2922339 h 2952207"/>
                    <a:gd name="connsiteX14" fmla="*/ 988709 w 1517385"/>
                    <a:gd name="connsiteY14" fmla="*/ 2697857 h 2952207"/>
                    <a:gd name="connsiteX15" fmla="*/ 1183911 w 1517385"/>
                    <a:gd name="connsiteY15" fmla="*/ 2237505 h 2952207"/>
                    <a:gd name="connsiteX16" fmla="*/ 1371793 w 1517385"/>
                    <a:gd name="connsiteY16" fmla="*/ 1715339 h 2952207"/>
                    <a:gd name="connsiteX17" fmla="*/ 1449874 w 1517385"/>
                    <a:gd name="connsiteY17" fmla="*/ 1459949 h 2952207"/>
                    <a:gd name="connsiteX18" fmla="*/ 1517381 w 1517385"/>
                    <a:gd name="connsiteY18" fmla="*/ 1202120 h 2952207"/>
                    <a:gd name="connsiteX0" fmla="*/ 1517381 w 1517380"/>
                    <a:gd name="connsiteY0" fmla="*/ 1202120 h 2952207"/>
                    <a:gd name="connsiteX1" fmla="*/ 1437674 w 1517380"/>
                    <a:gd name="connsiteY1" fmla="*/ 681581 h 2952207"/>
                    <a:gd name="connsiteX2" fmla="*/ 1347393 w 1517380"/>
                    <a:gd name="connsiteY2" fmla="*/ 652301 h 2952207"/>
                    <a:gd name="connsiteX3" fmla="*/ 807333 w 1517380"/>
                    <a:gd name="connsiteY3" fmla="*/ 352991 h 2952207"/>
                    <a:gd name="connsiteX4" fmla="*/ 741453 w 1517380"/>
                    <a:gd name="connsiteY4" fmla="*/ 0 h 2952207"/>
                    <a:gd name="connsiteX5" fmla="*/ 618638 w 1517380"/>
                    <a:gd name="connsiteY5" fmla="*/ 106548 h 2952207"/>
                    <a:gd name="connsiteX6" fmla="*/ 498 w 1517380"/>
                    <a:gd name="connsiteY6" fmla="*/ 480685 h 2952207"/>
                    <a:gd name="connsiteX7" fmla="*/ 30592 w 1517380"/>
                    <a:gd name="connsiteY7" fmla="*/ 795449 h 2952207"/>
                    <a:gd name="connsiteX8" fmla="*/ 100539 w 1517380"/>
                    <a:gd name="connsiteY8" fmla="*/ 1594151 h 2952207"/>
                    <a:gd name="connsiteX9" fmla="*/ 153406 w 1517380"/>
                    <a:gd name="connsiteY9" fmla="*/ 2048809 h 2952207"/>
                    <a:gd name="connsiteX10" fmla="*/ 270528 w 1517380"/>
                    <a:gd name="connsiteY10" fmla="*/ 2545761 h 2952207"/>
                    <a:gd name="connsiteX11" fmla="*/ 401476 w 1517380"/>
                    <a:gd name="connsiteY11" fmla="*/ 2791391 h 2952207"/>
                    <a:gd name="connsiteX12" fmla="*/ 784560 w 1517380"/>
                    <a:gd name="connsiteY12" fmla="*/ 2922339 h 2952207"/>
                    <a:gd name="connsiteX13" fmla="*/ 988709 w 1517380"/>
                    <a:gd name="connsiteY13" fmla="*/ 2697857 h 2952207"/>
                    <a:gd name="connsiteX14" fmla="*/ 1183911 w 1517380"/>
                    <a:gd name="connsiteY14" fmla="*/ 2237505 h 2952207"/>
                    <a:gd name="connsiteX15" fmla="*/ 1371793 w 1517380"/>
                    <a:gd name="connsiteY15" fmla="*/ 1715339 h 2952207"/>
                    <a:gd name="connsiteX16" fmla="*/ 1449874 w 1517380"/>
                    <a:gd name="connsiteY16" fmla="*/ 1459949 h 2952207"/>
                    <a:gd name="connsiteX17" fmla="*/ 1517381 w 1517380"/>
                    <a:gd name="connsiteY17" fmla="*/ 1202120 h 2952207"/>
                    <a:gd name="connsiteX0" fmla="*/ 1517381 w 1517382"/>
                    <a:gd name="connsiteY0" fmla="*/ 1202120 h 2952207"/>
                    <a:gd name="connsiteX1" fmla="*/ 1347393 w 1517382"/>
                    <a:gd name="connsiteY1" fmla="*/ 652301 h 2952207"/>
                    <a:gd name="connsiteX2" fmla="*/ 807333 w 1517382"/>
                    <a:gd name="connsiteY2" fmla="*/ 352991 h 2952207"/>
                    <a:gd name="connsiteX3" fmla="*/ 741453 w 1517382"/>
                    <a:gd name="connsiteY3" fmla="*/ 0 h 2952207"/>
                    <a:gd name="connsiteX4" fmla="*/ 618638 w 1517382"/>
                    <a:gd name="connsiteY4" fmla="*/ 106548 h 2952207"/>
                    <a:gd name="connsiteX5" fmla="*/ 498 w 1517382"/>
                    <a:gd name="connsiteY5" fmla="*/ 480685 h 2952207"/>
                    <a:gd name="connsiteX6" fmla="*/ 30592 w 1517382"/>
                    <a:gd name="connsiteY6" fmla="*/ 795449 h 2952207"/>
                    <a:gd name="connsiteX7" fmla="*/ 100539 w 1517382"/>
                    <a:gd name="connsiteY7" fmla="*/ 1594151 h 2952207"/>
                    <a:gd name="connsiteX8" fmla="*/ 153406 w 1517382"/>
                    <a:gd name="connsiteY8" fmla="*/ 2048809 h 2952207"/>
                    <a:gd name="connsiteX9" fmla="*/ 270528 w 1517382"/>
                    <a:gd name="connsiteY9" fmla="*/ 2545761 h 2952207"/>
                    <a:gd name="connsiteX10" fmla="*/ 401476 w 1517382"/>
                    <a:gd name="connsiteY10" fmla="*/ 2791391 h 2952207"/>
                    <a:gd name="connsiteX11" fmla="*/ 784560 w 1517382"/>
                    <a:gd name="connsiteY11" fmla="*/ 2922339 h 2952207"/>
                    <a:gd name="connsiteX12" fmla="*/ 988709 w 1517382"/>
                    <a:gd name="connsiteY12" fmla="*/ 2697857 h 2952207"/>
                    <a:gd name="connsiteX13" fmla="*/ 1183911 w 1517382"/>
                    <a:gd name="connsiteY13" fmla="*/ 2237505 h 2952207"/>
                    <a:gd name="connsiteX14" fmla="*/ 1371793 w 1517382"/>
                    <a:gd name="connsiteY14" fmla="*/ 1715339 h 2952207"/>
                    <a:gd name="connsiteX15" fmla="*/ 1449874 w 1517382"/>
                    <a:gd name="connsiteY15" fmla="*/ 1459949 h 2952207"/>
                    <a:gd name="connsiteX16" fmla="*/ 1517381 w 1517382"/>
                    <a:gd name="connsiteY16" fmla="*/ 1202120 h 2952207"/>
                    <a:gd name="connsiteX0" fmla="*/ 1517381 w 1517380"/>
                    <a:gd name="connsiteY0" fmla="*/ 1202120 h 2952207"/>
                    <a:gd name="connsiteX1" fmla="*/ 1347393 w 1517380"/>
                    <a:gd name="connsiteY1" fmla="*/ 652301 h 2952207"/>
                    <a:gd name="connsiteX2" fmla="*/ 807333 w 1517380"/>
                    <a:gd name="connsiteY2" fmla="*/ 352991 h 2952207"/>
                    <a:gd name="connsiteX3" fmla="*/ 741453 w 1517380"/>
                    <a:gd name="connsiteY3" fmla="*/ 0 h 2952207"/>
                    <a:gd name="connsiteX4" fmla="*/ 618638 w 1517380"/>
                    <a:gd name="connsiteY4" fmla="*/ 106548 h 2952207"/>
                    <a:gd name="connsiteX5" fmla="*/ 498 w 1517380"/>
                    <a:gd name="connsiteY5" fmla="*/ 480685 h 2952207"/>
                    <a:gd name="connsiteX6" fmla="*/ 30592 w 1517380"/>
                    <a:gd name="connsiteY6" fmla="*/ 795449 h 2952207"/>
                    <a:gd name="connsiteX7" fmla="*/ 100539 w 1517380"/>
                    <a:gd name="connsiteY7" fmla="*/ 1594151 h 2952207"/>
                    <a:gd name="connsiteX8" fmla="*/ 153406 w 1517380"/>
                    <a:gd name="connsiteY8" fmla="*/ 2048809 h 2952207"/>
                    <a:gd name="connsiteX9" fmla="*/ 270528 w 1517380"/>
                    <a:gd name="connsiteY9" fmla="*/ 2545761 h 2952207"/>
                    <a:gd name="connsiteX10" fmla="*/ 401476 w 1517380"/>
                    <a:gd name="connsiteY10" fmla="*/ 2791391 h 2952207"/>
                    <a:gd name="connsiteX11" fmla="*/ 784560 w 1517380"/>
                    <a:gd name="connsiteY11" fmla="*/ 2922339 h 2952207"/>
                    <a:gd name="connsiteX12" fmla="*/ 988709 w 1517380"/>
                    <a:gd name="connsiteY12" fmla="*/ 2697857 h 2952207"/>
                    <a:gd name="connsiteX13" fmla="*/ 1183911 w 1517380"/>
                    <a:gd name="connsiteY13" fmla="*/ 2237505 h 2952207"/>
                    <a:gd name="connsiteX14" fmla="*/ 1371793 w 1517380"/>
                    <a:gd name="connsiteY14" fmla="*/ 1715339 h 2952207"/>
                    <a:gd name="connsiteX15" fmla="*/ 1449874 w 1517380"/>
                    <a:gd name="connsiteY15" fmla="*/ 1459949 h 2952207"/>
                    <a:gd name="connsiteX16" fmla="*/ 1517381 w 1517380"/>
                    <a:gd name="connsiteY16" fmla="*/ 1202120 h 2952207"/>
                    <a:gd name="connsiteX0" fmla="*/ 1517381 w 1517382"/>
                    <a:gd name="connsiteY0" fmla="*/ 1202120 h 2952207"/>
                    <a:gd name="connsiteX1" fmla="*/ 1347393 w 1517382"/>
                    <a:gd name="connsiteY1" fmla="*/ 652301 h 2952207"/>
                    <a:gd name="connsiteX2" fmla="*/ 807333 w 1517382"/>
                    <a:gd name="connsiteY2" fmla="*/ 352991 h 2952207"/>
                    <a:gd name="connsiteX3" fmla="*/ 741453 w 1517382"/>
                    <a:gd name="connsiteY3" fmla="*/ 0 h 2952207"/>
                    <a:gd name="connsiteX4" fmla="*/ 618638 w 1517382"/>
                    <a:gd name="connsiteY4" fmla="*/ 106548 h 2952207"/>
                    <a:gd name="connsiteX5" fmla="*/ 498 w 1517382"/>
                    <a:gd name="connsiteY5" fmla="*/ 480685 h 2952207"/>
                    <a:gd name="connsiteX6" fmla="*/ 30592 w 1517382"/>
                    <a:gd name="connsiteY6" fmla="*/ 795449 h 2952207"/>
                    <a:gd name="connsiteX7" fmla="*/ 100539 w 1517382"/>
                    <a:gd name="connsiteY7" fmla="*/ 1594151 h 2952207"/>
                    <a:gd name="connsiteX8" fmla="*/ 153406 w 1517382"/>
                    <a:gd name="connsiteY8" fmla="*/ 2048809 h 2952207"/>
                    <a:gd name="connsiteX9" fmla="*/ 270528 w 1517382"/>
                    <a:gd name="connsiteY9" fmla="*/ 2545761 h 2952207"/>
                    <a:gd name="connsiteX10" fmla="*/ 401476 w 1517382"/>
                    <a:gd name="connsiteY10" fmla="*/ 2791391 h 2952207"/>
                    <a:gd name="connsiteX11" fmla="*/ 784560 w 1517382"/>
                    <a:gd name="connsiteY11" fmla="*/ 2922339 h 2952207"/>
                    <a:gd name="connsiteX12" fmla="*/ 988709 w 1517382"/>
                    <a:gd name="connsiteY12" fmla="*/ 2697857 h 2952207"/>
                    <a:gd name="connsiteX13" fmla="*/ 1183911 w 1517382"/>
                    <a:gd name="connsiteY13" fmla="*/ 2237505 h 2952207"/>
                    <a:gd name="connsiteX14" fmla="*/ 1371793 w 1517382"/>
                    <a:gd name="connsiteY14" fmla="*/ 1715339 h 2952207"/>
                    <a:gd name="connsiteX15" fmla="*/ 1449874 w 1517382"/>
                    <a:gd name="connsiteY15" fmla="*/ 1459949 h 2952207"/>
                    <a:gd name="connsiteX16" fmla="*/ 1517381 w 1517382"/>
                    <a:gd name="connsiteY16" fmla="*/ 1202120 h 2952207"/>
                    <a:gd name="connsiteX0" fmla="*/ 1517381 w 1517380"/>
                    <a:gd name="connsiteY0" fmla="*/ 1202120 h 2952207"/>
                    <a:gd name="connsiteX1" fmla="*/ 1347393 w 1517380"/>
                    <a:gd name="connsiteY1" fmla="*/ 652301 h 2952207"/>
                    <a:gd name="connsiteX2" fmla="*/ 807333 w 1517380"/>
                    <a:gd name="connsiteY2" fmla="*/ 352991 h 2952207"/>
                    <a:gd name="connsiteX3" fmla="*/ 741453 w 1517380"/>
                    <a:gd name="connsiteY3" fmla="*/ 0 h 2952207"/>
                    <a:gd name="connsiteX4" fmla="*/ 618638 w 1517380"/>
                    <a:gd name="connsiteY4" fmla="*/ 106548 h 2952207"/>
                    <a:gd name="connsiteX5" fmla="*/ 498 w 1517380"/>
                    <a:gd name="connsiteY5" fmla="*/ 480685 h 2952207"/>
                    <a:gd name="connsiteX6" fmla="*/ 30592 w 1517380"/>
                    <a:gd name="connsiteY6" fmla="*/ 795449 h 2952207"/>
                    <a:gd name="connsiteX7" fmla="*/ 100539 w 1517380"/>
                    <a:gd name="connsiteY7" fmla="*/ 1594151 h 2952207"/>
                    <a:gd name="connsiteX8" fmla="*/ 153406 w 1517380"/>
                    <a:gd name="connsiteY8" fmla="*/ 2048809 h 2952207"/>
                    <a:gd name="connsiteX9" fmla="*/ 270528 w 1517380"/>
                    <a:gd name="connsiteY9" fmla="*/ 2545761 h 2952207"/>
                    <a:gd name="connsiteX10" fmla="*/ 401476 w 1517380"/>
                    <a:gd name="connsiteY10" fmla="*/ 2791391 h 2952207"/>
                    <a:gd name="connsiteX11" fmla="*/ 784560 w 1517380"/>
                    <a:gd name="connsiteY11" fmla="*/ 2922339 h 2952207"/>
                    <a:gd name="connsiteX12" fmla="*/ 988709 w 1517380"/>
                    <a:gd name="connsiteY12" fmla="*/ 2697857 h 2952207"/>
                    <a:gd name="connsiteX13" fmla="*/ 1183911 w 1517380"/>
                    <a:gd name="connsiteY13" fmla="*/ 2237505 h 2952207"/>
                    <a:gd name="connsiteX14" fmla="*/ 1371793 w 1517380"/>
                    <a:gd name="connsiteY14" fmla="*/ 1715339 h 2952207"/>
                    <a:gd name="connsiteX15" fmla="*/ 1449874 w 1517380"/>
                    <a:gd name="connsiteY15" fmla="*/ 1459949 h 2952207"/>
                    <a:gd name="connsiteX16" fmla="*/ 1517381 w 1517380"/>
                    <a:gd name="connsiteY16" fmla="*/ 1202120 h 2952207"/>
                    <a:gd name="connsiteX0" fmla="*/ 1487096 w 1487096"/>
                    <a:gd name="connsiteY0" fmla="*/ 1232406 h 2952207"/>
                    <a:gd name="connsiteX1" fmla="*/ 1347393 w 1487096"/>
                    <a:gd name="connsiteY1" fmla="*/ 652301 h 2952207"/>
                    <a:gd name="connsiteX2" fmla="*/ 807333 w 1487096"/>
                    <a:gd name="connsiteY2" fmla="*/ 352991 h 2952207"/>
                    <a:gd name="connsiteX3" fmla="*/ 741453 w 1487096"/>
                    <a:gd name="connsiteY3" fmla="*/ 0 h 2952207"/>
                    <a:gd name="connsiteX4" fmla="*/ 618638 w 1487096"/>
                    <a:gd name="connsiteY4" fmla="*/ 106548 h 2952207"/>
                    <a:gd name="connsiteX5" fmla="*/ 498 w 1487096"/>
                    <a:gd name="connsiteY5" fmla="*/ 480685 h 2952207"/>
                    <a:gd name="connsiteX6" fmla="*/ 30592 w 1487096"/>
                    <a:gd name="connsiteY6" fmla="*/ 795449 h 2952207"/>
                    <a:gd name="connsiteX7" fmla="*/ 100539 w 1487096"/>
                    <a:gd name="connsiteY7" fmla="*/ 1594151 h 2952207"/>
                    <a:gd name="connsiteX8" fmla="*/ 153406 w 1487096"/>
                    <a:gd name="connsiteY8" fmla="*/ 2048809 h 2952207"/>
                    <a:gd name="connsiteX9" fmla="*/ 270528 w 1487096"/>
                    <a:gd name="connsiteY9" fmla="*/ 2545761 h 2952207"/>
                    <a:gd name="connsiteX10" fmla="*/ 401476 w 1487096"/>
                    <a:gd name="connsiteY10" fmla="*/ 2791391 h 2952207"/>
                    <a:gd name="connsiteX11" fmla="*/ 784560 w 1487096"/>
                    <a:gd name="connsiteY11" fmla="*/ 2922339 h 2952207"/>
                    <a:gd name="connsiteX12" fmla="*/ 988709 w 1487096"/>
                    <a:gd name="connsiteY12" fmla="*/ 2697857 h 2952207"/>
                    <a:gd name="connsiteX13" fmla="*/ 1183911 w 1487096"/>
                    <a:gd name="connsiteY13" fmla="*/ 2237505 h 2952207"/>
                    <a:gd name="connsiteX14" fmla="*/ 1371793 w 1487096"/>
                    <a:gd name="connsiteY14" fmla="*/ 1715339 h 2952207"/>
                    <a:gd name="connsiteX15" fmla="*/ 1449874 w 1487096"/>
                    <a:gd name="connsiteY15" fmla="*/ 1459949 h 2952207"/>
                    <a:gd name="connsiteX16" fmla="*/ 1487096 w 1487096"/>
                    <a:gd name="connsiteY16" fmla="*/ 1232406 h 2952207"/>
                    <a:gd name="connsiteX0" fmla="*/ 1487096 w 1487096"/>
                    <a:gd name="connsiteY0" fmla="*/ 1232406 h 2952207"/>
                    <a:gd name="connsiteX1" fmla="*/ 1347393 w 1487096"/>
                    <a:gd name="connsiteY1" fmla="*/ 652301 h 2952207"/>
                    <a:gd name="connsiteX2" fmla="*/ 807333 w 1487096"/>
                    <a:gd name="connsiteY2" fmla="*/ 352991 h 2952207"/>
                    <a:gd name="connsiteX3" fmla="*/ 741453 w 1487096"/>
                    <a:gd name="connsiteY3" fmla="*/ 0 h 2952207"/>
                    <a:gd name="connsiteX4" fmla="*/ 618638 w 1487096"/>
                    <a:gd name="connsiteY4" fmla="*/ 106548 h 2952207"/>
                    <a:gd name="connsiteX5" fmla="*/ 498 w 1487096"/>
                    <a:gd name="connsiteY5" fmla="*/ 480685 h 2952207"/>
                    <a:gd name="connsiteX6" fmla="*/ 30592 w 1487096"/>
                    <a:gd name="connsiteY6" fmla="*/ 795449 h 2952207"/>
                    <a:gd name="connsiteX7" fmla="*/ 100539 w 1487096"/>
                    <a:gd name="connsiteY7" fmla="*/ 1594151 h 2952207"/>
                    <a:gd name="connsiteX8" fmla="*/ 153406 w 1487096"/>
                    <a:gd name="connsiteY8" fmla="*/ 2048809 h 2952207"/>
                    <a:gd name="connsiteX9" fmla="*/ 270528 w 1487096"/>
                    <a:gd name="connsiteY9" fmla="*/ 2545761 h 2952207"/>
                    <a:gd name="connsiteX10" fmla="*/ 401476 w 1487096"/>
                    <a:gd name="connsiteY10" fmla="*/ 2791391 h 2952207"/>
                    <a:gd name="connsiteX11" fmla="*/ 784560 w 1487096"/>
                    <a:gd name="connsiteY11" fmla="*/ 2922339 h 2952207"/>
                    <a:gd name="connsiteX12" fmla="*/ 988709 w 1487096"/>
                    <a:gd name="connsiteY12" fmla="*/ 2697857 h 2952207"/>
                    <a:gd name="connsiteX13" fmla="*/ 1183911 w 1487096"/>
                    <a:gd name="connsiteY13" fmla="*/ 2237505 h 2952207"/>
                    <a:gd name="connsiteX14" fmla="*/ 1371793 w 1487096"/>
                    <a:gd name="connsiteY14" fmla="*/ 1715339 h 2952207"/>
                    <a:gd name="connsiteX15" fmla="*/ 1449874 w 1487096"/>
                    <a:gd name="connsiteY15" fmla="*/ 1459949 h 2952207"/>
                    <a:gd name="connsiteX16" fmla="*/ 1487096 w 1487096"/>
                    <a:gd name="connsiteY16" fmla="*/ 1232406 h 2952207"/>
                    <a:gd name="connsiteX0" fmla="*/ 1487096 w 1487096"/>
                    <a:gd name="connsiteY0" fmla="*/ 1147788 h 2867589"/>
                    <a:gd name="connsiteX1" fmla="*/ 1347393 w 1487096"/>
                    <a:gd name="connsiteY1" fmla="*/ 567683 h 2867589"/>
                    <a:gd name="connsiteX2" fmla="*/ 807333 w 1487096"/>
                    <a:gd name="connsiteY2" fmla="*/ 268373 h 2867589"/>
                    <a:gd name="connsiteX3" fmla="*/ 756440 w 1487096"/>
                    <a:gd name="connsiteY3" fmla="*/ 25284 h 2867589"/>
                    <a:gd name="connsiteX4" fmla="*/ 618638 w 1487096"/>
                    <a:gd name="connsiteY4" fmla="*/ 21930 h 2867589"/>
                    <a:gd name="connsiteX5" fmla="*/ 498 w 1487096"/>
                    <a:gd name="connsiteY5" fmla="*/ 396067 h 2867589"/>
                    <a:gd name="connsiteX6" fmla="*/ 30592 w 1487096"/>
                    <a:gd name="connsiteY6" fmla="*/ 710831 h 2867589"/>
                    <a:gd name="connsiteX7" fmla="*/ 100539 w 1487096"/>
                    <a:gd name="connsiteY7" fmla="*/ 1509533 h 2867589"/>
                    <a:gd name="connsiteX8" fmla="*/ 153406 w 1487096"/>
                    <a:gd name="connsiteY8" fmla="*/ 1964191 h 2867589"/>
                    <a:gd name="connsiteX9" fmla="*/ 270528 w 1487096"/>
                    <a:gd name="connsiteY9" fmla="*/ 2461143 h 2867589"/>
                    <a:gd name="connsiteX10" fmla="*/ 401476 w 1487096"/>
                    <a:gd name="connsiteY10" fmla="*/ 2706773 h 2867589"/>
                    <a:gd name="connsiteX11" fmla="*/ 784560 w 1487096"/>
                    <a:gd name="connsiteY11" fmla="*/ 2837721 h 2867589"/>
                    <a:gd name="connsiteX12" fmla="*/ 988709 w 1487096"/>
                    <a:gd name="connsiteY12" fmla="*/ 2613239 h 2867589"/>
                    <a:gd name="connsiteX13" fmla="*/ 1183911 w 1487096"/>
                    <a:gd name="connsiteY13" fmla="*/ 2152887 h 2867589"/>
                    <a:gd name="connsiteX14" fmla="*/ 1371793 w 1487096"/>
                    <a:gd name="connsiteY14" fmla="*/ 1630721 h 2867589"/>
                    <a:gd name="connsiteX15" fmla="*/ 1449874 w 1487096"/>
                    <a:gd name="connsiteY15" fmla="*/ 1375331 h 2867589"/>
                    <a:gd name="connsiteX16" fmla="*/ 1487096 w 1487096"/>
                    <a:gd name="connsiteY16" fmla="*/ 1147788 h 2867589"/>
                    <a:gd name="connsiteX0" fmla="*/ 1487096 w 1487096"/>
                    <a:gd name="connsiteY0" fmla="*/ 1237401 h 2957202"/>
                    <a:gd name="connsiteX1" fmla="*/ 1347393 w 1487096"/>
                    <a:gd name="connsiteY1" fmla="*/ 657296 h 2957202"/>
                    <a:gd name="connsiteX2" fmla="*/ 807333 w 1487096"/>
                    <a:gd name="connsiteY2" fmla="*/ 357986 h 2957202"/>
                    <a:gd name="connsiteX3" fmla="*/ 741453 w 1487096"/>
                    <a:gd name="connsiteY3" fmla="*/ 0 h 2957202"/>
                    <a:gd name="connsiteX4" fmla="*/ 618638 w 1487096"/>
                    <a:gd name="connsiteY4" fmla="*/ 111543 h 2957202"/>
                    <a:gd name="connsiteX5" fmla="*/ 498 w 1487096"/>
                    <a:gd name="connsiteY5" fmla="*/ 485680 h 2957202"/>
                    <a:gd name="connsiteX6" fmla="*/ 30592 w 1487096"/>
                    <a:gd name="connsiteY6" fmla="*/ 800444 h 2957202"/>
                    <a:gd name="connsiteX7" fmla="*/ 100539 w 1487096"/>
                    <a:gd name="connsiteY7" fmla="*/ 1599146 h 2957202"/>
                    <a:gd name="connsiteX8" fmla="*/ 153406 w 1487096"/>
                    <a:gd name="connsiteY8" fmla="*/ 2053804 h 2957202"/>
                    <a:gd name="connsiteX9" fmla="*/ 270528 w 1487096"/>
                    <a:gd name="connsiteY9" fmla="*/ 2550756 h 2957202"/>
                    <a:gd name="connsiteX10" fmla="*/ 401476 w 1487096"/>
                    <a:gd name="connsiteY10" fmla="*/ 2796386 h 2957202"/>
                    <a:gd name="connsiteX11" fmla="*/ 784560 w 1487096"/>
                    <a:gd name="connsiteY11" fmla="*/ 2927334 h 2957202"/>
                    <a:gd name="connsiteX12" fmla="*/ 988709 w 1487096"/>
                    <a:gd name="connsiteY12" fmla="*/ 2702852 h 2957202"/>
                    <a:gd name="connsiteX13" fmla="*/ 1183911 w 1487096"/>
                    <a:gd name="connsiteY13" fmla="*/ 2242500 h 2957202"/>
                    <a:gd name="connsiteX14" fmla="*/ 1371793 w 1487096"/>
                    <a:gd name="connsiteY14" fmla="*/ 1720334 h 2957202"/>
                    <a:gd name="connsiteX15" fmla="*/ 1449874 w 1487096"/>
                    <a:gd name="connsiteY15" fmla="*/ 1464944 h 2957202"/>
                    <a:gd name="connsiteX16" fmla="*/ 1487096 w 1487096"/>
                    <a:gd name="connsiteY16" fmla="*/ 1237401 h 2957202"/>
                    <a:gd name="connsiteX0" fmla="*/ 1487096 w 1487096"/>
                    <a:gd name="connsiteY0" fmla="*/ 1237401 h 2957202"/>
                    <a:gd name="connsiteX1" fmla="*/ 1347393 w 1487096"/>
                    <a:gd name="connsiteY1" fmla="*/ 657296 h 2957202"/>
                    <a:gd name="connsiteX2" fmla="*/ 807333 w 1487096"/>
                    <a:gd name="connsiteY2" fmla="*/ 357986 h 2957202"/>
                    <a:gd name="connsiteX3" fmla="*/ 741453 w 1487096"/>
                    <a:gd name="connsiteY3" fmla="*/ 0 h 2957202"/>
                    <a:gd name="connsiteX4" fmla="*/ 618638 w 1487096"/>
                    <a:gd name="connsiteY4" fmla="*/ 111543 h 2957202"/>
                    <a:gd name="connsiteX5" fmla="*/ 498 w 1487096"/>
                    <a:gd name="connsiteY5" fmla="*/ 485680 h 2957202"/>
                    <a:gd name="connsiteX6" fmla="*/ 30592 w 1487096"/>
                    <a:gd name="connsiteY6" fmla="*/ 800444 h 2957202"/>
                    <a:gd name="connsiteX7" fmla="*/ 100539 w 1487096"/>
                    <a:gd name="connsiteY7" fmla="*/ 1599146 h 2957202"/>
                    <a:gd name="connsiteX8" fmla="*/ 153406 w 1487096"/>
                    <a:gd name="connsiteY8" fmla="*/ 2053804 h 2957202"/>
                    <a:gd name="connsiteX9" fmla="*/ 270528 w 1487096"/>
                    <a:gd name="connsiteY9" fmla="*/ 2550756 h 2957202"/>
                    <a:gd name="connsiteX10" fmla="*/ 401476 w 1487096"/>
                    <a:gd name="connsiteY10" fmla="*/ 2796386 h 2957202"/>
                    <a:gd name="connsiteX11" fmla="*/ 784560 w 1487096"/>
                    <a:gd name="connsiteY11" fmla="*/ 2927334 h 2957202"/>
                    <a:gd name="connsiteX12" fmla="*/ 988709 w 1487096"/>
                    <a:gd name="connsiteY12" fmla="*/ 2702852 h 2957202"/>
                    <a:gd name="connsiteX13" fmla="*/ 1183911 w 1487096"/>
                    <a:gd name="connsiteY13" fmla="*/ 2242500 h 2957202"/>
                    <a:gd name="connsiteX14" fmla="*/ 1371793 w 1487096"/>
                    <a:gd name="connsiteY14" fmla="*/ 1720334 h 2957202"/>
                    <a:gd name="connsiteX15" fmla="*/ 1449874 w 1487096"/>
                    <a:gd name="connsiteY15" fmla="*/ 1464944 h 2957202"/>
                    <a:gd name="connsiteX16" fmla="*/ 1487096 w 1487096"/>
                    <a:gd name="connsiteY16" fmla="*/ 1237401 h 2957202"/>
                    <a:gd name="connsiteX0" fmla="*/ 1487096 w 1487096"/>
                    <a:gd name="connsiteY0" fmla="*/ 1237401 h 2957202"/>
                    <a:gd name="connsiteX1" fmla="*/ 1347393 w 1487096"/>
                    <a:gd name="connsiteY1" fmla="*/ 657296 h 2957202"/>
                    <a:gd name="connsiteX2" fmla="*/ 807333 w 1487096"/>
                    <a:gd name="connsiteY2" fmla="*/ 357986 h 2957202"/>
                    <a:gd name="connsiteX3" fmla="*/ 741453 w 1487096"/>
                    <a:gd name="connsiteY3" fmla="*/ 0 h 2957202"/>
                    <a:gd name="connsiteX4" fmla="*/ 618638 w 1487096"/>
                    <a:gd name="connsiteY4" fmla="*/ 111543 h 2957202"/>
                    <a:gd name="connsiteX5" fmla="*/ 498 w 1487096"/>
                    <a:gd name="connsiteY5" fmla="*/ 485680 h 2957202"/>
                    <a:gd name="connsiteX6" fmla="*/ 30592 w 1487096"/>
                    <a:gd name="connsiteY6" fmla="*/ 800444 h 2957202"/>
                    <a:gd name="connsiteX7" fmla="*/ 100539 w 1487096"/>
                    <a:gd name="connsiteY7" fmla="*/ 1599146 h 2957202"/>
                    <a:gd name="connsiteX8" fmla="*/ 153406 w 1487096"/>
                    <a:gd name="connsiteY8" fmla="*/ 2053804 h 2957202"/>
                    <a:gd name="connsiteX9" fmla="*/ 270528 w 1487096"/>
                    <a:gd name="connsiteY9" fmla="*/ 2550756 h 2957202"/>
                    <a:gd name="connsiteX10" fmla="*/ 401476 w 1487096"/>
                    <a:gd name="connsiteY10" fmla="*/ 2796386 h 2957202"/>
                    <a:gd name="connsiteX11" fmla="*/ 784560 w 1487096"/>
                    <a:gd name="connsiteY11" fmla="*/ 2927334 h 2957202"/>
                    <a:gd name="connsiteX12" fmla="*/ 988709 w 1487096"/>
                    <a:gd name="connsiteY12" fmla="*/ 2702852 h 2957202"/>
                    <a:gd name="connsiteX13" fmla="*/ 1183911 w 1487096"/>
                    <a:gd name="connsiteY13" fmla="*/ 2242500 h 2957202"/>
                    <a:gd name="connsiteX14" fmla="*/ 1371793 w 1487096"/>
                    <a:gd name="connsiteY14" fmla="*/ 1720334 h 2957202"/>
                    <a:gd name="connsiteX15" fmla="*/ 1449874 w 1487096"/>
                    <a:gd name="connsiteY15" fmla="*/ 1464944 h 2957202"/>
                    <a:gd name="connsiteX16" fmla="*/ 1487096 w 1487096"/>
                    <a:gd name="connsiteY16" fmla="*/ 1237401 h 2957202"/>
                    <a:gd name="connsiteX0" fmla="*/ 1487096 w 1487096"/>
                    <a:gd name="connsiteY0" fmla="*/ 1237401 h 2957202"/>
                    <a:gd name="connsiteX1" fmla="*/ 1347393 w 1487096"/>
                    <a:gd name="connsiteY1" fmla="*/ 657296 h 2957202"/>
                    <a:gd name="connsiteX2" fmla="*/ 807333 w 1487096"/>
                    <a:gd name="connsiteY2" fmla="*/ 357986 h 2957202"/>
                    <a:gd name="connsiteX3" fmla="*/ 741453 w 1487096"/>
                    <a:gd name="connsiteY3" fmla="*/ 0 h 2957202"/>
                    <a:gd name="connsiteX4" fmla="*/ 618638 w 1487096"/>
                    <a:gd name="connsiteY4" fmla="*/ 111543 h 2957202"/>
                    <a:gd name="connsiteX5" fmla="*/ 498 w 1487096"/>
                    <a:gd name="connsiteY5" fmla="*/ 485680 h 2957202"/>
                    <a:gd name="connsiteX6" fmla="*/ 30592 w 1487096"/>
                    <a:gd name="connsiteY6" fmla="*/ 800444 h 2957202"/>
                    <a:gd name="connsiteX7" fmla="*/ 100539 w 1487096"/>
                    <a:gd name="connsiteY7" fmla="*/ 1599146 h 2957202"/>
                    <a:gd name="connsiteX8" fmla="*/ 153406 w 1487096"/>
                    <a:gd name="connsiteY8" fmla="*/ 2053804 h 2957202"/>
                    <a:gd name="connsiteX9" fmla="*/ 270528 w 1487096"/>
                    <a:gd name="connsiteY9" fmla="*/ 2550756 h 2957202"/>
                    <a:gd name="connsiteX10" fmla="*/ 401476 w 1487096"/>
                    <a:gd name="connsiteY10" fmla="*/ 2796386 h 2957202"/>
                    <a:gd name="connsiteX11" fmla="*/ 784560 w 1487096"/>
                    <a:gd name="connsiteY11" fmla="*/ 2927334 h 2957202"/>
                    <a:gd name="connsiteX12" fmla="*/ 988709 w 1487096"/>
                    <a:gd name="connsiteY12" fmla="*/ 2702852 h 2957202"/>
                    <a:gd name="connsiteX13" fmla="*/ 1183911 w 1487096"/>
                    <a:gd name="connsiteY13" fmla="*/ 2242500 h 2957202"/>
                    <a:gd name="connsiteX14" fmla="*/ 1371793 w 1487096"/>
                    <a:gd name="connsiteY14" fmla="*/ 1720334 h 2957202"/>
                    <a:gd name="connsiteX15" fmla="*/ 1449874 w 1487096"/>
                    <a:gd name="connsiteY15" fmla="*/ 1464944 h 2957202"/>
                    <a:gd name="connsiteX16" fmla="*/ 1487096 w 1487096"/>
                    <a:gd name="connsiteY16" fmla="*/ 1237401 h 2957202"/>
                    <a:gd name="connsiteX0" fmla="*/ 1487096 w 1487096"/>
                    <a:gd name="connsiteY0" fmla="*/ 1237401 h 2957202"/>
                    <a:gd name="connsiteX1" fmla="*/ 1347393 w 1487096"/>
                    <a:gd name="connsiteY1" fmla="*/ 657296 h 2957202"/>
                    <a:gd name="connsiteX2" fmla="*/ 817325 w 1487096"/>
                    <a:gd name="connsiteY2" fmla="*/ 357985 h 2957202"/>
                    <a:gd name="connsiteX3" fmla="*/ 741453 w 1487096"/>
                    <a:gd name="connsiteY3" fmla="*/ 0 h 2957202"/>
                    <a:gd name="connsiteX4" fmla="*/ 618638 w 1487096"/>
                    <a:gd name="connsiteY4" fmla="*/ 111543 h 2957202"/>
                    <a:gd name="connsiteX5" fmla="*/ 498 w 1487096"/>
                    <a:gd name="connsiteY5" fmla="*/ 485680 h 2957202"/>
                    <a:gd name="connsiteX6" fmla="*/ 30592 w 1487096"/>
                    <a:gd name="connsiteY6" fmla="*/ 800444 h 2957202"/>
                    <a:gd name="connsiteX7" fmla="*/ 100539 w 1487096"/>
                    <a:gd name="connsiteY7" fmla="*/ 1599146 h 2957202"/>
                    <a:gd name="connsiteX8" fmla="*/ 153406 w 1487096"/>
                    <a:gd name="connsiteY8" fmla="*/ 2053804 h 2957202"/>
                    <a:gd name="connsiteX9" fmla="*/ 270528 w 1487096"/>
                    <a:gd name="connsiteY9" fmla="*/ 2550756 h 2957202"/>
                    <a:gd name="connsiteX10" fmla="*/ 401476 w 1487096"/>
                    <a:gd name="connsiteY10" fmla="*/ 2796386 h 2957202"/>
                    <a:gd name="connsiteX11" fmla="*/ 784560 w 1487096"/>
                    <a:gd name="connsiteY11" fmla="*/ 2927334 h 2957202"/>
                    <a:gd name="connsiteX12" fmla="*/ 988709 w 1487096"/>
                    <a:gd name="connsiteY12" fmla="*/ 2702852 h 2957202"/>
                    <a:gd name="connsiteX13" fmla="*/ 1183911 w 1487096"/>
                    <a:gd name="connsiteY13" fmla="*/ 2242500 h 2957202"/>
                    <a:gd name="connsiteX14" fmla="*/ 1371793 w 1487096"/>
                    <a:gd name="connsiteY14" fmla="*/ 1720334 h 2957202"/>
                    <a:gd name="connsiteX15" fmla="*/ 1449874 w 1487096"/>
                    <a:gd name="connsiteY15" fmla="*/ 1464944 h 2957202"/>
                    <a:gd name="connsiteX16" fmla="*/ 1487096 w 1487096"/>
                    <a:gd name="connsiteY16" fmla="*/ 1237401 h 2957202"/>
                    <a:gd name="connsiteX0" fmla="*/ 1510622 w 1510622"/>
                    <a:gd name="connsiteY0" fmla="*/ 1237401 h 2957202"/>
                    <a:gd name="connsiteX1" fmla="*/ 1370919 w 1510622"/>
                    <a:gd name="connsiteY1" fmla="*/ 657296 h 2957202"/>
                    <a:gd name="connsiteX2" fmla="*/ 840851 w 1510622"/>
                    <a:gd name="connsiteY2" fmla="*/ 357985 h 2957202"/>
                    <a:gd name="connsiteX3" fmla="*/ 764979 w 1510622"/>
                    <a:gd name="connsiteY3" fmla="*/ 0 h 2957202"/>
                    <a:gd name="connsiteX4" fmla="*/ 457329 w 1510622"/>
                    <a:gd name="connsiteY4" fmla="*/ 291381 h 2957202"/>
                    <a:gd name="connsiteX5" fmla="*/ 24024 w 1510622"/>
                    <a:gd name="connsiteY5" fmla="*/ 485680 h 2957202"/>
                    <a:gd name="connsiteX6" fmla="*/ 54118 w 1510622"/>
                    <a:gd name="connsiteY6" fmla="*/ 800444 h 2957202"/>
                    <a:gd name="connsiteX7" fmla="*/ 124065 w 1510622"/>
                    <a:gd name="connsiteY7" fmla="*/ 1599146 h 2957202"/>
                    <a:gd name="connsiteX8" fmla="*/ 176932 w 1510622"/>
                    <a:gd name="connsiteY8" fmla="*/ 2053804 h 2957202"/>
                    <a:gd name="connsiteX9" fmla="*/ 294054 w 1510622"/>
                    <a:gd name="connsiteY9" fmla="*/ 2550756 h 2957202"/>
                    <a:gd name="connsiteX10" fmla="*/ 425002 w 1510622"/>
                    <a:gd name="connsiteY10" fmla="*/ 2796386 h 2957202"/>
                    <a:gd name="connsiteX11" fmla="*/ 808086 w 1510622"/>
                    <a:gd name="connsiteY11" fmla="*/ 2927334 h 2957202"/>
                    <a:gd name="connsiteX12" fmla="*/ 1012235 w 1510622"/>
                    <a:gd name="connsiteY12" fmla="*/ 2702852 h 2957202"/>
                    <a:gd name="connsiteX13" fmla="*/ 1207437 w 1510622"/>
                    <a:gd name="connsiteY13" fmla="*/ 2242500 h 2957202"/>
                    <a:gd name="connsiteX14" fmla="*/ 1395319 w 1510622"/>
                    <a:gd name="connsiteY14" fmla="*/ 1720334 h 2957202"/>
                    <a:gd name="connsiteX15" fmla="*/ 1473400 w 1510622"/>
                    <a:gd name="connsiteY15" fmla="*/ 1464944 h 2957202"/>
                    <a:gd name="connsiteX16" fmla="*/ 1510622 w 1510622"/>
                    <a:gd name="connsiteY16" fmla="*/ 1237401 h 2957202"/>
                    <a:gd name="connsiteX0" fmla="*/ 1507786 w 1507786"/>
                    <a:gd name="connsiteY0" fmla="*/ 1237401 h 2957202"/>
                    <a:gd name="connsiteX1" fmla="*/ 1368083 w 1507786"/>
                    <a:gd name="connsiteY1" fmla="*/ 657296 h 2957202"/>
                    <a:gd name="connsiteX2" fmla="*/ 838015 w 1507786"/>
                    <a:gd name="connsiteY2" fmla="*/ 357985 h 2957202"/>
                    <a:gd name="connsiteX3" fmla="*/ 762143 w 1507786"/>
                    <a:gd name="connsiteY3" fmla="*/ 0 h 2957202"/>
                    <a:gd name="connsiteX4" fmla="*/ 414529 w 1507786"/>
                    <a:gd name="connsiteY4" fmla="*/ 301373 h 2957202"/>
                    <a:gd name="connsiteX5" fmla="*/ 21188 w 1507786"/>
                    <a:gd name="connsiteY5" fmla="*/ 485680 h 2957202"/>
                    <a:gd name="connsiteX6" fmla="*/ 51282 w 1507786"/>
                    <a:gd name="connsiteY6" fmla="*/ 800444 h 2957202"/>
                    <a:gd name="connsiteX7" fmla="*/ 121229 w 1507786"/>
                    <a:gd name="connsiteY7" fmla="*/ 1599146 h 2957202"/>
                    <a:gd name="connsiteX8" fmla="*/ 174096 w 1507786"/>
                    <a:gd name="connsiteY8" fmla="*/ 2053804 h 2957202"/>
                    <a:gd name="connsiteX9" fmla="*/ 291218 w 1507786"/>
                    <a:gd name="connsiteY9" fmla="*/ 2550756 h 2957202"/>
                    <a:gd name="connsiteX10" fmla="*/ 422166 w 1507786"/>
                    <a:gd name="connsiteY10" fmla="*/ 2796386 h 2957202"/>
                    <a:gd name="connsiteX11" fmla="*/ 805250 w 1507786"/>
                    <a:gd name="connsiteY11" fmla="*/ 2927334 h 2957202"/>
                    <a:gd name="connsiteX12" fmla="*/ 1009399 w 1507786"/>
                    <a:gd name="connsiteY12" fmla="*/ 2702852 h 2957202"/>
                    <a:gd name="connsiteX13" fmla="*/ 1204601 w 1507786"/>
                    <a:gd name="connsiteY13" fmla="*/ 2242500 h 2957202"/>
                    <a:gd name="connsiteX14" fmla="*/ 1392483 w 1507786"/>
                    <a:gd name="connsiteY14" fmla="*/ 1720334 h 2957202"/>
                    <a:gd name="connsiteX15" fmla="*/ 1470564 w 1507786"/>
                    <a:gd name="connsiteY15" fmla="*/ 1464944 h 2957202"/>
                    <a:gd name="connsiteX16" fmla="*/ 1507786 w 1507786"/>
                    <a:gd name="connsiteY16" fmla="*/ 1237401 h 2957202"/>
                    <a:gd name="connsiteX0" fmla="*/ 1486807 w 1486807"/>
                    <a:gd name="connsiteY0" fmla="*/ 1237401 h 2957202"/>
                    <a:gd name="connsiteX1" fmla="*/ 1347104 w 1486807"/>
                    <a:gd name="connsiteY1" fmla="*/ 657296 h 2957202"/>
                    <a:gd name="connsiteX2" fmla="*/ 817036 w 1486807"/>
                    <a:gd name="connsiteY2" fmla="*/ 357985 h 2957202"/>
                    <a:gd name="connsiteX3" fmla="*/ 741164 w 1486807"/>
                    <a:gd name="connsiteY3" fmla="*/ 0 h 2957202"/>
                    <a:gd name="connsiteX4" fmla="*/ 393550 w 1486807"/>
                    <a:gd name="connsiteY4" fmla="*/ 301373 h 2957202"/>
                    <a:gd name="connsiteX5" fmla="*/ 209 w 1486807"/>
                    <a:gd name="connsiteY5" fmla="*/ 485680 h 2957202"/>
                    <a:gd name="connsiteX6" fmla="*/ 30303 w 1486807"/>
                    <a:gd name="connsiteY6" fmla="*/ 800444 h 2957202"/>
                    <a:gd name="connsiteX7" fmla="*/ 100250 w 1486807"/>
                    <a:gd name="connsiteY7" fmla="*/ 1599146 h 2957202"/>
                    <a:gd name="connsiteX8" fmla="*/ 153117 w 1486807"/>
                    <a:gd name="connsiteY8" fmla="*/ 2053804 h 2957202"/>
                    <a:gd name="connsiteX9" fmla="*/ 270239 w 1486807"/>
                    <a:gd name="connsiteY9" fmla="*/ 2550756 h 2957202"/>
                    <a:gd name="connsiteX10" fmla="*/ 401187 w 1486807"/>
                    <a:gd name="connsiteY10" fmla="*/ 2796386 h 2957202"/>
                    <a:gd name="connsiteX11" fmla="*/ 784271 w 1486807"/>
                    <a:gd name="connsiteY11" fmla="*/ 2927334 h 2957202"/>
                    <a:gd name="connsiteX12" fmla="*/ 988420 w 1486807"/>
                    <a:gd name="connsiteY12" fmla="*/ 2702852 h 2957202"/>
                    <a:gd name="connsiteX13" fmla="*/ 1183622 w 1486807"/>
                    <a:gd name="connsiteY13" fmla="*/ 2242500 h 2957202"/>
                    <a:gd name="connsiteX14" fmla="*/ 1371504 w 1486807"/>
                    <a:gd name="connsiteY14" fmla="*/ 1720334 h 2957202"/>
                    <a:gd name="connsiteX15" fmla="*/ 1449585 w 1486807"/>
                    <a:gd name="connsiteY15" fmla="*/ 1464944 h 2957202"/>
                    <a:gd name="connsiteX16" fmla="*/ 1486807 w 1486807"/>
                    <a:gd name="connsiteY16" fmla="*/ 1237401 h 2957202"/>
                    <a:gd name="connsiteX0" fmla="*/ 1486599 w 1486599"/>
                    <a:gd name="connsiteY0" fmla="*/ 1237401 h 2957202"/>
                    <a:gd name="connsiteX1" fmla="*/ 1346896 w 1486599"/>
                    <a:gd name="connsiteY1" fmla="*/ 657296 h 2957202"/>
                    <a:gd name="connsiteX2" fmla="*/ 816828 w 1486599"/>
                    <a:gd name="connsiteY2" fmla="*/ 357985 h 2957202"/>
                    <a:gd name="connsiteX3" fmla="*/ 740956 w 1486599"/>
                    <a:gd name="connsiteY3" fmla="*/ 0 h 2957202"/>
                    <a:gd name="connsiteX4" fmla="*/ 393342 w 1486599"/>
                    <a:gd name="connsiteY4" fmla="*/ 301373 h 2957202"/>
                    <a:gd name="connsiteX5" fmla="*/ 1 w 1486599"/>
                    <a:gd name="connsiteY5" fmla="*/ 485680 h 2957202"/>
                    <a:gd name="connsiteX6" fmla="*/ 30095 w 1486599"/>
                    <a:gd name="connsiteY6" fmla="*/ 800444 h 2957202"/>
                    <a:gd name="connsiteX7" fmla="*/ 100042 w 1486599"/>
                    <a:gd name="connsiteY7" fmla="*/ 1599146 h 2957202"/>
                    <a:gd name="connsiteX8" fmla="*/ 152909 w 1486599"/>
                    <a:gd name="connsiteY8" fmla="*/ 2053804 h 2957202"/>
                    <a:gd name="connsiteX9" fmla="*/ 270031 w 1486599"/>
                    <a:gd name="connsiteY9" fmla="*/ 2550756 h 2957202"/>
                    <a:gd name="connsiteX10" fmla="*/ 400979 w 1486599"/>
                    <a:gd name="connsiteY10" fmla="*/ 2796386 h 2957202"/>
                    <a:gd name="connsiteX11" fmla="*/ 784063 w 1486599"/>
                    <a:gd name="connsiteY11" fmla="*/ 2927334 h 2957202"/>
                    <a:gd name="connsiteX12" fmla="*/ 988212 w 1486599"/>
                    <a:gd name="connsiteY12" fmla="*/ 2702852 h 2957202"/>
                    <a:gd name="connsiteX13" fmla="*/ 1183414 w 1486599"/>
                    <a:gd name="connsiteY13" fmla="*/ 2242500 h 2957202"/>
                    <a:gd name="connsiteX14" fmla="*/ 1371296 w 1486599"/>
                    <a:gd name="connsiteY14" fmla="*/ 1720334 h 2957202"/>
                    <a:gd name="connsiteX15" fmla="*/ 1449377 w 1486599"/>
                    <a:gd name="connsiteY15" fmla="*/ 1464944 h 2957202"/>
                    <a:gd name="connsiteX16" fmla="*/ 1486599 w 1486599"/>
                    <a:gd name="connsiteY16" fmla="*/ 1237401 h 2957202"/>
                    <a:gd name="connsiteX0" fmla="*/ 1486597 w 1486597"/>
                    <a:gd name="connsiteY0" fmla="*/ 1237401 h 2957202"/>
                    <a:gd name="connsiteX1" fmla="*/ 1346894 w 1486597"/>
                    <a:gd name="connsiteY1" fmla="*/ 657296 h 2957202"/>
                    <a:gd name="connsiteX2" fmla="*/ 816826 w 1486597"/>
                    <a:gd name="connsiteY2" fmla="*/ 357985 h 2957202"/>
                    <a:gd name="connsiteX3" fmla="*/ 740954 w 1486597"/>
                    <a:gd name="connsiteY3" fmla="*/ 0 h 2957202"/>
                    <a:gd name="connsiteX4" fmla="*/ 393340 w 1486597"/>
                    <a:gd name="connsiteY4" fmla="*/ 301373 h 2957202"/>
                    <a:gd name="connsiteX5" fmla="*/ 0 w 1486597"/>
                    <a:gd name="connsiteY5" fmla="*/ 485680 h 2957202"/>
                    <a:gd name="connsiteX6" fmla="*/ 30093 w 1486597"/>
                    <a:gd name="connsiteY6" fmla="*/ 800444 h 2957202"/>
                    <a:gd name="connsiteX7" fmla="*/ 100040 w 1486597"/>
                    <a:gd name="connsiteY7" fmla="*/ 1599146 h 2957202"/>
                    <a:gd name="connsiteX8" fmla="*/ 152907 w 1486597"/>
                    <a:gd name="connsiteY8" fmla="*/ 2053804 h 2957202"/>
                    <a:gd name="connsiteX9" fmla="*/ 270029 w 1486597"/>
                    <a:gd name="connsiteY9" fmla="*/ 2550756 h 2957202"/>
                    <a:gd name="connsiteX10" fmla="*/ 400977 w 1486597"/>
                    <a:gd name="connsiteY10" fmla="*/ 2796386 h 2957202"/>
                    <a:gd name="connsiteX11" fmla="*/ 784061 w 1486597"/>
                    <a:gd name="connsiteY11" fmla="*/ 2927334 h 2957202"/>
                    <a:gd name="connsiteX12" fmla="*/ 988210 w 1486597"/>
                    <a:gd name="connsiteY12" fmla="*/ 2702852 h 2957202"/>
                    <a:gd name="connsiteX13" fmla="*/ 1183412 w 1486597"/>
                    <a:gd name="connsiteY13" fmla="*/ 2242500 h 2957202"/>
                    <a:gd name="connsiteX14" fmla="*/ 1371294 w 1486597"/>
                    <a:gd name="connsiteY14" fmla="*/ 1720334 h 2957202"/>
                    <a:gd name="connsiteX15" fmla="*/ 1449375 w 1486597"/>
                    <a:gd name="connsiteY15" fmla="*/ 1464944 h 2957202"/>
                    <a:gd name="connsiteX16" fmla="*/ 1486597 w 1486597"/>
                    <a:gd name="connsiteY16" fmla="*/ 1237401 h 29572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486597" h="2957202">
                      <a:moveTo>
                        <a:pt x="1486597" y="1237401"/>
                      </a:moveTo>
                      <a:cubicBezTo>
                        <a:pt x="1439231" y="1102793"/>
                        <a:pt x="1420193" y="897573"/>
                        <a:pt x="1346894" y="657296"/>
                      </a:cubicBezTo>
                      <a:cubicBezTo>
                        <a:pt x="1144164" y="584968"/>
                        <a:pt x="917681" y="560507"/>
                        <a:pt x="816826" y="357985"/>
                      </a:cubicBezTo>
                      <a:cubicBezTo>
                        <a:pt x="760706" y="244117"/>
                        <a:pt x="768261" y="185432"/>
                        <a:pt x="740954" y="0"/>
                      </a:cubicBezTo>
                      <a:cubicBezTo>
                        <a:pt x="684960" y="75980"/>
                        <a:pt x="516832" y="220426"/>
                        <a:pt x="393340" y="301373"/>
                      </a:cubicBezTo>
                      <a:cubicBezTo>
                        <a:pt x="269848" y="382320"/>
                        <a:pt x="105993" y="448129"/>
                        <a:pt x="0" y="485680"/>
                      </a:cubicBezTo>
                      <a:cubicBezTo>
                        <a:pt x="9395" y="593836"/>
                        <a:pt x="27653" y="774417"/>
                        <a:pt x="30093" y="800444"/>
                      </a:cubicBezTo>
                      <a:cubicBezTo>
                        <a:pt x="52866" y="1067220"/>
                        <a:pt x="76453" y="1333183"/>
                        <a:pt x="100040" y="1599146"/>
                      </a:cubicBezTo>
                      <a:cubicBezTo>
                        <a:pt x="113054" y="1749614"/>
                        <a:pt x="121187" y="1904962"/>
                        <a:pt x="152907" y="2053804"/>
                      </a:cubicBezTo>
                      <a:cubicBezTo>
                        <a:pt x="187881" y="2221353"/>
                        <a:pt x="207401" y="2390528"/>
                        <a:pt x="270029" y="2550756"/>
                      </a:cubicBezTo>
                      <a:cubicBezTo>
                        <a:pt x="303376" y="2636971"/>
                        <a:pt x="349736" y="2719932"/>
                        <a:pt x="400977" y="2796386"/>
                      </a:cubicBezTo>
                      <a:cubicBezTo>
                        <a:pt x="485564" y="2921640"/>
                        <a:pt x="636846" y="3004601"/>
                        <a:pt x="784061" y="2927334"/>
                      </a:cubicBezTo>
                      <a:cubicBezTo>
                        <a:pt x="879222" y="2876906"/>
                        <a:pt x="938596" y="2795572"/>
                        <a:pt x="988210" y="2702852"/>
                      </a:cubicBezTo>
                      <a:cubicBezTo>
                        <a:pt x="1067104" y="2555636"/>
                        <a:pt x="1132985" y="2401101"/>
                        <a:pt x="1183412" y="2242500"/>
                      </a:cubicBezTo>
                      <a:cubicBezTo>
                        <a:pt x="1239533" y="2066005"/>
                        <a:pt x="1308667" y="1894389"/>
                        <a:pt x="1371294" y="1720334"/>
                      </a:cubicBezTo>
                      <a:cubicBezTo>
                        <a:pt x="1401388" y="1636560"/>
                        <a:pt x="1426601" y="1550345"/>
                        <a:pt x="1449375" y="1464944"/>
                      </a:cubicBezTo>
                      <a:cubicBezTo>
                        <a:pt x="1472149" y="1380357"/>
                        <a:pt x="1471144" y="1323615"/>
                        <a:pt x="1486597" y="1237401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60" name="Freeform: Shape 2059">
                  <a:extLst>
                    <a:ext uri="{FF2B5EF4-FFF2-40B4-BE49-F238E27FC236}">
                      <a16:creationId xmlns:a16="http://schemas.microsoft.com/office/drawing/2014/main" id="{55D9C520-2902-4227-9DE0-E18C1561B7EF}"/>
                    </a:ext>
                  </a:extLst>
                </p:cNvPr>
                <p:cNvSpPr/>
                <p:nvPr/>
              </p:nvSpPr>
              <p:spPr>
                <a:xfrm flipH="1">
                  <a:off x="9164888" y="2237782"/>
                  <a:ext cx="228572" cy="1340906"/>
                </a:xfrm>
                <a:custGeom>
                  <a:avLst/>
                  <a:gdLst>
                    <a:gd name="connsiteX0" fmla="*/ 294243 w 357870"/>
                    <a:gd name="connsiteY0" fmla="*/ 403418 h 2147223"/>
                    <a:gd name="connsiteX1" fmla="*/ 250322 w 357870"/>
                    <a:gd name="connsiteY1" fmla="*/ 890610 h 2147223"/>
                    <a:gd name="connsiteX2" fmla="*/ 278789 w 357870"/>
                    <a:gd name="connsiteY2" fmla="*/ 1613671 h 2147223"/>
                    <a:gd name="connsiteX3" fmla="*/ 361750 w 357870"/>
                    <a:gd name="connsiteY3" fmla="*/ 2000009 h 2147223"/>
                    <a:gd name="connsiteX4" fmla="*/ 363377 w 357870"/>
                    <a:gd name="connsiteY4" fmla="*/ 2018716 h 2147223"/>
                    <a:gd name="connsiteX5" fmla="*/ 213722 w 357870"/>
                    <a:gd name="connsiteY5" fmla="*/ 2124450 h 2147223"/>
                    <a:gd name="connsiteX6" fmla="*/ 2253 w 357870"/>
                    <a:gd name="connsiteY6" fmla="*/ 2151290 h 2147223"/>
                    <a:gd name="connsiteX7" fmla="*/ 2253 w 357870"/>
                    <a:gd name="connsiteY7" fmla="*/ 815782 h 2147223"/>
                    <a:gd name="connsiteX8" fmla="*/ 2253 w 357870"/>
                    <a:gd name="connsiteY8" fmla="*/ 402604 h 2147223"/>
                    <a:gd name="connsiteX9" fmla="*/ 2253 w 357870"/>
                    <a:gd name="connsiteY9" fmla="*/ 192762 h 2147223"/>
                    <a:gd name="connsiteX10" fmla="*/ 8760 w 357870"/>
                    <a:gd name="connsiteY10" fmla="*/ 0 h 2147223"/>
                    <a:gd name="connsiteX11" fmla="*/ 164921 w 357870"/>
                    <a:gd name="connsiteY11" fmla="*/ 209029 h 2147223"/>
                    <a:gd name="connsiteX12" fmla="*/ 232429 w 357870"/>
                    <a:gd name="connsiteY12" fmla="*/ 324524 h 2147223"/>
                    <a:gd name="connsiteX13" fmla="*/ 259269 w 357870"/>
                    <a:gd name="connsiteY13" fmla="*/ 374137 h 2147223"/>
                    <a:gd name="connsiteX14" fmla="*/ 294243 w 357870"/>
                    <a:gd name="connsiteY14" fmla="*/ 403418 h 2147223"/>
                    <a:gd name="connsiteX0" fmla="*/ 294243 w 363377"/>
                    <a:gd name="connsiteY0" fmla="*/ 403418 h 2153220"/>
                    <a:gd name="connsiteX1" fmla="*/ 250322 w 363377"/>
                    <a:gd name="connsiteY1" fmla="*/ 890610 h 2153220"/>
                    <a:gd name="connsiteX2" fmla="*/ 278789 w 363377"/>
                    <a:gd name="connsiteY2" fmla="*/ 1613671 h 2153220"/>
                    <a:gd name="connsiteX3" fmla="*/ 361750 w 363377"/>
                    <a:gd name="connsiteY3" fmla="*/ 2000009 h 2153220"/>
                    <a:gd name="connsiteX4" fmla="*/ 363377 w 363377"/>
                    <a:gd name="connsiteY4" fmla="*/ 2018716 h 2153220"/>
                    <a:gd name="connsiteX5" fmla="*/ 213722 w 363377"/>
                    <a:gd name="connsiteY5" fmla="*/ 2124450 h 2153220"/>
                    <a:gd name="connsiteX6" fmla="*/ 2253 w 363377"/>
                    <a:gd name="connsiteY6" fmla="*/ 2151290 h 2153220"/>
                    <a:gd name="connsiteX7" fmla="*/ 2253 w 363377"/>
                    <a:gd name="connsiteY7" fmla="*/ 815782 h 2153220"/>
                    <a:gd name="connsiteX8" fmla="*/ 2253 w 363377"/>
                    <a:gd name="connsiteY8" fmla="*/ 402604 h 2153220"/>
                    <a:gd name="connsiteX9" fmla="*/ 2253 w 363377"/>
                    <a:gd name="connsiteY9" fmla="*/ 192762 h 2153220"/>
                    <a:gd name="connsiteX10" fmla="*/ 8760 w 363377"/>
                    <a:gd name="connsiteY10" fmla="*/ 0 h 2153220"/>
                    <a:gd name="connsiteX11" fmla="*/ 164921 w 363377"/>
                    <a:gd name="connsiteY11" fmla="*/ 209029 h 2153220"/>
                    <a:gd name="connsiteX12" fmla="*/ 232429 w 363377"/>
                    <a:gd name="connsiteY12" fmla="*/ 324524 h 2153220"/>
                    <a:gd name="connsiteX13" fmla="*/ 294243 w 363377"/>
                    <a:gd name="connsiteY13" fmla="*/ 403418 h 2153220"/>
                    <a:gd name="connsiteX0" fmla="*/ 294243 w 363377"/>
                    <a:gd name="connsiteY0" fmla="*/ 403418 h 2153220"/>
                    <a:gd name="connsiteX1" fmla="*/ 250322 w 363377"/>
                    <a:gd name="connsiteY1" fmla="*/ 890610 h 2153220"/>
                    <a:gd name="connsiteX2" fmla="*/ 278789 w 363377"/>
                    <a:gd name="connsiteY2" fmla="*/ 1613671 h 2153220"/>
                    <a:gd name="connsiteX3" fmla="*/ 361750 w 363377"/>
                    <a:gd name="connsiteY3" fmla="*/ 2000009 h 2153220"/>
                    <a:gd name="connsiteX4" fmla="*/ 363377 w 363377"/>
                    <a:gd name="connsiteY4" fmla="*/ 2018716 h 2153220"/>
                    <a:gd name="connsiteX5" fmla="*/ 213722 w 363377"/>
                    <a:gd name="connsiteY5" fmla="*/ 2124450 h 2153220"/>
                    <a:gd name="connsiteX6" fmla="*/ 2253 w 363377"/>
                    <a:gd name="connsiteY6" fmla="*/ 2151290 h 2153220"/>
                    <a:gd name="connsiteX7" fmla="*/ 2253 w 363377"/>
                    <a:gd name="connsiteY7" fmla="*/ 815782 h 2153220"/>
                    <a:gd name="connsiteX8" fmla="*/ 2253 w 363377"/>
                    <a:gd name="connsiteY8" fmla="*/ 402604 h 2153220"/>
                    <a:gd name="connsiteX9" fmla="*/ 2253 w 363377"/>
                    <a:gd name="connsiteY9" fmla="*/ 192762 h 2153220"/>
                    <a:gd name="connsiteX10" fmla="*/ 8760 w 363377"/>
                    <a:gd name="connsiteY10" fmla="*/ 0 h 2153220"/>
                    <a:gd name="connsiteX11" fmla="*/ 164921 w 363377"/>
                    <a:gd name="connsiteY11" fmla="*/ 209029 h 2153220"/>
                    <a:gd name="connsiteX12" fmla="*/ 294243 w 363377"/>
                    <a:gd name="connsiteY12" fmla="*/ 403418 h 2153220"/>
                    <a:gd name="connsiteX0" fmla="*/ 294243 w 363377"/>
                    <a:gd name="connsiteY0" fmla="*/ 403418 h 2153220"/>
                    <a:gd name="connsiteX1" fmla="*/ 250322 w 363377"/>
                    <a:gd name="connsiteY1" fmla="*/ 890610 h 2153220"/>
                    <a:gd name="connsiteX2" fmla="*/ 278789 w 363377"/>
                    <a:gd name="connsiteY2" fmla="*/ 1613671 h 2153220"/>
                    <a:gd name="connsiteX3" fmla="*/ 361750 w 363377"/>
                    <a:gd name="connsiteY3" fmla="*/ 2000009 h 2153220"/>
                    <a:gd name="connsiteX4" fmla="*/ 363377 w 363377"/>
                    <a:gd name="connsiteY4" fmla="*/ 2018716 h 2153220"/>
                    <a:gd name="connsiteX5" fmla="*/ 213722 w 363377"/>
                    <a:gd name="connsiteY5" fmla="*/ 2124450 h 2153220"/>
                    <a:gd name="connsiteX6" fmla="*/ 2253 w 363377"/>
                    <a:gd name="connsiteY6" fmla="*/ 2151290 h 2153220"/>
                    <a:gd name="connsiteX7" fmla="*/ 2253 w 363377"/>
                    <a:gd name="connsiteY7" fmla="*/ 815782 h 2153220"/>
                    <a:gd name="connsiteX8" fmla="*/ 2253 w 363377"/>
                    <a:gd name="connsiteY8" fmla="*/ 402604 h 2153220"/>
                    <a:gd name="connsiteX9" fmla="*/ 2253 w 363377"/>
                    <a:gd name="connsiteY9" fmla="*/ 192762 h 2153220"/>
                    <a:gd name="connsiteX10" fmla="*/ 8760 w 363377"/>
                    <a:gd name="connsiteY10" fmla="*/ 0 h 2153220"/>
                    <a:gd name="connsiteX11" fmla="*/ 164921 w 363377"/>
                    <a:gd name="connsiteY11" fmla="*/ 209029 h 2153220"/>
                    <a:gd name="connsiteX12" fmla="*/ 294243 w 363377"/>
                    <a:gd name="connsiteY12" fmla="*/ 403418 h 2153220"/>
                    <a:gd name="connsiteX0" fmla="*/ 294243 w 370920"/>
                    <a:gd name="connsiteY0" fmla="*/ 403418 h 2153220"/>
                    <a:gd name="connsiteX1" fmla="*/ 250322 w 370920"/>
                    <a:gd name="connsiteY1" fmla="*/ 890610 h 2153220"/>
                    <a:gd name="connsiteX2" fmla="*/ 278789 w 370920"/>
                    <a:gd name="connsiteY2" fmla="*/ 1613671 h 2153220"/>
                    <a:gd name="connsiteX3" fmla="*/ 361750 w 370920"/>
                    <a:gd name="connsiteY3" fmla="*/ 2000009 h 2153220"/>
                    <a:gd name="connsiteX4" fmla="*/ 350024 w 370920"/>
                    <a:gd name="connsiteY4" fmla="*/ 1974351 h 2153220"/>
                    <a:gd name="connsiteX5" fmla="*/ 363377 w 370920"/>
                    <a:gd name="connsiteY5" fmla="*/ 2018716 h 2153220"/>
                    <a:gd name="connsiteX6" fmla="*/ 213722 w 370920"/>
                    <a:gd name="connsiteY6" fmla="*/ 2124450 h 2153220"/>
                    <a:gd name="connsiteX7" fmla="*/ 2253 w 370920"/>
                    <a:gd name="connsiteY7" fmla="*/ 2151290 h 2153220"/>
                    <a:gd name="connsiteX8" fmla="*/ 2253 w 370920"/>
                    <a:gd name="connsiteY8" fmla="*/ 815782 h 2153220"/>
                    <a:gd name="connsiteX9" fmla="*/ 2253 w 370920"/>
                    <a:gd name="connsiteY9" fmla="*/ 402604 h 2153220"/>
                    <a:gd name="connsiteX10" fmla="*/ 2253 w 370920"/>
                    <a:gd name="connsiteY10" fmla="*/ 192762 h 2153220"/>
                    <a:gd name="connsiteX11" fmla="*/ 8760 w 370920"/>
                    <a:gd name="connsiteY11" fmla="*/ 0 h 2153220"/>
                    <a:gd name="connsiteX12" fmla="*/ 164921 w 370920"/>
                    <a:gd name="connsiteY12" fmla="*/ 209029 h 2153220"/>
                    <a:gd name="connsiteX13" fmla="*/ 294243 w 370920"/>
                    <a:gd name="connsiteY13" fmla="*/ 403418 h 2153220"/>
                    <a:gd name="connsiteX0" fmla="*/ 294243 w 377541"/>
                    <a:gd name="connsiteY0" fmla="*/ 403418 h 2153220"/>
                    <a:gd name="connsiteX1" fmla="*/ 250322 w 377541"/>
                    <a:gd name="connsiteY1" fmla="*/ 890610 h 2153220"/>
                    <a:gd name="connsiteX2" fmla="*/ 278789 w 377541"/>
                    <a:gd name="connsiteY2" fmla="*/ 1613671 h 2153220"/>
                    <a:gd name="connsiteX3" fmla="*/ 361750 w 377541"/>
                    <a:gd name="connsiteY3" fmla="*/ 2000009 h 2153220"/>
                    <a:gd name="connsiteX4" fmla="*/ 363377 w 377541"/>
                    <a:gd name="connsiteY4" fmla="*/ 2018716 h 2153220"/>
                    <a:gd name="connsiteX5" fmla="*/ 213722 w 377541"/>
                    <a:gd name="connsiteY5" fmla="*/ 2124450 h 2153220"/>
                    <a:gd name="connsiteX6" fmla="*/ 2253 w 377541"/>
                    <a:gd name="connsiteY6" fmla="*/ 2151290 h 2153220"/>
                    <a:gd name="connsiteX7" fmla="*/ 2253 w 377541"/>
                    <a:gd name="connsiteY7" fmla="*/ 815782 h 2153220"/>
                    <a:gd name="connsiteX8" fmla="*/ 2253 w 377541"/>
                    <a:gd name="connsiteY8" fmla="*/ 402604 h 2153220"/>
                    <a:gd name="connsiteX9" fmla="*/ 2253 w 377541"/>
                    <a:gd name="connsiteY9" fmla="*/ 192762 h 2153220"/>
                    <a:gd name="connsiteX10" fmla="*/ 8760 w 377541"/>
                    <a:gd name="connsiteY10" fmla="*/ 0 h 2153220"/>
                    <a:gd name="connsiteX11" fmla="*/ 164921 w 377541"/>
                    <a:gd name="connsiteY11" fmla="*/ 209029 h 2153220"/>
                    <a:gd name="connsiteX12" fmla="*/ 294243 w 377541"/>
                    <a:gd name="connsiteY12" fmla="*/ 403418 h 2153220"/>
                    <a:gd name="connsiteX0" fmla="*/ 294243 w 364424"/>
                    <a:gd name="connsiteY0" fmla="*/ 403418 h 2153220"/>
                    <a:gd name="connsiteX1" fmla="*/ 250322 w 364424"/>
                    <a:gd name="connsiteY1" fmla="*/ 890610 h 2153220"/>
                    <a:gd name="connsiteX2" fmla="*/ 278789 w 364424"/>
                    <a:gd name="connsiteY2" fmla="*/ 1613671 h 2153220"/>
                    <a:gd name="connsiteX3" fmla="*/ 363377 w 364424"/>
                    <a:gd name="connsiteY3" fmla="*/ 2018716 h 2153220"/>
                    <a:gd name="connsiteX4" fmla="*/ 213722 w 364424"/>
                    <a:gd name="connsiteY4" fmla="*/ 2124450 h 2153220"/>
                    <a:gd name="connsiteX5" fmla="*/ 2253 w 364424"/>
                    <a:gd name="connsiteY5" fmla="*/ 2151290 h 2153220"/>
                    <a:gd name="connsiteX6" fmla="*/ 2253 w 364424"/>
                    <a:gd name="connsiteY6" fmla="*/ 815782 h 2153220"/>
                    <a:gd name="connsiteX7" fmla="*/ 2253 w 364424"/>
                    <a:gd name="connsiteY7" fmla="*/ 402604 h 2153220"/>
                    <a:gd name="connsiteX8" fmla="*/ 2253 w 364424"/>
                    <a:gd name="connsiteY8" fmla="*/ 192762 h 2153220"/>
                    <a:gd name="connsiteX9" fmla="*/ 8760 w 364424"/>
                    <a:gd name="connsiteY9" fmla="*/ 0 h 2153220"/>
                    <a:gd name="connsiteX10" fmla="*/ 164921 w 364424"/>
                    <a:gd name="connsiteY10" fmla="*/ 209029 h 2153220"/>
                    <a:gd name="connsiteX11" fmla="*/ 294243 w 364424"/>
                    <a:gd name="connsiteY11" fmla="*/ 403418 h 2153220"/>
                    <a:gd name="connsiteX0" fmla="*/ 294243 w 363376"/>
                    <a:gd name="connsiteY0" fmla="*/ 403418 h 2153220"/>
                    <a:gd name="connsiteX1" fmla="*/ 250322 w 363376"/>
                    <a:gd name="connsiteY1" fmla="*/ 890610 h 2153220"/>
                    <a:gd name="connsiteX2" fmla="*/ 278789 w 363376"/>
                    <a:gd name="connsiteY2" fmla="*/ 1613671 h 2153220"/>
                    <a:gd name="connsiteX3" fmla="*/ 363377 w 363376"/>
                    <a:gd name="connsiteY3" fmla="*/ 2018716 h 2153220"/>
                    <a:gd name="connsiteX4" fmla="*/ 213722 w 363376"/>
                    <a:gd name="connsiteY4" fmla="*/ 2124450 h 2153220"/>
                    <a:gd name="connsiteX5" fmla="*/ 2253 w 363376"/>
                    <a:gd name="connsiteY5" fmla="*/ 2151290 h 2153220"/>
                    <a:gd name="connsiteX6" fmla="*/ 2253 w 363376"/>
                    <a:gd name="connsiteY6" fmla="*/ 815782 h 2153220"/>
                    <a:gd name="connsiteX7" fmla="*/ 2253 w 363376"/>
                    <a:gd name="connsiteY7" fmla="*/ 402604 h 2153220"/>
                    <a:gd name="connsiteX8" fmla="*/ 2253 w 363376"/>
                    <a:gd name="connsiteY8" fmla="*/ 192762 h 2153220"/>
                    <a:gd name="connsiteX9" fmla="*/ 8760 w 363376"/>
                    <a:gd name="connsiteY9" fmla="*/ 0 h 2153220"/>
                    <a:gd name="connsiteX10" fmla="*/ 164921 w 363376"/>
                    <a:gd name="connsiteY10" fmla="*/ 209029 h 2153220"/>
                    <a:gd name="connsiteX11" fmla="*/ 294243 w 363376"/>
                    <a:gd name="connsiteY11" fmla="*/ 403418 h 2153220"/>
                    <a:gd name="connsiteX0" fmla="*/ 294243 w 363378"/>
                    <a:gd name="connsiteY0" fmla="*/ 403418 h 2131745"/>
                    <a:gd name="connsiteX1" fmla="*/ 250322 w 363378"/>
                    <a:gd name="connsiteY1" fmla="*/ 890610 h 2131745"/>
                    <a:gd name="connsiteX2" fmla="*/ 278789 w 363378"/>
                    <a:gd name="connsiteY2" fmla="*/ 1613671 h 2131745"/>
                    <a:gd name="connsiteX3" fmla="*/ 363377 w 363378"/>
                    <a:gd name="connsiteY3" fmla="*/ 2018716 h 2131745"/>
                    <a:gd name="connsiteX4" fmla="*/ 213722 w 363378"/>
                    <a:gd name="connsiteY4" fmla="*/ 2124450 h 2131745"/>
                    <a:gd name="connsiteX5" fmla="*/ 2253 w 363378"/>
                    <a:gd name="connsiteY5" fmla="*/ 2116321 h 2131745"/>
                    <a:gd name="connsiteX6" fmla="*/ 2253 w 363378"/>
                    <a:gd name="connsiteY6" fmla="*/ 815782 h 2131745"/>
                    <a:gd name="connsiteX7" fmla="*/ 2253 w 363378"/>
                    <a:gd name="connsiteY7" fmla="*/ 402604 h 2131745"/>
                    <a:gd name="connsiteX8" fmla="*/ 2253 w 363378"/>
                    <a:gd name="connsiteY8" fmla="*/ 192762 h 2131745"/>
                    <a:gd name="connsiteX9" fmla="*/ 8760 w 363378"/>
                    <a:gd name="connsiteY9" fmla="*/ 0 h 2131745"/>
                    <a:gd name="connsiteX10" fmla="*/ 164921 w 363378"/>
                    <a:gd name="connsiteY10" fmla="*/ 209029 h 2131745"/>
                    <a:gd name="connsiteX11" fmla="*/ 294243 w 363378"/>
                    <a:gd name="connsiteY11" fmla="*/ 403418 h 21317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63378" h="2131745">
                      <a:moveTo>
                        <a:pt x="294243" y="403418"/>
                      </a:moveTo>
                      <a:cubicBezTo>
                        <a:pt x="287736" y="566086"/>
                        <a:pt x="258456" y="727128"/>
                        <a:pt x="250322" y="890610"/>
                      </a:cubicBezTo>
                      <a:cubicBezTo>
                        <a:pt x="238936" y="1131359"/>
                        <a:pt x="243816" y="1375362"/>
                        <a:pt x="278789" y="1613671"/>
                      </a:cubicBezTo>
                      <a:cubicBezTo>
                        <a:pt x="297631" y="1801688"/>
                        <a:pt x="344248" y="1933586"/>
                        <a:pt x="363377" y="2018716"/>
                      </a:cubicBezTo>
                      <a:cubicBezTo>
                        <a:pt x="335723" y="2076463"/>
                        <a:pt x="273909" y="2108183"/>
                        <a:pt x="213722" y="2124450"/>
                      </a:cubicBezTo>
                      <a:cubicBezTo>
                        <a:pt x="153535" y="2140717"/>
                        <a:pt x="2253" y="2126082"/>
                        <a:pt x="2253" y="2116321"/>
                      </a:cubicBezTo>
                      <a:lnTo>
                        <a:pt x="2253" y="815782"/>
                      </a:lnTo>
                      <a:lnTo>
                        <a:pt x="2253" y="402604"/>
                      </a:lnTo>
                      <a:lnTo>
                        <a:pt x="2253" y="192762"/>
                      </a:lnTo>
                      <a:cubicBezTo>
                        <a:pt x="2253" y="128508"/>
                        <a:pt x="-5880" y="62627"/>
                        <a:pt x="8760" y="0"/>
                      </a:cubicBezTo>
                      <a:cubicBezTo>
                        <a:pt x="65694" y="65881"/>
                        <a:pt x="118561" y="135828"/>
                        <a:pt x="164921" y="209029"/>
                      </a:cubicBezTo>
                      <a:cubicBezTo>
                        <a:pt x="212502" y="276265"/>
                        <a:pt x="240047" y="304808"/>
                        <a:pt x="294243" y="403418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61" name="Freeform: Shape 2060">
                  <a:extLst>
                    <a:ext uri="{FF2B5EF4-FFF2-40B4-BE49-F238E27FC236}">
                      <a16:creationId xmlns:a16="http://schemas.microsoft.com/office/drawing/2014/main" id="{92B4136E-C552-4173-A278-28E67D95B23F}"/>
                    </a:ext>
                  </a:extLst>
                </p:cNvPr>
                <p:cNvSpPr/>
                <p:nvPr/>
              </p:nvSpPr>
              <p:spPr>
                <a:xfrm flipH="1">
                  <a:off x="8746972" y="3458106"/>
                  <a:ext cx="642350" cy="1344847"/>
                </a:xfrm>
                <a:custGeom>
                  <a:avLst/>
                  <a:gdLst>
                    <a:gd name="connsiteX0" fmla="*/ 1021026 w 1016677"/>
                    <a:gd name="connsiteY0" fmla="*/ 1260681 h 2130956"/>
                    <a:gd name="connsiteX1" fmla="*/ 943759 w 1016677"/>
                    <a:gd name="connsiteY1" fmla="*/ 482312 h 2130956"/>
                    <a:gd name="connsiteX2" fmla="*/ 921798 w 1016677"/>
                    <a:gd name="connsiteY2" fmla="*/ 463605 h 2130956"/>
                    <a:gd name="connsiteX3" fmla="*/ 502927 w 1016677"/>
                    <a:gd name="connsiteY3" fmla="*/ 247256 h 2130956"/>
                    <a:gd name="connsiteX4" fmla="*/ 385806 w 1016677"/>
                    <a:gd name="connsiteY4" fmla="*/ 0 h 2130956"/>
                    <a:gd name="connsiteX5" fmla="*/ 306912 w 1016677"/>
                    <a:gd name="connsiteY5" fmla="*/ 45547 h 2130956"/>
                    <a:gd name="connsiteX6" fmla="*/ 209310 w 1016677"/>
                    <a:gd name="connsiteY6" fmla="*/ 82961 h 2130956"/>
                    <a:gd name="connsiteX7" fmla="*/ 5162 w 1016677"/>
                    <a:gd name="connsiteY7" fmla="*/ 113868 h 2130956"/>
                    <a:gd name="connsiteX8" fmla="*/ 3535 w 1016677"/>
                    <a:gd name="connsiteY8" fmla="*/ 584793 h 2130956"/>
                    <a:gd name="connsiteX9" fmla="*/ 5162 w 1016677"/>
                    <a:gd name="connsiteY9" fmla="*/ 1154133 h 2130956"/>
                    <a:gd name="connsiteX10" fmla="*/ 5162 w 1016677"/>
                    <a:gd name="connsiteY10" fmla="*/ 1165519 h 2130956"/>
                    <a:gd name="connsiteX11" fmla="*/ 28748 w 1016677"/>
                    <a:gd name="connsiteY11" fmla="*/ 1198053 h 2130956"/>
                    <a:gd name="connsiteX12" fmla="*/ 240217 w 1016677"/>
                    <a:gd name="connsiteY12" fmla="*/ 1684432 h 2130956"/>
                    <a:gd name="connsiteX13" fmla="*/ 497234 w 1016677"/>
                    <a:gd name="connsiteY13" fmla="*/ 2105743 h 2130956"/>
                    <a:gd name="connsiteX14" fmla="*/ 925052 w 1016677"/>
                    <a:gd name="connsiteY14" fmla="*/ 1593338 h 2130956"/>
                    <a:gd name="connsiteX15" fmla="*/ 982799 w 1016677"/>
                    <a:gd name="connsiteY15" fmla="*/ 1411149 h 2130956"/>
                    <a:gd name="connsiteX16" fmla="*/ 1021026 w 1016677"/>
                    <a:gd name="connsiteY16" fmla="*/ 1260681 h 2130956"/>
                    <a:gd name="connsiteX0" fmla="*/ 1021026 w 1021195"/>
                    <a:gd name="connsiteY0" fmla="*/ 1260681 h 2138011"/>
                    <a:gd name="connsiteX1" fmla="*/ 943759 w 1021195"/>
                    <a:gd name="connsiteY1" fmla="*/ 482312 h 2138011"/>
                    <a:gd name="connsiteX2" fmla="*/ 921798 w 1021195"/>
                    <a:gd name="connsiteY2" fmla="*/ 463605 h 2138011"/>
                    <a:gd name="connsiteX3" fmla="*/ 502927 w 1021195"/>
                    <a:gd name="connsiteY3" fmla="*/ 247256 h 2138011"/>
                    <a:gd name="connsiteX4" fmla="*/ 385806 w 1021195"/>
                    <a:gd name="connsiteY4" fmla="*/ 0 h 2138011"/>
                    <a:gd name="connsiteX5" fmla="*/ 306912 w 1021195"/>
                    <a:gd name="connsiteY5" fmla="*/ 45547 h 2138011"/>
                    <a:gd name="connsiteX6" fmla="*/ 209310 w 1021195"/>
                    <a:gd name="connsiteY6" fmla="*/ 82961 h 2138011"/>
                    <a:gd name="connsiteX7" fmla="*/ 5162 w 1021195"/>
                    <a:gd name="connsiteY7" fmla="*/ 113868 h 2138011"/>
                    <a:gd name="connsiteX8" fmla="*/ 3535 w 1021195"/>
                    <a:gd name="connsiteY8" fmla="*/ 584793 h 2138011"/>
                    <a:gd name="connsiteX9" fmla="*/ 5162 w 1021195"/>
                    <a:gd name="connsiteY9" fmla="*/ 1154133 h 2138011"/>
                    <a:gd name="connsiteX10" fmla="*/ 28748 w 1021195"/>
                    <a:gd name="connsiteY10" fmla="*/ 1198053 h 2138011"/>
                    <a:gd name="connsiteX11" fmla="*/ 240217 w 1021195"/>
                    <a:gd name="connsiteY11" fmla="*/ 1684432 h 2138011"/>
                    <a:gd name="connsiteX12" fmla="*/ 497234 w 1021195"/>
                    <a:gd name="connsiteY12" fmla="*/ 2105743 h 2138011"/>
                    <a:gd name="connsiteX13" fmla="*/ 925052 w 1021195"/>
                    <a:gd name="connsiteY13" fmla="*/ 1593338 h 2138011"/>
                    <a:gd name="connsiteX14" fmla="*/ 982799 w 1021195"/>
                    <a:gd name="connsiteY14" fmla="*/ 1411149 h 2138011"/>
                    <a:gd name="connsiteX15" fmla="*/ 1021026 w 1021195"/>
                    <a:gd name="connsiteY15" fmla="*/ 1260681 h 2138011"/>
                    <a:gd name="connsiteX0" fmla="*/ 1021026 w 1021195"/>
                    <a:gd name="connsiteY0" fmla="*/ 1260681 h 2138013"/>
                    <a:gd name="connsiteX1" fmla="*/ 943759 w 1021195"/>
                    <a:gd name="connsiteY1" fmla="*/ 482312 h 2138013"/>
                    <a:gd name="connsiteX2" fmla="*/ 921798 w 1021195"/>
                    <a:gd name="connsiteY2" fmla="*/ 463605 h 2138013"/>
                    <a:gd name="connsiteX3" fmla="*/ 502927 w 1021195"/>
                    <a:gd name="connsiteY3" fmla="*/ 247256 h 2138013"/>
                    <a:gd name="connsiteX4" fmla="*/ 385806 w 1021195"/>
                    <a:gd name="connsiteY4" fmla="*/ 0 h 2138013"/>
                    <a:gd name="connsiteX5" fmla="*/ 306912 w 1021195"/>
                    <a:gd name="connsiteY5" fmla="*/ 45547 h 2138013"/>
                    <a:gd name="connsiteX6" fmla="*/ 209310 w 1021195"/>
                    <a:gd name="connsiteY6" fmla="*/ 82961 h 2138013"/>
                    <a:gd name="connsiteX7" fmla="*/ 5162 w 1021195"/>
                    <a:gd name="connsiteY7" fmla="*/ 113868 h 2138013"/>
                    <a:gd name="connsiteX8" fmla="*/ 3535 w 1021195"/>
                    <a:gd name="connsiteY8" fmla="*/ 584793 h 2138013"/>
                    <a:gd name="connsiteX9" fmla="*/ 5162 w 1021195"/>
                    <a:gd name="connsiteY9" fmla="*/ 1154133 h 2138013"/>
                    <a:gd name="connsiteX10" fmla="*/ 240217 w 1021195"/>
                    <a:gd name="connsiteY10" fmla="*/ 1684432 h 2138013"/>
                    <a:gd name="connsiteX11" fmla="*/ 497234 w 1021195"/>
                    <a:gd name="connsiteY11" fmla="*/ 2105743 h 2138013"/>
                    <a:gd name="connsiteX12" fmla="*/ 925052 w 1021195"/>
                    <a:gd name="connsiteY12" fmla="*/ 1593338 h 2138013"/>
                    <a:gd name="connsiteX13" fmla="*/ 982799 w 1021195"/>
                    <a:gd name="connsiteY13" fmla="*/ 1411149 h 2138013"/>
                    <a:gd name="connsiteX14" fmla="*/ 1021026 w 1021195"/>
                    <a:gd name="connsiteY14" fmla="*/ 1260681 h 2138013"/>
                    <a:gd name="connsiteX0" fmla="*/ 1021026 w 1021195"/>
                    <a:gd name="connsiteY0" fmla="*/ 1260681 h 2138011"/>
                    <a:gd name="connsiteX1" fmla="*/ 943759 w 1021195"/>
                    <a:gd name="connsiteY1" fmla="*/ 482312 h 2138011"/>
                    <a:gd name="connsiteX2" fmla="*/ 921798 w 1021195"/>
                    <a:gd name="connsiteY2" fmla="*/ 463605 h 2138011"/>
                    <a:gd name="connsiteX3" fmla="*/ 502927 w 1021195"/>
                    <a:gd name="connsiteY3" fmla="*/ 247256 h 2138011"/>
                    <a:gd name="connsiteX4" fmla="*/ 385806 w 1021195"/>
                    <a:gd name="connsiteY4" fmla="*/ 0 h 2138011"/>
                    <a:gd name="connsiteX5" fmla="*/ 306912 w 1021195"/>
                    <a:gd name="connsiteY5" fmla="*/ 45547 h 2138011"/>
                    <a:gd name="connsiteX6" fmla="*/ 209310 w 1021195"/>
                    <a:gd name="connsiteY6" fmla="*/ 82961 h 2138011"/>
                    <a:gd name="connsiteX7" fmla="*/ 5162 w 1021195"/>
                    <a:gd name="connsiteY7" fmla="*/ 113868 h 2138011"/>
                    <a:gd name="connsiteX8" fmla="*/ 3535 w 1021195"/>
                    <a:gd name="connsiteY8" fmla="*/ 584793 h 2138011"/>
                    <a:gd name="connsiteX9" fmla="*/ 167 w 1021195"/>
                    <a:gd name="connsiteY9" fmla="*/ 1194097 h 2138011"/>
                    <a:gd name="connsiteX10" fmla="*/ 240217 w 1021195"/>
                    <a:gd name="connsiteY10" fmla="*/ 1684432 h 2138011"/>
                    <a:gd name="connsiteX11" fmla="*/ 497234 w 1021195"/>
                    <a:gd name="connsiteY11" fmla="*/ 2105743 h 2138011"/>
                    <a:gd name="connsiteX12" fmla="*/ 925052 w 1021195"/>
                    <a:gd name="connsiteY12" fmla="*/ 1593338 h 2138011"/>
                    <a:gd name="connsiteX13" fmla="*/ 982799 w 1021195"/>
                    <a:gd name="connsiteY13" fmla="*/ 1411149 h 2138011"/>
                    <a:gd name="connsiteX14" fmla="*/ 1021026 w 1021195"/>
                    <a:gd name="connsiteY14" fmla="*/ 1260681 h 21380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021195" h="2138011">
                      <a:moveTo>
                        <a:pt x="1021026" y="1260681"/>
                      </a:moveTo>
                      <a:cubicBezTo>
                        <a:pt x="1006386" y="1000411"/>
                        <a:pt x="969785" y="741768"/>
                        <a:pt x="943759" y="482312"/>
                      </a:cubicBezTo>
                      <a:cubicBezTo>
                        <a:pt x="942132" y="466858"/>
                        <a:pt x="936438" y="461978"/>
                        <a:pt x="921798" y="463605"/>
                      </a:cubicBezTo>
                      <a:cubicBezTo>
                        <a:pt x="732290" y="488005"/>
                        <a:pt x="596461" y="409111"/>
                        <a:pt x="502927" y="247256"/>
                      </a:cubicBezTo>
                      <a:cubicBezTo>
                        <a:pt x="456567" y="168362"/>
                        <a:pt x="432980" y="78081"/>
                        <a:pt x="385806" y="0"/>
                      </a:cubicBezTo>
                      <a:cubicBezTo>
                        <a:pt x="375232" y="23587"/>
                        <a:pt x="328872" y="35787"/>
                        <a:pt x="306912" y="45547"/>
                      </a:cubicBezTo>
                      <a:cubicBezTo>
                        <a:pt x="275191" y="59374"/>
                        <a:pt x="242658" y="73201"/>
                        <a:pt x="209310" y="82961"/>
                      </a:cubicBezTo>
                      <a:cubicBezTo>
                        <a:pt x="140176" y="103294"/>
                        <a:pt x="76736" y="112241"/>
                        <a:pt x="5162" y="113868"/>
                      </a:cubicBezTo>
                      <a:cubicBezTo>
                        <a:pt x="-5412" y="114681"/>
                        <a:pt x="3535" y="554699"/>
                        <a:pt x="3535" y="584793"/>
                      </a:cubicBezTo>
                      <a:cubicBezTo>
                        <a:pt x="4348" y="774302"/>
                        <a:pt x="167" y="1004588"/>
                        <a:pt x="167" y="1194097"/>
                      </a:cubicBezTo>
                      <a:cubicBezTo>
                        <a:pt x="80184" y="1357542"/>
                        <a:pt x="157373" y="1532491"/>
                        <a:pt x="240217" y="1684432"/>
                      </a:cubicBezTo>
                      <a:cubicBezTo>
                        <a:pt x="323062" y="1836373"/>
                        <a:pt x="378486" y="1993502"/>
                        <a:pt x="497234" y="2105743"/>
                      </a:cubicBezTo>
                      <a:cubicBezTo>
                        <a:pt x="682676" y="2281425"/>
                        <a:pt x="893331" y="1686872"/>
                        <a:pt x="925052" y="1593338"/>
                      </a:cubicBezTo>
                      <a:cubicBezTo>
                        <a:pt x="945385" y="1533150"/>
                        <a:pt x="964092" y="1472150"/>
                        <a:pt x="982799" y="1411149"/>
                      </a:cubicBezTo>
                      <a:cubicBezTo>
                        <a:pt x="999066" y="1359908"/>
                        <a:pt x="1023466" y="1315174"/>
                        <a:pt x="1021026" y="1260681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62" name="Freeform: Shape 2061">
                  <a:extLst>
                    <a:ext uri="{FF2B5EF4-FFF2-40B4-BE49-F238E27FC236}">
                      <a16:creationId xmlns:a16="http://schemas.microsoft.com/office/drawing/2014/main" id="{DE809E87-C55F-4EB5-8130-CF27F6A848FB}"/>
                    </a:ext>
                  </a:extLst>
                </p:cNvPr>
                <p:cNvSpPr/>
                <p:nvPr/>
              </p:nvSpPr>
              <p:spPr>
                <a:xfrm flipH="1">
                  <a:off x="7198653" y="2086837"/>
                  <a:ext cx="1145999" cy="1795739"/>
                </a:xfrm>
                <a:custGeom>
                  <a:avLst/>
                  <a:gdLst>
                    <a:gd name="connsiteX0" fmla="*/ 1820419 w 1821886"/>
                    <a:gd name="connsiteY0" fmla="*/ 1327383 h 2854831"/>
                    <a:gd name="connsiteX1" fmla="*/ 1554456 w 1821886"/>
                    <a:gd name="connsiteY1" fmla="*/ 802777 h 2854831"/>
                    <a:gd name="connsiteX2" fmla="*/ 1358441 w 1821886"/>
                    <a:gd name="connsiteY2" fmla="*/ 496147 h 2854831"/>
                    <a:gd name="connsiteX3" fmla="*/ 1023343 w 1821886"/>
                    <a:gd name="connsiteY3" fmla="*/ 104929 h 2854831"/>
                    <a:gd name="connsiteX4" fmla="*/ 845222 w 1821886"/>
                    <a:gd name="connsiteY4" fmla="*/ 13835 h 2854831"/>
                    <a:gd name="connsiteX5" fmla="*/ 604472 w 1821886"/>
                    <a:gd name="connsiteY5" fmla="*/ 59382 h 2854831"/>
                    <a:gd name="connsiteX6" fmla="*/ 163641 w 1821886"/>
                    <a:gd name="connsiteY6" fmla="*/ 702736 h 2854831"/>
                    <a:gd name="connsiteX7" fmla="*/ 1786 w 1821886"/>
                    <a:gd name="connsiteY7" fmla="*/ 1904856 h 2854831"/>
                    <a:gd name="connsiteX8" fmla="*/ 17239 w 1821886"/>
                    <a:gd name="connsiteY8" fmla="*/ 2261100 h 2854831"/>
                    <a:gd name="connsiteX9" fmla="*/ 111587 w 1821886"/>
                    <a:gd name="connsiteY9" fmla="*/ 2553903 h 2854831"/>
                    <a:gd name="connsiteX10" fmla="*/ 419843 w 1821886"/>
                    <a:gd name="connsiteY10" fmla="*/ 2747478 h 2854831"/>
                    <a:gd name="connsiteX11" fmla="*/ 987556 w 1821886"/>
                    <a:gd name="connsiteY11" fmla="*/ 2858906 h 2854831"/>
                    <a:gd name="connsiteX12" fmla="*/ 1602443 w 1821886"/>
                    <a:gd name="connsiteY12" fmla="*/ 2752359 h 2854831"/>
                    <a:gd name="connsiteX13" fmla="*/ 1776498 w 1821886"/>
                    <a:gd name="connsiteY13" fmla="*/ 2592130 h 2854831"/>
                    <a:gd name="connsiteX14" fmla="*/ 1778938 w 1821886"/>
                    <a:gd name="connsiteY14" fmla="*/ 2430275 h 2854831"/>
                    <a:gd name="connsiteX15" fmla="*/ 1791952 w 1821886"/>
                    <a:gd name="connsiteY15" fmla="*/ 2003270 h 2854831"/>
                    <a:gd name="connsiteX16" fmla="*/ 1809032 w 1821886"/>
                    <a:gd name="connsiteY16" fmla="*/ 1642146 h 2854831"/>
                    <a:gd name="connsiteX17" fmla="*/ 1819606 w 1821886"/>
                    <a:gd name="connsiteY17" fmla="*/ 1461584 h 2854831"/>
                    <a:gd name="connsiteX18" fmla="*/ 1820419 w 1821886"/>
                    <a:gd name="connsiteY18" fmla="*/ 1327383 h 2854831"/>
                    <a:gd name="connsiteX19" fmla="*/ 1820419 w 1821886"/>
                    <a:gd name="connsiteY19" fmla="*/ 1327383 h 28548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1821886" h="2854831">
                      <a:moveTo>
                        <a:pt x="1820419" y="1327383"/>
                      </a:moveTo>
                      <a:cubicBezTo>
                        <a:pt x="1726071" y="1154954"/>
                        <a:pt x="1650430" y="973579"/>
                        <a:pt x="1554456" y="802777"/>
                      </a:cubicBezTo>
                      <a:cubicBezTo>
                        <a:pt x="1495082" y="697042"/>
                        <a:pt x="1433268" y="591308"/>
                        <a:pt x="1358441" y="496147"/>
                      </a:cubicBezTo>
                      <a:cubicBezTo>
                        <a:pt x="1254333" y="364385"/>
                        <a:pt x="1157545" y="207410"/>
                        <a:pt x="1023343" y="104929"/>
                      </a:cubicBezTo>
                      <a:cubicBezTo>
                        <a:pt x="972916" y="65889"/>
                        <a:pt x="904595" y="35795"/>
                        <a:pt x="845222" y="13835"/>
                      </a:cubicBezTo>
                      <a:cubicBezTo>
                        <a:pt x="758194" y="-17885"/>
                        <a:pt x="678486" y="8142"/>
                        <a:pt x="604472" y="59382"/>
                      </a:cubicBezTo>
                      <a:cubicBezTo>
                        <a:pt x="392190" y="207410"/>
                        <a:pt x="257175" y="467680"/>
                        <a:pt x="163641" y="702736"/>
                      </a:cubicBezTo>
                      <a:cubicBezTo>
                        <a:pt x="13172" y="1082567"/>
                        <a:pt x="-7161" y="1500625"/>
                        <a:pt x="1786" y="1904856"/>
                      </a:cubicBezTo>
                      <a:cubicBezTo>
                        <a:pt x="4226" y="2023604"/>
                        <a:pt x="9106" y="2142352"/>
                        <a:pt x="17239" y="2261100"/>
                      </a:cubicBezTo>
                      <a:cubicBezTo>
                        <a:pt x="24559" y="2363581"/>
                        <a:pt x="46519" y="2470942"/>
                        <a:pt x="111587" y="2553903"/>
                      </a:cubicBezTo>
                      <a:cubicBezTo>
                        <a:pt x="186414" y="2649877"/>
                        <a:pt x="310042" y="2704371"/>
                        <a:pt x="419843" y="2747478"/>
                      </a:cubicBezTo>
                      <a:cubicBezTo>
                        <a:pt x="595525" y="2815799"/>
                        <a:pt x="798048" y="2846706"/>
                        <a:pt x="987556" y="2858906"/>
                      </a:cubicBezTo>
                      <a:cubicBezTo>
                        <a:pt x="1190892" y="2871920"/>
                        <a:pt x="1418628" y="2850773"/>
                        <a:pt x="1602443" y="2752359"/>
                      </a:cubicBezTo>
                      <a:cubicBezTo>
                        <a:pt x="1667511" y="2717385"/>
                        <a:pt x="1757791" y="2671024"/>
                        <a:pt x="1776498" y="2592130"/>
                      </a:cubicBezTo>
                      <a:cubicBezTo>
                        <a:pt x="1787885" y="2542516"/>
                        <a:pt x="1778938" y="2481515"/>
                        <a:pt x="1778938" y="2430275"/>
                      </a:cubicBezTo>
                      <a:cubicBezTo>
                        <a:pt x="1779752" y="2287127"/>
                        <a:pt x="1788699" y="2145605"/>
                        <a:pt x="1791952" y="2003270"/>
                      </a:cubicBezTo>
                      <a:cubicBezTo>
                        <a:pt x="1794392" y="1882896"/>
                        <a:pt x="1801712" y="1762521"/>
                        <a:pt x="1809032" y="1642146"/>
                      </a:cubicBezTo>
                      <a:cubicBezTo>
                        <a:pt x="1813099" y="1581959"/>
                        <a:pt x="1814725" y="1521772"/>
                        <a:pt x="1819606" y="1461584"/>
                      </a:cubicBezTo>
                      <a:cubicBezTo>
                        <a:pt x="1822859" y="1419290"/>
                        <a:pt x="1840752" y="1368050"/>
                        <a:pt x="1820419" y="1327383"/>
                      </a:cubicBezTo>
                      <a:cubicBezTo>
                        <a:pt x="1820419" y="1327383"/>
                        <a:pt x="1820419" y="1327383"/>
                        <a:pt x="1820419" y="1327383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63" name="Freeform: Shape 2062">
                  <a:extLst>
                    <a:ext uri="{FF2B5EF4-FFF2-40B4-BE49-F238E27FC236}">
                      <a16:creationId xmlns:a16="http://schemas.microsoft.com/office/drawing/2014/main" id="{F9FFB0A2-F0A0-4160-98AC-D89C8423DAB5}"/>
                    </a:ext>
                  </a:extLst>
                </p:cNvPr>
                <p:cNvSpPr/>
                <p:nvPr/>
              </p:nvSpPr>
              <p:spPr>
                <a:xfrm flipH="1">
                  <a:off x="8314449" y="2055728"/>
                  <a:ext cx="936240" cy="1739463"/>
                </a:xfrm>
                <a:custGeom>
                  <a:avLst/>
                  <a:gdLst>
                    <a:gd name="connsiteX0" fmla="*/ 1491640 w 1488416"/>
                    <a:gd name="connsiteY0" fmla="*/ 1253669 h 2765363"/>
                    <a:gd name="connsiteX1" fmla="*/ 1449346 w 1488416"/>
                    <a:gd name="connsiteY1" fmla="*/ 1108081 h 2765363"/>
                    <a:gd name="connsiteX2" fmla="*/ 1323278 w 1488416"/>
                    <a:gd name="connsiteY2" fmla="*/ 807144 h 2765363"/>
                    <a:gd name="connsiteX3" fmla="*/ 865366 w 1488416"/>
                    <a:gd name="connsiteY3" fmla="*/ 193071 h 2765363"/>
                    <a:gd name="connsiteX4" fmla="*/ 458695 w 1488416"/>
                    <a:gd name="connsiteY4" fmla="*/ 2749 h 2765363"/>
                    <a:gd name="connsiteX5" fmla="*/ 174839 w 1488416"/>
                    <a:gd name="connsiteY5" fmla="*/ 292299 h 2765363"/>
                    <a:gd name="connsiteX6" fmla="*/ 22744 w 1488416"/>
                    <a:gd name="connsiteY6" fmla="*/ 991773 h 2765363"/>
                    <a:gd name="connsiteX7" fmla="*/ 1597 w 1488416"/>
                    <a:gd name="connsiteY7" fmla="*/ 1509059 h 2765363"/>
                    <a:gd name="connsiteX8" fmla="*/ 31691 w 1488416"/>
                    <a:gd name="connsiteY8" fmla="*/ 1844156 h 2765363"/>
                    <a:gd name="connsiteX9" fmla="*/ 141492 w 1488416"/>
                    <a:gd name="connsiteY9" fmla="*/ 2328094 h 2765363"/>
                    <a:gd name="connsiteX10" fmla="*/ 438362 w 1488416"/>
                    <a:gd name="connsiteY10" fmla="*/ 2742899 h 2765363"/>
                    <a:gd name="connsiteX11" fmla="*/ 653897 w 1488416"/>
                    <a:gd name="connsiteY11" fmla="*/ 2764046 h 2765363"/>
                    <a:gd name="connsiteX12" fmla="*/ 1215104 w 1488416"/>
                    <a:gd name="connsiteY12" fmla="*/ 2466363 h 2765363"/>
                    <a:gd name="connsiteX13" fmla="*/ 1435519 w 1488416"/>
                    <a:gd name="connsiteY13" fmla="*/ 2207720 h 2765363"/>
                    <a:gd name="connsiteX14" fmla="*/ 1455853 w 1488416"/>
                    <a:gd name="connsiteY14" fmla="*/ 1707514 h 2765363"/>
                    <a:gd name="connsiteX15" fmla="*/ 1491640 w 1488416"/>
                    <a:gd name="connsiteY15" fmla="*/ 1253669 h 2765363"/>
                    <a:gd name="connsiteX16" fmla="*/ 1491640 w 1488416"/>
                    <a:gd name="connsiteY16" fmla="*/ 1253669 h 27653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488416" h="2765363">
                      <a:moveTo>
                        <a:pt x="1491640" y="1253669"/>
                      </a:moveTo>
                      <a:cubicBezTo>
                        <a:pt x="1489200" y="1204869"/>
                        <a:pt x="1465613" y="1155255"/>
                        <a:pt x="1449346" y="1108081"/>
                      </a:cubicBezTo>
                      <a:cubicBezTo>
                        <a:pt x="1414372" y="1003160"/>
                        <a:pt x="1379399" y="903119"/>
                        <a:pt x="1323278" y="807144"/>
                      </a:cubicBezTo>
                      <a:cubicBezTo>
                        <a:pt x="1193143" y="585915"/>
                        <a:pt x="1055688" y="367126"/>
                        <a:pt x="865366" y="193071"/>
                      </a:cubicBezTo>
                      <a:cubicBezTo>
                        <a:pt x="756379" y="94656"/>
                        <a:pt x="616484" y="-19212"/>
                        <a:pt x="458695" y="2749"/>
                      </a:cubicBezTo>
                      <a:cubicBezTo>
                        <a:pt x="314734" y="23082"/>
                        <a:pt x="226079" y="171111"/>
                        <a:pt x="174839" y="292299"/>
                      </a:cubicBezTo>
                      <a:cubicBezTo>
                        <a:pt x="80491" y="515154"/>
                        <a:pt x="41451" y="751837"/>
                        <a:pt x="22744" y="991773"/>
                      </a:cubicBezTo>
                      <a:cubicBezTo>
                        <a:pt x="9730" y="1164202"/>
                        <a:pt x="-4910" y="1335817"/>
                        <a:pt x="1597" y="1509059"/>
                      </a:cubicBezTo>
                      <a:cubicBezTo>
                        <a:pt x="5664" y="1620487"/>
                        <a:pt x="5664" y="1735168"/>
                        <a:pt x="31691" y="1844156"/>
                      </a:cubicBezTo>
                      <a:cubicBezTo>
                        <a:pt x="69918" y="2006011"/>
                        <a:pt x="92691" y="2168679"/>
                        <a:pt x="141492" y="2328094"/>
                      </a:cubicBezTo>
                      <a:cubicBezTo>
                        <a:pt x="187852" y="2480189"/>
                        <a:pt x="277320" y="2681898"/>
                        <a:pt x="438362" y="2742899"/>
                      </a:cubicBezTo>
                      <a:cubicBezTo>
                        <a:pt x="506682" y="2768926"/>
                        <a:pt x="577443" y="2777059"/>
                        <a:pt x="653897" y="2764046"/>
                      </a:cubicBezTo>
                      <a:cubicBezTo>
                        <a:pt x="860486" y="2728259"/>
                        <a:pt x="1053249" y="2592431"/>
                        <a:pt x="1215104" y="2466363"/>
                      </a:cubicBezTo>
                      <a:cubicBezTo>
                        <a:pt x="1289931" y="2407802"/>
                        <a:pt x="1435519" y="2315081"/>
                        <a:pt x="1435519" y="2207720"/>
                      </a:cubicBezTo>
                      <a:cubicBezTo>
                        <a:pt x="1435519" y="2040984"/>
                        <a:pt x="1442839" y="1873436"/>
                        <a:pt x="1455853" y="1707514"/>
                      </a:cubicBezTo>
                      <a:cubicBezTo>
                        <a:pt x="1465613" y="1558673"/>
                        <a:pt x="1497333" y="1404138"/>
                        <a:pt x="1491640" y="1253669"/>
                      </a:cubicBezTo>
                      <a:cubicBezTo>
                        <a:pt x="1491640" y="1253669"/>
                        <a:pt x="1491640" y="1253669"/>
                        <a:pt x="1491640" y="1253669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64" name="Freeform: Shape 2063">
                  <a:extLst>
                    <a:ext uri="{FF2B5EF4-FFF2-40B4-BE49-F238E27FC236}">
                      <a16:creationId xmlns:a16="http://schemas.microsoft.com/office/drawing/2014/main" id="{23103343-6C43-408A-86BA-11A56CB29FCF}"/>
                    </a:ext>
                  </a:extLst>
                </p:cNvPr>
                <p:cNvSpPr/>
                <p:nvPr/>
              </p:nvSpPr>
              <p:spPr>
                <a:xfrm flipH="1">
                  <a:off x="8576303" y="3578688"/>
                  <a:ext cx="5116" cy="5116"/>
                </a:xfrm>
                <a:custGeom>
                  <a:avLst/>
                  <a:gdLst>
                    <a:gd name="connsiteX0" fmla="*/ 0 w 0"/>
                    <a:gd name="connsiteY0" fmla="*/ 0 h 0"/>
                    <a:gd name="connsiteX1" fmla="*/ 0 w 0"/>
                    <a:gd name="connsiteY1" fmla="*/ 0 h 0"/>
                    <a:gd name="connsiteX2" fmla="*/ 0 w 0"/>
                    <a:gd name="connsiteY2" fmla="*/ 0 h 0"/>
                    <a:gd name="connsiteX3" fmla="*/ 0 w 0"/>
                    <a:gd name="connsiteY3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65" name="Freeform: Shape 2064">
                  <a:extLst>
                    <a:ext uri="{FF2B5EF4-FFF2-40B4-BE49-F238E27FC236}">
                      <a16:creationId xmlns:a16="http://schemas.microsoft.com/office/drawing/2014/main" id="{C9C14628-3576-4D61-83DD-D681312C8468}"/>
                    </a:ext>
                  </a:extLst>
                </p:cNvPr>
                <p:cNvSpPr/>
                <p:nvPr/>
              </p:nvSpPr>
              <p:spPr>
                <a:xfrm flipH="1">
                  <a:off x="6845379" y="3735173"/>
                  <a:ext cx="1094996" cy="1442988"/>
                </a:xfrm>
                <a:custGeom>
                  <a:avLst/>
                  <a:gdLst>
                    <a:gd name="connsiteX0" fmla="*/ 1742637 w 1740552"/>
                    <a:gd name="connsiteY0" fmla="*/ 386434 h 2228557"/>
                    <a:gd name="connsiteX1" fmla="*/ 1382326 w 1740552"/>
                    <a:gd name="connsiteY1" fmla="*/ 323806 h 2228557"/>
                    <a:gd name="connsiteX2" fmla="*/ 1235111 w 1740552"/>
                    <a:gd name="connsiteY2" fmla="*/ 221325 h 2228557"/>
                    <a:gd name="connsiteX3" fmla="*/ 1174924 w 1740552"/>
                    <a:gd name="connsiteY3" fmla="*/ 87124 h 2228557"/>
                    <a:gd name="connsiteX4" fmla="*/ 1131004 w 1740552"/>
                    <a:gd name="connsiteY4" fmla="*/ 5789 h 2228557"/>
                    <a:gd name="connsiteX5" fmla="*/ 595011 w 1740552"/>
                    <a:gd name="connsiteY5" fmla="*/ 166018 h 2228557"/>
                    <a:gd name="connsiteX6" fmla="*/ 57392 w 1740552"/>
                    <a:gd name="connsiteY6" fmla="*/ 144871 h 2228557"/>
                    <a:gd name="connsiteX7" fmla="*/ 8591 w 1740552"/>
                    <a:gd name="connsiteY7" fmla="*/ 308353 h 2228557"/>
                    <a:gd name="connsiteX8" fmla="*/ 80165 w 1740552"/>
                    <a:gd name="connsiteY8" fmla="*/ 601969 h 2228557"/>
                    <a:gd name="connsiteX9" fmla="*/ 212740 w 1740552"/>
                    <a:gd name="connsiteY9" fmla="*/ 1211163 h 2228557"/>
                    <a:gd name="connsiteX10" fmla="*/ 348568 w 1740552"/>
                    <a:gd name="connsiteY10" fmla="*/ 1808969 h 2228557"/>
                    <a:gd name="connsiteX11" fmla="*/ 952068 w 1740552"/>
                    <a:gd name="connsiteY11" fmla="*/ 2214014 h 2228557"/>
                    <a:gd name="connsiteX12" fmla="*/ 1211525 w 1740552"/>
                    <a:gd name="connsiteY12" fmla="*/ 1997665 h 2228557"/>
                    <a:gd name="connsiteX13" fmla="*/ 1406727 w 1740552"/>
                    <a:gd name="connsiteY13" fmla="*/ 1553580 h 2228557"/>
                    <a:gd name="connsiteX14" fmla="*/ 1621449 w 1740552"/>
                    <a:gd name="connsiteY14" fmla="*/ 1035481 h 2228557"/>
                    <a:gd name="connsiteX15" fmla="*/ 1742637 w 1740552"/>
                    <a:gd name="connsiteY15" fmla="*/ 386434 h 2228557"/>
                    <a:gd name="connsiteX0" fmla="*/ 1748503 w 1750266"/>
                    <a:gd name="connsiteY0" fmla="*/ 383983 h 2230158"/>
                    <a:gd name="connsiteX1" fmla="*/ 1388192 w 1750266"/>
                    <a:gd name="connsiteY1" fmla="*/ 321355 h 2230158"/>
                    <a:gd name="connsiteX2" fmla="*/ 1240977 w 1750266"/>
                    <a:gd name="connsiteY2" fmla="*/ 218874 h 2230158"/>
                    <a:gd name="connsiteX3" fmla="*/ 1180790 w 1750266"/>
                    <a:gd name="connsiteY3" fmla="*/ 84673 h 2230158"/>
                    <a:gd name="connsiteX4" fmla="*/ 1136870 w 1750266"/>
                    <a:gd name="connsiteY4" fmla="*/ 3338 h 2230158"/>
                    <a:gd name="connsiteX5" fmla="*/ 585734 w 1750266"/>
                    <a:gd name="connsiteY5" fmla="*/ 208995 h 2230158"/>
                    <a:gd name="connsiteX6" fmla="*/ 63258 w 1750266"/>
                    <a:gd name="connsiteY6" fmla="*/ 142420 h 2230158"/>
                    <a:gd name="connsiteX7" fmla="*/ 14457 w 1750266"/>
                    <a:gd name="connsiteY7" fmla="*/ 305902 h 2230158"/>
                    <a:gd name="connsiteX8" fmla="*/ 86031 w 1750266"/>
                    <a:gd name="connsiteY8" fmla="*/ 599518 h 2230158"/>
                    <a:gd name="connsiteX9" fmla="*/ 218606 w 1750266"/>
                    <a:gd name="connsiteY9" fmla="*/ 1208712 h 2230158"/>
                    <a:gd name="connsiteX10" fmla="*/ 354434 w 1750266"/>
                    <a:gd name="connsiteY10" fmla="*/ 1806518 h 2230158"/>
                    <a:gd name="connsiteX11" fmla="*/ 957934 w 1750266"/>
                    <a:gd name="connsiteY11" fmla="*/ 2211563 h 2230158"/>
                    <a:gd name="connsiteX12" fmla="*/ 1217391 w 1750266"/>
                    <a:gd name="connsiteY12" fmla="*/ 1995214 h 2230158"/>
                    <a:gd name="connsiteX13" fmla="*/ 1412593 w 1750266"/>
                    <a:gd name="connsiteY13" fmla="*/ 1551129 h 2230158"/>
                    <a:gd name="connsiteX14" fmla="*/ 1627315 w 1750266"/>
                    <a:gd name="connsiteY14" fmla="*/ 1033030 h 2230158"/>
                    <a:gd name="connsiteX15" fmla="*/ 1748503 w 1750266"/>
                    <a:gd name="connsiteY15" fmla="*/ 383983 h 2230158"/>
                    <a:gd name="connsiteX0" fmla="*/ 1738583 w 1740346"/>
                    <a:gd name="connsiteY0" fmla="*/ 383983 h 2230160"/>
                    <a:gd name="connsiteX1" fmla="*/ 1378272 w 1740346"/>
                    <a:gd name="connsiteY1" fmla="*/ 321355 h 2230160"/>
                    <a:gd name="connsiteX2" fmla="*/ 1231057 w 1740346"/>
                    <a:gd name="connsiteY2" fmla="*/ 218874 h 2230160"/>
                    <a:gd name="connsiteX3" fmla="*/ 1170870 w 1740346"/>
                    <a:gd name="connsiteY3" fmla="*/ 84673 h 2230160"/>
                    <a:gd name="connsiteX4" fmla="*/ 1126950 w 1740346"/>
                    <a:gd name="connsiteY4" fmla="*/ 3338 h 2230160"/>
                    <a:gd name="connsiteX5" fmla="*/ 575814 w 1740346"/>
                    <a:gd name="connsiteY5" fmla="*/ 208995 h 2230160"/>
                    <a:gd name="connsiteX6" fmla="*/ 83623 w 1740346"/>
                    <a:gd name="connsiteY6" fmla="*/ 202991 h 2230160"/>
                    <a:gd name="connsiteX7" fmla="*/ 4537 w 1740346"/>
                    <a:gd name="connsiteY7" fmla="*/ 305902 h 2230160"/>
                    <a:gd name="connsiteX8" fmla="*/ 76111 w 1740346"/>
                    <a:gd name="connsiteY8" fmla="*/ 599518 h 2230160"/>
                    <a:gd name="connsiteX9" fmla="*/ 208686 w 1740346"/>
                    <a:gd name="connsiteY9" fmla="*/ 1208712 h 2230160"/>
                    <a:gd name="connsiteX10" fmla="*/ 344514 w 1740346"/>
                    <a:gd name="connsiteY10" fmla="*/ 1806518 h 2230160"/>
                    <a:gd name="connsiteX11" fmla="*/ 948014 w 1740346"/>
                    <a:gd name="connsiteY11" fmla="*/ 2211563 h 2230160"/>
                    <a:gd name="connsiteX12" fmla="*/ 1207471 w 1740346"/>
                    <a:gd name="connsiteY12" fmla="*/ 1995214 h 2230160"/>
                    <a:gd name="connsiteX13" fmla="*/ 1402673 w 1740346"/>
                    <a:gd name="connsiteY13" fmla="*/ 1551129 h 2230160"/>
                    <a:gd name="connsiteX14" fmla="*/ 1617395 w 1740346"/>
                    <a:gd name="connsiteY14" fmla="*/ 1033030 h 2230160"/>
                    <a:gd name="connsiteX15" fmla="*/ 1738583 w 1740346"/>
                    <a:gd name="connsiteY15" fmla="*/ 383983 h 2230160"/>
                    <a:gd name="connsiteX0" fmla="*/ 1738583 w 1740346"/>
                    <a:gd name="connsiteY0" fmla="*/ 406213 h 2252388"/>
                    <a:gd name="connsiteX1" fmla="*/ 1378272 w 1740346"/>
                    <a:gd name="connsiteY1" fmla="*/ 343585 h 2252388"/>
                    <a:gd name="connsiteX2" fmla="*/ 1231057 w 1740346"/>
                    <a:gd name="connsiteY2" fmla="*/ 241104 h 2252388"/>
                    <a:gd name="connsiteX3" fmla="*/ 1170870 w 1740346"/>
                    <a:gd name="connsiteY3" fmla="*/ 106903 h 2252388"/>
                    <a:gd name="connsiteX4" fmla="*/ 1126950 w 1740346"/>
                    <a:gd name="connsiteY4" fmla="*/ 25568 h 2252388"/>
                    <a:gd name="connsiteX5" fmla="*/ 575814 w 1740346"/>
                    <a:gd name="connsiteY5" fmla="*/ 231225 h 2252388"/>
                    <a:gd name="connsiteX6" fmla="*/ 83623 w 1740346"/>
                    <a:gd name="connsiteY6" fmla="*/ 225221 h 2252388"/>
                    <a:gd name="connsiteX7" fmla="*/ 4537 w 1740346"/>
                    <a:gd name="connsiteY7" fmla="*/ 328132 h 2252388"/>
                    <a:gd name="connsiteX8" fmla="*/ 76111 w 1740346"/>
                    <a:gd name="connsiteY8" fmla="*/ 621748 h 2252388"/>
                    <a:gd name="connsiteX9" fmla="*/ 208686 w 1740346"/>
                    <a:gd name="connsiteY9" fmla="*/ 1230942 h 2252388"/>
                    <a:gd name="connsiteX10" fmla="*/ 344514 w 1740346"/>
                    <a:gd name="connsiteY10" fmla="*/ 1828748 h 2252388"/>
                    <a:gd name="connsiteX11" fmla="*/ 948014 w 1740346"/>
                    <a:gd name="connsiteY11" fmla="*/ 2233793 h 2252388"/>
                    <a:gd name="connsiteX12" fmla="*/ 1207471 w 1740346"/>
                    <a:gd name="connsiteY12" fmla="*/ 2017444 h 2252388"/>
                    <a:gd name="connsiteX13" fmla="*/ 1402673 w 1740346"/>
                    <a:gd name="connsiteY13" fmla="*/ 1573359 h 2252388"/>
                    <a:gd name="connsiteX14" fmla="*/ 1617395 w 1740346"/>
                    <a:gd name="connsiteY14" fmla="*/ 1055260 h 2252388"/>
                    <a:gd name="connsiteX15" fmla="*/ 1738583 w 1740346"/>
                    <a:gd name="connsiteY15" fmla="*/ 406213 h 2252388"/>
                    <a:gd name="connsiteX0" fmla="*/ 1739027 w 1740790"/>
                    <a:gd name="connsiteY0" fmla="*/ 385384 h 2231560"/>
                    <a:gd name="connsiteX1" fmla="*/ 1378716 w 1740790"/>
                    <a:gd name="connsiteY1" fmla="*/ 322756 h 2231560"/>
                    <a:gd name="connsiteX2" fmla="*/ 1231501 w 1740790"/>
                    <a:gd name="connsiteY2" fmla="*/ 220275 h 2231560"/>
                    <a:gd name="connsiteX3" fmla="*/ 1171314 w 1740790"/>
                    <a:gd name="connsiteY3" fmla="*/ 86074 h 2231560"/>
                    <a:gd name="connsiteX4" fmla="*/ 1127394 w 1740790"/>
                    <a:gd name="connsiteY4" fmla="*/ 4739 h 2231560"/>
                    <a:gd name="connsiteX5" fmla="*/ 591401 w 1740790"/>
                    <a:gd name="connsiteY5" fmla="*/ 240682 h 2231560"/>
                    <a:gd name="connsiteX6" fmla="*/ 84067 w 1740790"/>
                    <a:gd name="connsiteY6" fmla="*/ 204392 h 2231560"/>
                    <a:gd name="connsiteX7" fmla="*/ 4981 w 1740790"/>
                    <a:gd name="connsiteY7" fmla="*/ 307303 h 2231560"/>
                    <a:gd name="connsiteX8" fmla="*/ 76555 w 1740790"/>
                    <a:gd name="connsiteY8" fmla="*/ 600919 h 2231560"/>
                    <a:gd name="connsiteX9" fmla="*/ 209130 w 1740790"/>
                    <a:gd name="connsiteY9" fmla="*/ 1210113 h 2231560"/>
                    <a:gd name="connsiteX10" fmla="*/ 344958 w 1740790"/>
                    <a:gd name="connsiteY10" fmla="*/ 1807919 h 2231560"/>
                    <a:gd name="connsiteX11" fmla="*/ 948458 w 1740790"/>
                    <a:gd name="connsiteY11" fmla="*/ 2212964 h 2231560"/>
                    <a:gd name="connsiteX12" fmla="*/ 1207915 w 1740790"/>
                    <a:gd name="connsiteY12" fmla="*/ 1996615 h 2231560"/>
                    <a:gd name="connsiteX13" fmla="*/ 1403117 w 1740790"/>
                    <a:gd name="connsiteY13" fmla="*/ 1552530 h 2231560"/>
                    <a:gd name="connsiteX14" fmla="*/ 1617839 w 1740790"/>
                    <a:gd name="connsiteY14" fmla="*/ 1034431 h 2231560"/>
                    <a:gd name="connsiteX15" fmla="*/ 1739027 w 1740790"/>
                    <a:gd name="connsiteY15" fmla="*/ 385384 h 2231560"/>
                    <a:gd name="connsiteX0" fmla="*/ 1739027 w 1740790"/>
                    <a:gd name="connsiteY0" fmla="*/ 385384 h 2231560"/>
                    <a:gd name="connsiteX1" fmla="*/ 1378716 w 1740790"/>
                    <a:gd name="connsiteY1" fmla="*/ 322756 h 2231560"/>
                    <a:gd name="connsiteX2" fmla="*/ 1231501 w 1740790"/>
                    <a:gd name="connsiteY2" fmla="*/ 220275 h 2231560"/>
                    <a:gd name="connsiteX3" fmla="*/ 1171314 w 1740790"/>
                    <a:gd name="connsiteY3" fmla="*/ 86074 h 2231560"/>
                    <a:gd name="connsiteX4" fmla="*/ 1127394 w 1740790"/>
                    <a:gd name="connsiteY4" fmla="*/ 4739 h 2231560"/>
                    <a:gd name="connsiteX5" fmla="*/ 591401 w 1740790"/>
                    <a:gd name="connsiteY5" fmla="*/ 240682 h 2231560"/>
                    <a:gd name="connsiteX6" fmla="*/ 84067 w 1740790"/>
                    <a:gd name="connsiteY6" fmla="*/ 204392 h 2231560"/>
                    <a:gd name="connsiteX7" fmla="*/ 4981 w 1740790"/>
                    <a:gd name="connsiteY7" fmla="*/ 307303 h 2231560"/>
                    <a:gd name="connsiteX8" fmla="*/ 76555 w 1740790"/>
                    <a:gd name="connsiteY8" fmla="*/ 600919 h 2231560"/>
                    <a:gd name="connsiteX9" fmla="*/ 209130 w 1740790"/>
                    <a:gd name="connsiteY9" fmla="*/ 1210113 h 2231560"/>
                    <a:gd name="connsiteX10" fmla="*/ 344958 w 1740790"/>
                    <a:gd name="connsiteY10" fmla="*/ 1807919 h 2231560"/>
                    <a:gd name="connsiteX11" fmla="*/ 948458 w 1740790"/>
                    <a:gd name="connsiteY11" fmla="*/ 2212964 h 2231560"/>
                    <a:gd name="connsiteX12" fmla="*/ 1207915 w 1740790"/>
                    <a:gd name="connsiteY12" fmla="*/ 1996615 h 2231560"/>
                    <a:gd name="connsiteX13" fmla="*/ 1617839 w 1740790"/>
                    <a:gd name="connsiteY13" fmla="*/ 1034431 h 2231560"/>
                    <a:gd name="connsiteX14" fmla="*/ 1739027 w 1740790"/>
                    <a:gd name="connsiteY14" fmla="*/ 385384 h 2231560"/>
                    <a:gd name="connsiteX0" fmla="*/ 1739027 w 1740790"/>
                    <a:gd name="connsiteY0" fmla="*/ 385384 h 2233666"/>
                    <a:gd name="connsiteX1" fmla="*/ 1378716 w 1740790"/>
                    <a:gd name="connsiteY1" fmla="*/ 322756 h 2233666"/>
                    <a:gd name="connsiteX2" fmla="*/ 1231501 w 1740790"/>
                    <a:gd name="connsiteY2" fmla="*/ 220275 h 2233666"/>
                    <a:gd name="connsiteX3" fmla="*/ 1171314 w 1740790"/>
                    <a:gd name="connsiteY3" fmla="*/ 86074 h 2233666"/>
                    <a:gd name="connsiteX4" fmla="*/ 1127394 w 1740790"/>
                    <a:gd name="connsiteY4" fmla="*/ 4739 h 2233666"/>
                    <a:gd name="connsiteX5" fmla="*/ 591401 w 1740790"/>
                    <a:gd name="connsiteY5" fmla="*/ 240682 h 2233666"/>
                    <a:gd name="connsiteX6" fmla="*/ 84067 w 1740790"/>
                    <a:gd name="connsiteY6" fmla="*/ 204392 h 2233666"/>
                    <a:gd name="connsiteX7" fmla="*/ 4981 w 1740790"/>
                    <a:gd name="connsiteY7" fmla="*/ 307303 h 2233666"/>
                    <a:gd name="connsiteX8" fmla="*/ 76555 w 1740790"/>
                    <a:gd name="connsiteY8" fmla="*/ 600919 h 2233666"/>
                    <a:gd name="connsiteX9" fmla="*/ 344958 w 1740790"/>
                    <a:gd name="connsiteY9" fmla="*/ 1807919 h 2233666"/>
                    <a:gd name="connsiteX10" fmla="*/ 948458 w 1740790"/>
                    <a:gd name="connsiteY10" fmla="*/ 2212964 h 2233666"/>
                    <a:gd name="connsiteX11" fmla="*/ 1207915 w 1740790"/>
                    <a:gd name="connsiteY11" fmla="*/ 1996615 h 2233666"/>
                    <a:gd name="connsiteX12" fmla="*/ 1617839 w 1740790"/>
                    <a:gd name="connsiteY12" fmla="*/ 1034431 h 2233666"/>
                    <a:gd name="connsiteX13" fmla="*/ 1739027 w 1740790"/>
                    <a:gd name="connsiteY13" fmla="*/ 385384 h 2233666"/>
                    <a:gd name="connsiteX0" fmla="*/ 1739027 w 1740790"/>
                    <a:gd name="connsiteY0" fmla="*/ 380697 h 2228979"/>
                    <a:gd name="connsiteX1" fmla="*/ 1378716 w 1740790"/>
                    <a:gd name="connsiteY1" fmla="*/ 318069 h 2228979"/>
                    <a:gd name="connsiteX2" fmla="*/ 1231501 w 1740790"/>
                    <a:gd name="connsiteY2" fmla="*/ 215588 h 2228979"/>
                    <a:gd name="connsiteX3" fmla="*/ 1127394 w 1740790"/>
                    <a:gd name="connsiteY3" fmla="*/ 52 h 2228979"/>
                    <a:gd name="connsiteX4" fmla="*/ 591401 w 1740790"/>
                    <a:gd name="connsiteY4" fmla="*/ 235995 h 2228979"/>
                    <a:gd name="connsiteX5" fmla="*/ 84067 w 1740790"/>
                    <a:gd name="connsiteY5" fmla="*/ 199705 h 2228979"/>
                    <a:gd name="connsiteX6" fmla="*/ 4981 w 1740790"/>
                    <a:gd name="connsiteY6" fmla="*/ 302616 h 2228979"/>
                    <a:gd name="connsiteX7" fmla="*/ 76555 w 1740790"/>
                    <a:gd name="connsiteY7" fmla="*/ 596232 h 2228979"/>
                    <a:gd name="connsiteX8" fmla="*/ 344958 w 1740790"/>
                    <a:gd name="connsiteY8" fmla="*/ 1803232 h 2228979"/>
                    <a:gd name="connsiteX9" fmla="*/ 948458 w 1740790"/>
                    <a:gd name="connsiteY9" fmla="*/ 2208277 h 2228979"/>
                    <a:gd name="connsiteX10" fmla="*/ 1207915 w 1740790"/>
                    <a:gd name="connsiteY10" fmla="*/ 1991928 h 2228979"/>
                    <a:gd name="connsiteX11" fmla="*/ 1617839 w 1740790"/>
                    <a:gd name="connsiteY11" fmla="*/ 1029744 h 2228979"/>
                    <a:gd name="connsiteX12" fmla="*/ 1739027 w 1740790"/>
                    <a:gd name="connsiteY12" fmla="*/ 380697 h 2228979"/>
                    <a:gd name="connsiteX0" fmla="*/ 1739027 w 1740790"/>
                    <a:gd name="connsiteY0" fmla="*/ 380645 h 2228927"/>
                    <a:gd name="connsiteX1" fmla="*/ 1378716 w 1740790"/>
                    <a:gd name="connsiteY1" fmla="*/ 318017 h 2228927"/>
                    <a:gd name="connsiteX2" fmla="*/ 1231501 w 1740790"/>
                    <a:gd name="connsiteY2" fmla="*/ 215536 h 2228927"/>
                    <a:gd name="connsiteX3" fmla="*/ 1127394 w 1740790"/>
                    <a:gd name="connsiteY3" fmla="*/ 0 h 2228927"/>
                    <a:gd name="connsiteX4" fmla="*/ 591401 w 1740790"/>
                    <a:gd name="connsiteY4" fmla="*/ 235943 h 2228927"/>
                    <a:gd name="connsiteX5" fmla="*/ 84067 w 1740790"/>
                    <a:gd name="connsiteY5" fmla="*/ 199653 h 2228927"/>
                    <a:gd name="connsiteX6" fmla="*/ 4981 w 1740790"/>
                    <a:gd name="connsiteY6" fmla="*/ 302564 h 2228927"/>
                    <a:gd name="connsiteX7" fmla="*/ 76555 w 1740790"/>
                    <a:gd name="connsiteY7" fmla="*/ 596180 h 2228927"/>
                    <a:gd name="connsiteX8" fmla="*/ 344958 w 1740790"/>
                    <a:gd name="connsiteY8" fmla="*/ 1803180 h 2228927"/>
                    <a:gd name="connsiteX9" fmla="*/ 948458 w 1740790"/>
                    <a:gd name="connsiteY9" fmla="*/ 2208225 h 2228927"/>
                    <a:gd name="connsiteX10" fmla="*/ 1207915 w 1740790"/>
                    <a:gd name="connsiteY10" fmla="*/ 1991876 h 2228927"/>
                    <a:gd name="connsiteX11" fmla="*/ 1617839 w 1740790"/>
                    <a:gd name="connsiteY11" fmla="*/ 1029692 h 2228927"/>
                    <a:gd name="connsiteX12" fmla="*/ 1739027 w 1740790"/>
                    <a:gd name="connsiteY12" fmla="*/ 380645 h 2228927"/>
                    <a:gd name="connsiteX0" fmla="*/ 1739027 w 1740790"/>
                    <a:gd name="connsiteY0" fmla="*/ 380645 h 2228927"/>
                    <a:gd name="connsiteX1" fmla="*/ 1378716 w 1740790"/>
                    <a:gd name="connsiteY1" fmla="*/ 318017 h 2228927"/>
                    <a:gd name="connsiteX2" fmla="*/ 1231501 w 1740790"/>
                    <a:gd name="connsiteY2" fmla="*/ 215536 h 2228927"/>
                    <a:gd name="connsiteX3" fmla="*/ 1152372 w 1740790"/>
                    <a:gd name="connsiteY3" fmla="*/ 0 h 2228927"/>
                    <a:gd name="connsiteX4" fmla="*/ 591401 w 1740790"/>
                    <a:gd name="connsiteY4" fmla="*/ 235943 h 2228927"/>
                    <a:gd name="connsiteX5" fmla="*/ 84067 w 1740790"/>
                    <a:gd name="connsiteY5" fmla="*/ 199653 h 2228927"/>
                    <a:gd name="connsiteX6" fmla="*/ 4981 w 1740790"/>
                    <a:gd name="connsiteY6" fmla="*/ 302564 h 2228927"/>
                    <a:gd name="connsiteX7" fmla="*/ 76555 w 1740790"/>
                    <a:gd name="connsiteY7" fmla="*/ 596180 h 2228927"/>
                    <a:gd name="connsiteX8" fmla="*/ 344958 w 1740790"/>
                    <a:gd name="connsiteY8" fmla="*/ 1803180 h 2228927"/>
                    <a:gd name="connsiteX9" fmla="*/ 948458 w 1740790"/>
                    <a:gd name="connsiteY9" fmla="*/ 2208225 h 2228927"/>
                    <a:gd name="connsiteX10" fmla="*/ 1207915 w 1740790"/>
                    <a:gd name="connsiteY10" fmla="*/ 1991876 h 2228927"/>
                    <a:gd name="connsiteX11" fmla="*/ 1617839 w 1740790"/>
                    <a:gd name="connsiteY11" fmla="*/ 1029692 h 2228927"/>
                    <a:gd name="connsiteX12" fmla="*/ 1739027 w 1740790"/>
                    <a:gd name="connsiteY12" fmla="*/ 380645 h 2228927"/>
                    <a:gd name="connsiteX0" fmla="*/ 1739027 w 1740790"/>
                    <a:gd name="connsiteY0" fmla="*/ 380645 h 2228927"/>
                    <a:gd name="connsiteX1" fmla="*/ 1378716 w 1740790"/>
                    <a:gd name="connsiteY1" fmla="*/ 318017 h 2228927"/>
                    <a:gd name="connsiteX2" fmla="*/ 1231501 w 1740790"/>
                    <a:gd name="connsiteY2" fmla="*/ 215536 h 2228927"/>
                    <a:gd name="connsiteX3" fmla="*/ 1152372 w 1740790"/>
                    <a:gd name="connsiteY3" fmla="*/ 0 h 2228927"/>
                    <a:gd name="connsiteX4" fmla="*/ 591401 w 1740790"/>
                    <a:gd name="connsiteY4" fmla="*/ 235943 h 2228927"/>
                    <a:gd name="connsiteX5" fmla="*/ 84067 w 1740790"/>
                    <a:gd name="connsiteY5" fmla="*/ 199653 h 2228927"/>
                    <a:gd name="connsiteX6" fmla="*/ 4981 w 1740790"/>
                    <a:gd name="connsiteY6" fmla="*/ 302564 h 2228927"/>
                    <a:gd name="connsiteX7" fmla="*/ 76555 w 1740790"/>
                    <a:gd name="connsiteY7" fmla="*/ 596180 h 2228927"/>
                    <a:gd name="connsiteX8" fmla="*/ 344958 w 1740790"/>
                    <a:gd name="connsiteY8" fmla="*/ 1803180 h 2228927"/>
                    <a:gd name="connsiteX9" fmla="*/ 948458 w 1740790"/>
                    <a:gd name="connsiteY9" fmla="*/ 2208225 h 2228927"/>
                    <a:gd name="connsiteX10" fmla="*/ 1207915 w 1740790"/>
                    <a:gd name="connsiteY10" fmla="*/ 1991876 h 2228927"/>
                    <a:gd name="connsiteX11" fmla="*/ 1617839 w 1740790"/>
                    <a:gd name="connsiteY11" fmla="*/ 1029692 h 2228927"/>
                    <a:gd name="connsiteX12" fmla="*/ 1739027 w 1740790"/>
                    <a:gd name="connsiteY12" fmla="*/ 380645 h 2228927"/>
                    <a:gd name="connsiteX0" fmla="*/ 1739498 w 1741261"/>
                    <a:gd name="connsiteY0" fmla="*/ 380645 h 2228927"/>
                    <a:gd name="connsiteX1" fmla="*/ 1379187 w 1741261"/>
                    <a:gd name="connsiteY1" fmla="*/ 318017 h 2228927"/>
                    <a:gd name="connsiteX2" fmla="*/ 1231972 w 1741261"/>
                    <a:gd name="connsiteY2" fmla="*/ 215536 h 2228927"/>
                    <a:gd name="connsiteX3" fmla="*/ 1152843 w 1741261"/>
                    <a:gd name="connsiteY3" fmla="*/ 0 h 2228927"/>
                    <a:gd name="connsiteX4" fmla="*/ 606858 w 1741261"/>
                    <a:gd name="connsiteY4" fmla="*/ 210965 h 2228927"/>
                    <a:gd name="connsiteX5" fmla="*/ 84538 w 1741261"/>
                    <a:gd name="connsiteY5" fmla="*/ 199653 h 2228927"/>
                    <a:gd name="connsiteX6" fmla="*/ 5452 w 1741261"/>
                    <a:gd name="connsiteY6" fmla="*/ 302564 h 2228927"/>
                    <a:gd name="connsiteX7" fmla="*/ 77026 w 1741261"/>
                    <a:gd name="connsiteY7" fmla="*/ 596180 h 2228927"/>
                    <a:gd name="connsiteX8" fmla="*/ 345429 w 1741261"/>
                    <a:gd name="connsiteY8" fmla="*/ 1803180 h 2228927"/>
                    <a:gd name="connsiteX9" fmla="*/ 948929 w 1741261"/>
                    <a:gd name="connsiteY9" fmla="*/ 2208225 h 2228927"/>
                    <a:gd name="connsiteX10" fmla="*/ 1208386 w 1741261"/>
                    <a:gd name="connsiteY10" fmla="*/ 1991876 h 2228927"/>
                    <a:gd name="connsiteX11" fmla="*/ 1618310 w 1741261"/>
                    <a:gd name="connsiteY11" fmla="*/ 1029692 h 2228927"/>
                    <a:gd name="connsiteX12" fmla="*/ 1739498 w 1741261"/>
                    <a:gd name="connsiteY12" fmla="*/ 380645 h 2228927"/>
                    <a:gd name="connsiteX0" fmla="*/ 1743616 w 1745379"/>
                    <a:gd name="connsiteY0" fmla="*/ 380645 h 2228927"/>
                    <a:gd name="connsiteX1" fmla="*/ 1383305 w 1745379"/>
                    <a:gd name="connsiteY1" fmla="*/ 318017 h 2228927"/>
                    <a:gd name="connsiteX2" fmla="*/ 1236090 w 1745379"/>
                    <a:gd name="connsiteY2" fmla="*/ 215536 h 2228927"/>
                    <a:gd name="connsiteX3" fmla="*/ 1156961 w 1745379"/>
                    <a:gd name="connsiteY3" fmla="*/ 0 h 2228927"/>
                    <a:gd name="connsiteX4" fmla="*/ 610976 w 1745379"/>
                    <a:gd name="connsiteY4" fmla="*/ 210965 h 2228927"/>
                    <a:gd name="connsiteX5" fmla="*/ 88656 w 1745379"/>
                    <a:gd name="connsiteY5" fmla="*/ 199653 h 2228927"/>
                    <a:gd name="connsiteX6" fmla="*/ 4573 w 1745379"/>
                    <a:gd name="connsiteY6" fmla="*/ 177675 h 2228927"/>
                    <a:gd name="connsiteX7" fmla="*/ 81144 w 1745379"/>
                    <a:gd name="connsiteY7" fmla="*/ 596180 h 2228927"/>
                    <a:gd name="connsiteX8" fmla="*/ 349547 w 1745379"/>
                    <a:gd name="connsiteY8" fmla="*/ 1803180 h 2228927"/>
                    <a:gd name="connsiteX9" fmla="*/ 953047 w 1745379"/>
                    <a:gd name="connsiteY9" fmla="*/ 2208225 h 2228927"/>
                    <a:gd name="connsiteX10" fmla="*/ 1212504 w 1745379"/>
                    <a:gd name="connsiteY10" fmla="*/ 1991876 h 2228927"/>
                    <a:gd name="connsiteX11" fmla="*/ 1622428 w 1745379"/>
                    <a:gd name="connsiteY11" fmla="*/ 1029692 h 2228927"/>
                    <a:gd name="connsiteX12" fmla="*/ 1743616 w 1745379"/>
                    <a:gd name="connsiteY12" fmla="*/ 380645 h 2228927"/>
                    <a:gd name="connsiteX0" fmla="*/ 1739044 w 1740807"/>
                    <a:gd name="connsiteY0" fmla="*/ 380645 h 2228927"/>
                    <a:gd name="connsiteX1" fmla="*/ 1378733 w 1740807"/>
                    <a:gd name="connsiteY1" fmla="*/ 318017 h 2228927"/>
                    <a:gd name="connsiteX2" fmla="*/ 1231518 w 1740807"/>
                    <a:gd name="connsiteY2" fmla="*/ 215536 h 2228927"/>
                    <a:gd name="connsiteX3" fmla="*/ 1152389 w 1740807"/>
                    <a:gd name="connsiteY3" fmla="*/ 0 h 2228927"/>
                    <a:gd name="connsiteX4" fmla="*/ 606404 w 1740807"/>
                    <a:gd name="connsiteY4" fmla="*/ 210965 h 2228927"/>
                    <a:gd name="connsiteX5" fmla="*/ 84084 w 1740807"/>
                    <a:gd name="connsiteY5" fmla="*/ 199653 h 2228927"/>
                    <a:gd name="connsiteX6" fmla="*/ 1 w 1740807"/>
                    <a:gd name="connsiteY6" fmla="*/ 177675 h 2228927"/>
                    <a:gd name="connsiteX7" fmla="*/ 76572 w 1740807"/>
                    <a:gd name="connsiteY7" fmla="*/ 596180 h 2228927"/>
                    <a:gd name="connsiteX8" fmla="*/ 344975 w 1740807"/>
                    <a:gd name="connsiteY8" fmla="*/ 1803180 h 2228927"/>
                    <a:gd name="connsiteX9" fmla="*/ 948475 w 1740807"/>
                    <a:gd name="connsiteY9" fmla="*/ 2208225 h 2228927"/>
                    <a:gd name="connsiteX10" fmla="*/ 1207932 w 1740807"/>
                    <a:gd name="connsiteY10" fmla="*/ 1991876 h 2228927"/>
                    <a:gd name="connsiteX11" fmla="*/ 1617856 w 1740807"/>
                    <a:gd name="connsiteY11" fmla="*/ 1029692 h 2228927"/>
                    <a:gd name="connsiteX12" fmla="*/ 1739044 w 1740807"/>
                    <a:gd name="connsiteY12" fmla="*/ 380645 h 2228927"/>
                    <a:gd name="connsiteX0" fmla="*/ 1772607 w 1774370"/>
                    <a:gd name="connsiteY0" fmla="*/ 380645 h 2228927"/>
                    <a:gd name="connsiteX1" fmla="*/ 1412296 w 1774370"/>
                    <a:gd name="connsiteY1" fmla="*/ 318017 h 2228927"/>
                    <a:gd name="connsiteX2" fmla="*/ 1265081 w 1774370"/>
                    <a:gd name="connsiteY2" fmla="*/ 215536 h 2228927"/>
                    <a:gd name="connsiteX3" fmla="*/ 1185952 w 1774370"/>
                    <a:gd name="connsiteY3" fmla="*/ 0 h 2228927"/>
                    <a:gd name="connsiteX4" fmla="*/ 639967 w 1774370"/>
                    <a:gd name="connsiteY4" fmla="*/ 210965 h 2228927"/>
                    <a:gd name="connsiteX5" fmla="*/ 33564 w 1774370"/>
                    <a:gd name="connsiteY5" fmla="*/ 177675 h 2228927"/>
                    <a:gd name="connsiteX6" fmla="*/ 110135 w 1774370"/>
                    <a:gd name="connsiteY6" fmla="*/ 596180 h 2228927"/>
                    <a:gd name="connsiteX7" fmla="*/ 378538 w 1774370"/>
                    <a:gd name="connsiteY7" fmla="*/ 1803180 h 2228927"/>
                    <a:gd name="connsiteX8" fmla="*/ 982038 w 1774370"/>
                    <a:gd name="connsiteY8" fmla="*/ 2208225 h 2228927"/>
                    <a:gd name="connsiteX9" fmla="*/ 1241495 w 1774370"/>
                    <a:gd name="connsiteY9" fmla="*/ 1991876 h 2228927"/>
                    <a:gd name="connsiteX10" fmla="*/ 1651419 w 1774370"/>
                    <a:gd name="connsiteY10" fmla="*/ 1029692 h 2228927"/>
                    <a:gd name="connsiteX11" fmla="*/ 1772607 w 1774370"/>
                    <a:gd name="connsiteY11" fmla="*/ 380645 h 2228927"/>
                    <a:gd name="connsiteX0" fmla="*/ 1739044 w 1740807"/>
                    <a:gd name="connsiteY0" fmla="*/ 380645 h 2228927"/>
                    <a:gd name="connsiteX1" fmla="*/ 1378733 w 1740807"/>
                    <a:gd name="connsiteY1" fmla="*/ 318017 h 2228927"/>
                    <a:gd name="connsiteX2" fmla="*/ 1231518 w 1740807"/>
                    <a:gd name="connsiteY2" fmla="*/ 215536 h 2228927"/>
                    <a:gd name="connsiteX3" fmla="*/ 1152389 w 1740807"/>
                    <a:gd name="connsiteY3" fmla="*/ 0 h 2228927"/>
                    <a:gd name="connsiteX4" fmla="*/ 606404 w 1740807"/>
                    <a:gd name="connsiteY4" fmla="*/ 210965 h 2228927"/>
                    <a:gd name="connsiteX5" fmla="*/ 1 w 1740807"/>
                    <a:gd name="connsiteY5" fmla="*/ 177675 h 2228927"/>
                    <a:gd name="connsiteX6" fmla="*/ 76572 w 1740807"/>
                    <a:gd name="connsiteY6" fmla="*/ 596180 h 2228927"/>
                    <a:gd name="connsiteX7" fmla="*/ 344975 w 1740807"/>
                    <a:gd name="connsiteY7" fmla="*/ 1803180 h 2228927"/>
                    <a:gd name="connsiteX8" fmla="*/ 948475 w 1740807"/>
                    <a:gd name="connsiteY8" fmla="*/ 2208225 h 2228927"/>
                    <a:gd name="connsiteX9" fmla="*/ 1207932 w 1740807"/>
                    <a:gd name="connsiteY9" fmla="*/ 1991876 h 2228927"/>
                    <a:gd name="connsiteX10" fmla="*/ 1617856 w 1740807"/>
                    <a:gd name="connsiteY10" fmla="*/ 1029692 h 2228927"/>
                    <a:gd name="connsiteX11" fmla="*/ 1739044 w 1740807"/>
                    <a:gd name="connsiteY11" fmla="*/ 380645 h 2228927"/>
                    <a:gd name="connsiteX0" fmla="*/ 1739042 w 1740805"/>
                    <a:gd name="connsiteY0" fmla="*/ 380645 h 2228927"/>
                    <a:gd name="connsiteX1" fmla="*/ 1378731 w 1740805"/>
                    <a:gd name="connsiteY1" fmla="*/ 318017 h 2228927"/>
                    <a:gd name="connsiteX2" fmla="*/ 1231516 w 1740805"/>
                    <a:gd name="connsiteY2" fmla="*/ 215536 h 2228927"/>
                    <a:gd name="connsiteX3" fmla="*/ 1152387 w 1740805"/>
                    <a:gd name="connsiteY3" fmla="*/ 0 h 2228927"/>
                    <a:gd name="connsiteX4" fmla="*/ 606402 w 1740805"/>
                    <a:gd name="connsiteY4" fmla="*/ 210965 h 2228927"/>
                    <a:gd name="connsiteX5" fmla="*/ -1 w 1740805"/>
                    <a:gd name="connsiteY5" fmla="*/ 177675 h 2228927"/>
                    <a:gd name="connsiteX6" fmla="*/ 76570 w 1740805"/>
                    <a:gd name="connsiteY6" fmla="*/ 596180 h 2228927"/>
                    <a:gd name="connsiteX7" fmla="*/ 344973 w 1740805"/>
                    <a:gd name="connsiteY7" fmla="*/ 1803180 h 2228927"/>
                    <a:gd name="connsiteX8" fmla="*/ 948473 w 1740805"/>
                    <a:gd name="connsiteY8" fmla="*/ 2208225 h 2228927"/>
                    <a:gd name="connsiteX9" fmla="*/ 1207930 w 1740805"/>
                    <a:gd name="connsiteY9" fmla="*/ 1991876 h 2228927"/>
                    <a:gd name="connsiteX10" fmla="*/ 1617854 w 1740805"/>
                    <a:gd name="connsiteY10" fmla="*/ 1029692 h 2228927"/>
                    <a:gd name="connsiteX11" fmla="*/ 1739042 w 1740805"/>
                    <a:gd name="connsiteY11" fmla="*/ 380645 h 2228927"/>
                    <a:gd name="connsiteX0" fmla="*/ 1739044 w 1740807"/>
                    <a:gd name="connsiteY0" fmla="*/ 381774 h 2230056"/>
                    <a:gd name="connsiteX1" fmla="*/ 1378733 w 1740807"/>
                    <a:gd name="connsiteY1" fmla="*/ 319146 h 2230056"/>
                    <a:gd name="connsiteX2" fmla="*/ 1152389 w 1740807"/>
                    <a:gd name="connsiteY2" fmla="*/ 1129 h 2230056"/>
                    <a:gd name="connsiteX3" fmla="*/ 606404 w 1740807"/>
                    <a:gd name="connsiteY3" fmla="*/ 212094 h 2230056"/>
                    <a:gd name="connsiteX4" fmla="*/ 1 w 1740807"/>
                    <a:gd name="connsiteY4" fmla="*/ 178804 h 2230056"/>
                    <a:gd name="connsiteX5" fmla="*/ 76572 w 1740807"/>
                    <a:gd name="connsiteY5" fmla="*/ 597309 h 2230056"/>
                    <a:gd name="connsiteX6" fmla="*/ 344975 w 1740807"/>
                    <a:gd name="connsiteY6" fmla="*/ 1804309 h 2230056"/>
                    <a:gd name="connsiteX7" fmla="*/ 948475 w 1740807"/>
                    <a:gd name="connsiteY7" fmla="*/ 2209354 h 2230056"/>
                    <a:gd name="connsiteX8" fmla="*/ 1207932 w 1740807"/>
                    <a:gd name="connsiteY8" fmla="*/ 1993005 h 2230056"/>
                    <a:gd name="connsiteX9" fmla="*/ 1617856 w 1740807"/>
                    <a:gd name="connsiteY9" fmla="*/ 1030821 h 2230056"/>
                    <a:gd name="connsiteX10" fmla="*/ 1739044 w 1740807"/>
                    <a:gd name="connsiteY10" fmla="*/ 381774 h 2230056"/>
                    <a:gd name="connsiteX0" fmla="*/ 1739042 w 1740805"/>
                    <a:gd name="connsiteY0" fmla="*/ 380645 h 2228927"/>
                    <a:gd name="connsiteX1" fmla="*/ 1378731 w 1740805"/>
                    <a:gd name="connsiteY1" fmla="*/ 318017 h 2228927"/>
                    <a:gd name="connsiteX2" fmla="*/ 1152387 w 1740805"/>
                    <a:gd name="connsiteY2" fmla="*/ 0 h 2228927"/>
                    <a:gd name="connsiteX3" fmla="*/ 606402 w 1740805"/>
                    <a:gd name="connsiteY3" fmla="*/ 210965 h 2228927"/>
                    <a:gd name="connsiteX4" fmla="*/ -1 w 1740805"/>
                    <a:gd name="connsiteY4" fmla="*/ 177675 h 2228927"/>
                    <a:gd name="connsiteX5" fmla="*/ 76570 w 1740805"/>
                    <a:gd name="connsiteY5" fmla="*/ 596180 h 2228927"/>
                    <a:gd name="connsiteX6" fmla="*/ 344973 w 1740805"/>
                    <a:gd name="connsiteY6" fmla="*/ 1803180 h 2228927"/>
                    <a:gd name="connsiteX7" fmla="*/ 948473 w 1740805"/>
                    <a:gd name="connsiteY7" fmla="*/ 2208225 h 2228927"/>
                    <a:gd name="connsiteX8" fmla="*/ 1207930 w 1740805"/>
                    <a:gd name="connsiteY8" fmla="*/ 1991876 h 2228927"/>
                    <a:gd name="connsiteX9" fmla="*/ 1617854 w 1740805"/>
                    <a:gd name="connsiteY9" fmla="*/ 1029692 h 2228927"/>
                    <a:gd name="connsiteX10" fmla="*/ 1739042 w 1740805"/>
                    <a:gd name="connsiteY10" fmla="*/ 380645 h 2228927"/>
                    <a:gd name="connsiteX0" fmla="*/ 1739044 w 1740807"/>
                    <a:gd name="connsiteY0" fmla="*/ 380645 h 2228927"/>
                    <a:gd name="connsiteX1" fmla="*/ 1378733 w 1740807"/>
                    <a:gd name="connsiteY1" fmla="*/ 318017 h 2228927"/>
                    <a:gd name="connsiteX2" fmla="*/ 1152389 w 1740807"/>
                    <a:gd name="connsiteY2" fmla="*/ 0 h 2228927"/>
                    <a:gd name="connsiteX3" fmla="*/ 606404 w 1740807"/>
                    <a:gd name="connsiteY3" fmla="*/ 210965 h 2228927"/>
                    <a:gd name="connsiteX4" fmla="*/ 1 w 1740807"/>
                    <a:gd name="connsiteY4" fmla="*/ 177675 h 2228927"/>
                    <a:gd name="connsiteX5" fmla="*/ 76572 w 1740807"/>
                    <a:gd name="connsiteY5" fmla="*/ 596180 h 2228927"/>
                    <a:gd name="connsiteX6" fmla="*/ 344975 w 1740807"/>
                    <a:gd name="connsiteY6" fmla="*/ 1803180 h 2228927"/>
                    <a:gd name="connsiteX7" fmla="*/ 948475 w 1740807"/>
                    <a:gd name="connsiteY7" fmla="*/ 2208225 h 2228927"/>
                    <a:gd name="connsiteX8" fmla="*/ 1207932 w 1740807"/>
                    <a:gd name="connsiteY8" fmla="*/ 1991876 h 2228927"/>
                    <a:gd name="connsiteX9" fmla="*/ 1617856 w 1740807"/>
                    <a:gd name="connsiteY9" fmla="*/ 1029692 h 2228927"/>
                    <a:gd name="connsiteX10" fmla="*/ 1739044 w 1740807"/>
                    <a:gd name="connsiteY10" fmla="*/ 380645 h 2228927"/>
                    <a:gd name="connsiteX0" fmla="*/ 1739042 w 1740805"/>
                    <a:gd name="connsiteY0" fmla="*/ 380645 h 2238396"/>
                    <a:gd name="connsiteX1" fmla="*/ 1378731 w 1740805"/>
                    <a:gd name="connsiteY1" fmla="*/ 318017 h 2238396"/>
                    <a:gd name="connsiteX2" fmla="*/ 1152387 w 1740805"/>
                    <a:gd name="connsiteY2" fmla="*/ 0 h 2238396"/>
                    <a:gd name="connsiteX3" fmla="*/ 606402 w 1740805"/>
                    <a:gd name="connsiteY3" fmla="*/ 210965 h 2238396"/>
                    <a:gd name="connsiteX4" fmla="*/ -1 w 1740805"/>
                    <a:gd name="connsiteY4" fmla="*/ 177675 h 2238396"/>
                    <a:gd name="connsiteX5" fmla="*/ 76570 w 1740805"/>
                    <a:gd name="connsiteY5" fmla="*/ 596180 h 2238396"/>
                    <a:gd name="connsiteX6" fmla="*/ 344973 w 1740805"/>
                    <a:gd name="connsiteY6" fmla="*/ 1803180 h 2238396"/>
                    <a:gd name="connsiteX7" fmla="*/ 928491 w 1740805"/>
                    <a:gd name="connsiteY7" fmla="*/ 2218217 h 2238396"/>
                    <a:gd name="connsiteX8" fmla="*/ 1207930 w 1740805"/>
                    <a:gd name="connsiteY8" fmla="*/ 1991876 h 2238396"/>
                    <a:gd name="connsiteX9" fmla="*/ 1617854 w 1740805"/>
                    <a:gd name="connsiteY9" fmla="*/ 1029692 h 2238396"/>
                    <a:gd name="connsiteX10" fmla="*/ 1739042 w 1740805"/>
                    <a:gd name="connsiteY10" fmla="*/ 380645 h 2238396"/>
                    <a:gd name="connsiteX0" fmla="*/ 1739044 w 1740807"/>
                    <a:gd name="connsiteY0" fmla="*/ 380645 h 2221198"/>
                    <a:gd name="connsiteX1" fmla="*/ 1378733 w 1740807"/>
                    <a:gd name="connsiteY1" fmla="*/ 318017 h 2221198"/>
                    <a:gd name="connsiteX2" fmla="*/ 1152389 w 1740807"/>
                    <a:gd name="connsiteY2" fmla="*/ 0 h 2221198"/>
                    <a:gd name="connsiteX3" fmla="*/ 606404 w 1740807"/>
                    <a:gd name="connsiteY3" fmla="*/ 210965 h 2221198"/>
                    <a:gd name="connsiteX4" fmla="*/ 1 w 1740807"/>
                    <a:gd name="connsiteY4" fmla="*/ 177675 h 2221198"/>
                    <a:gd name="connsiteX5" fmla="*/ 76572 w 1740807"/>
                    <a:gd name="connsiteY5" fmla="*/ 596180 h 2221198"/>
                    <a:gd name="connsiteX6" fmla="*/ 344975 w 1740807"/>
                    <a:gd name="connsiteY6" fmla="*/ 1803180 h 2221198"/>
                    <a:gd name="connsiteX7" fmla="*/ 928493 w 1740807"/>
                    <a:gd name="connsiteY7" fmla="*/ 2218217 h 2221198"/>
                    <a:gd name="connsiteX8" fmla="*/ 1207932 w 1740807"/>
                    <a:gd name="connsiteY8" fmla="*/ 1991876 h 2221198"/>
                    <a:gd name="connsiteX9" fmla="*/ 1617856 w 1740807"/>
                    <a:gd name="connsiteY9" fmla="*/ 1029692 h 2221198"/>
                    <a:gd name="connsiteX10" fmla="*/ 1739044 w 1740807"/>
                    <a:gd name="connsiteY10" fmla="*/ 380645 h 2221198"/>
                    <a:gd name="connsiteX0" fmla="*/ 1739042 w 1740805"/>
                    <a:gd name="connsiteY0" fmla="*/ 380645 h 2295430"/>
                    <a:gd name="connsiteX1" fmla="*/ 1378731 w 1740805"/>
                    <a:gd name="connsiteY1" fmla="*/ 318017 h 2295430"/>
                    <a:gd name="connsiteX2" fmla="*/ 1152387 w 1740805"/>
                    <a:gd name="connsiteY2" fmla="*/ 0 h 2295430"/>
                    <a:gd name="connsiteX3" fmla="*/ 606402 w 1740805"/>
                    <a:gd name="connsiteY3" fmla="*/ 210965 h 2295430"/>
                    <a:gd name="connsiteX4" fmla="*/ -1 w 1740805"/>
                    <a:gd name="connsiteY4" fmla="*/ 177675 h 2295430"/>
                    <a:gd name="connsiteX5" fmla="*/ 76570 w 1740805"/>
                    <a:gd name="connsiteY5" fmla="*/ 596180 h 2295430"/>
                    <a:gd name="connsiteX6" fmla="*/ 344973 w 1740805"/>
                    <a:gd name="connsiteY6" fmla="*/ 1803180 h 2295430"/>
                    <a:gd name="connsiteX7" fmla="*/ 858554 w 1740805"/>
                    <a:gd name="connsiteY7" fmla="*/ 2293150 h 2295430"/>
                    <a:gd name="connsiteX8" fmla="*/ 1207930 w 1740805"/>
                    <a:gd name="connsiteY8" fmla="*/ 1991876 h 2295430"/>
                    <a:gd name="connsiteX9" fmla="*/ 1617854 w 1740805"/>
                    <a:gd name="connsiteY9" fmla="*/ 1029692 h 2295430"/>
                    <a:gd name="connsiteX10" fmla="*/ 1739042 w 1740805"/>
                    <a:gd name="connsiteY10" fmla="*/ 380645 h 2295430"/>
                    <a:gd name="connsiteX0" fmla="*/ 1739044 w 1740807"/>
                    <a:gd name="connsiteY0" fmla="*/ 380645 h 2295241"/>
                    <a:gd name="connsiteX1" fmla="*/ 1378733 w 1740807"/>
                    <a:gd name="connsiteY1" fmla="*/ 318017 h 2295241"/>
                    <a:gd name="connsiteX2" fmla="*/ 1152389 w 1740807"/>
                    <a:gd name="connsiteY2" fmla="*/ 0 h 2295241"/>
                    <a:gd name="connsiteX3" fmla="*/ 606404 w 1740807"/>
                    <a:gd name="connsiteY3" fmla="*/ 210965 h 2295241"/>
                    <a:gd name="connsiteX4" fmla="*/ 1 w 1740807"/>
                    <a:gd name="connsiteY4" fmla="*/ 177675 h 2295241"/>
                    <a:gd name="connsiteX5" fmla="*/ 76572 w 1740807"/>
                    <a:gd name="connsiteY5" fmla="*/ 596180 h 2295241"/>
                    <a:gd name="connsiteX6" fmla="*/ 344975 w 1740807"/>
                    <a:gd name="connsiteY6" fmla="*/ 1803180 h 2295241"/>
                    <a:gd name="connsiteX7" fmla="*/ 858556 w 1740807"/>
                    <a:gd name="connsiteY7" fmla="*/ 2293150 h 2295241"/>
                    <a:gd name="connsiteX8" fmla="*/ 1207932 w 1740807"/>
                    <a:gd name="connsiteY8" fmla="*/ 1991876 h 2295241"/>
                    <a:gd name="connsiteX9" fmla="*/ 1617856 w 1740807"/>
                    <a:gd name="connsiteY9" fmla="*/ 1029692 h 2295241"/>
                    <a:gd name="connsiteX10" fmla="*/ 1739044 w 1740807"/>
                    <a:gd name="connsiteY10" fmla="*/ 380645 h 2295241"/>
                    <a:gd name="connsiteX0" fmla="*/ 1739042 w 1740805"/>
                    <a:gd name="connsiteY0" fmla="*/ 380645 h 2294034"/>
                    <a:gd name="connsiteX1" fmla="*/ 1378731 w 1740805"/>
                    <a:gd name="connsiteY1" fmla="*/ 318017 h 2294034"/>
                    <a:gd name="connsiteX2" fmla="*/ 1152387 w 1740805"/>
                    <a:gd name="connsiteY2" fmla="*/ 0 h 2294034"/>
                    <a:gd name="connsiteX3" fmla="*/ 606402 w 1740805"/>
                    <a:gd name="connsiteY3" fmla="*/ 210965 h 2294034"/>
                    <a:gd name="connsiteX4" fmla="*/ -1 w 1740805"/>
                    <a:gd name="connsiteY4" fmla="*/ 177675 h 2294034"/>
                    <a:gd name="connsiteX5" fmla="*/ 76570 w 1740805"/>
                    <a:gd name="connsiteY5" fmla="*/ 596180 h 2294034"/>
                    <a:gd name="connsiteX6" fmla="*/ 344973 w 1740805"/>
                    <a:gd name="connsiteY6" fmla="*/ 1803180 h 2294034"/>
                    <a:gd name="connsiteX7" fmla="*/ 858554 w 1740805"/>
                    <a:gd name="connsiteY7" fmla="*/ 2293150 h 2294034"/>
                    <a:gd name="connsiteX8" fmla="*/ 1207930 w 1740805"/>
                    <a:gd name="connsiteY8" fmla="*/ 1991876 h 2294034"/>
                    <a:gd name="connsiteX9" fmla="*/ 1617854 w 1740805"/>
                    <a:gd name="connsiteY9" fmla="*/ 1029692 h 2294034"/>
                    <a:gd name="connsiteX10" fmla="*/ 1739042 w 1740805"/>
                    <a:gd name="connsiteY10" fmla="*/ 380645 h 22940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740805" h="2294034">
                      <a:moveTo>
                        <a:pt x="1739042" y="380645"/>
                      </a:moveTo>
                      <a:cubicBezTo>
                        <a:pt x="1622734" y="385525"/>
                        <a:pt x="1476507" y="381458"/>
                        <a:pt x="1378731" y="318017"/>
                      </a:cubicBezTo>
                      <a:cubicBezTo>
                        <a:pt x="1280955" y="254576"/>
                        <a:pt x="1241144" y="132739"/>
                        <a:pt x="1152387" y="0"/>
                      </a:cubicBezTo>
                      <a:cubicBezTo>
                        <a:pt x="993692" y="87064"/>
                        <a:pt x="798467" y="181353"/>
                        <a:pt x="606402" y="210965"/>
                      </a:cubicBezTo>
                      <a:cubicBezTo>
                        <a:pt x="414337" y="240577"/>
                        <a:pt x="298116" y="213385"/>
                        <a:pt x="-1" y="177675"/>
                      </a:cubicBezTo>
                      <a:cubicBezTo>
                        <a:pt x="1612" y="296828"/>
                        <a:pt x="19074" y="325263"/>
                        <a:pt x="76570" y="596180"/>
                      </a:cubicBezTo>
                      <a:cubicBezTo>
                        <a:pt x="134066" y="867098"/>
                        <a:pt x="214642" y="1520352"/>
                        <a:pt x="344973" y="1803180"/>
                      </a:cubicBezTo>
                      <a:cubicBezTo>
                        <a:pt x="475304" y="2086008"/>
                        <a:pt x="578019" y="2309929"/>
                        <a:pt x="858554" y="2293150"/>
                      </a:cubicBezTo>
                      <a:cubicBezTo>
                        <a:pt x="982850" y="2285716"/>
                        <a:pt x="1081380" y="2202452"/>
                        <a:pt x="1207930" y="1991876"/>
                      </a:cubicBezTo>
                      <a:cubicBezTo>
                        <a:pt x="1334480" y="1781300"/>
                        <a:pt x="1529335" y="1298230"/>
                        <a:pt x="1617854" y="1029692"/>
                      </a:cubicBezTo>
                      <a:cubicBezTo>
                        <a:pt x="1673975" y="819850"/>
                        <a:pt x="1753682" y="599434"/>
                        <a:pt x="1739042" y="380645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66" name="Freeform: Shape 2065">
                  <a:extLst>
                    <a:ext uri="{FF2B5EF4-FFF2-40B4-BE49-F238E27FC236}">
                      <a16:creationId xmlns:a16="http://schemas.microsoft.com/office/drawing/2014/main" id="{6EDDE630-10F3-4877-8807-A50A1BB6415E}"/>
                    </a:ext>
                  </a:extLst>
                </p:cNvPr>
                <p:cNvSpPr/>
                <p:nvPr/>
              </p:nvSpPr>
              <p:spPr>
                <a:xfrm>
                  <a:off x="2710282" y="3439983"/>
                  <a:ext cx="935096" cy="1860132"/>
                </a:xfrm>
                <a:custGeom>
                  <a:avLst/>
                  <a:gdLst>
                    <a:gd name="connsiteX0" fmla="*/ 1514128 w 1512816"/>
                    <a:gd name="connsiteY0" fmla="*/ 1125666 h 2944299"/>
                    <a:gd name="connsiteX1" fmla="*/ 1453127 w 1512816"/>
                    <a:gd name="connsiteY1" fmla="*/ 939410 h 2944299"/>
                    <a:gd name="connsiteX2" fmla="*/ 1437674 w 1512816"/>
                    <a:gd name="connsiteY2" fmla="*/ 681581 h 2944299"/>
                    <a:gd name="connsiteX3" fmla="*/ 1347393 w 1512816"/>
                    <a:gd name="connsiteY3" fmla="*/ 652301 h 2944299"/>
                    <a:gd name="connsiteX4" fmla="*/ 807333 w 1512816"/>
                    <a:gd name="connsiteY4" fmla="*/ 352991 h 2944299"/>
                    <a:gd name="connsiteX5" fmla="*/ 741453 w 1512816"/>
                    <a:gd name="connsiteY5" fmla="*/ 0 h 2944299"/>
                    <a:gd name="connsiteX6" fmla="*/ 618638 w 1512816"/>
                    <a:gd name="connsiteY6" fmla="*/ 106548 h 2944299"/>
                    <a:gd name="connsiteX7" fmla="*/ 498 w 1512816"/>
                    <a:gd name="connsiteY7" fmla="*/ 480685 h 2944299"/>
                    <a:gd name="connsiteX8" fmla="*/ 30592 w 1512816"/>
                    <a:gd name="connsiteY8" fmla="*/ 795449 h 2944299"/>
                    <a:gd name="connsiteX9" fmla="*/ 100539 w 1512816"/>
                    <a:gd name="connsiteY9" fmla="*/ 1594151 h 2944299"/>
                    <a:gd name="connsiteX10" fmla="*/ 153406 w 1512816"/>
                    <a:gd name="connsiteY10" fmla="*/ 2048809 h 2944299"/>
                    <a:gd name="connsiteX11" fmla="*/ 270528 w 1512816"/>
                    <a:gd name="connsiteY11" fmla="*/ 2545761 h 2944299"/>
                    <a:gd name="connsiteX12" fmla="*/ 401476 w 1512816"/>
                    <a:gd name="connsiteY12" fmla="*/ 2791391 h 2944299"/>
                    <a:gd name="connsiteX13" fmla="*/ 784560 w 1512816"/>
                    <a:gd name="connsiteY13" fmla="*/ 2922339 h 2944299"/>
                    <a:gd name="connsiteX14" fmla="*/ 988709 w 1512816"/>
                    <a:gd name="connsiteY14" fmla="*/ 2697857 h 2944299"/>
                    <a:gd name="connsiteX15" fmla="*/ 1183911 w 1512816"/>
                    <a:gd name="connsiteY15" fmla="*/ 2237505 h 2944299"/>
                    <a:gd name="connsiteX16" fmla="*/ 1371793 w 1512816"/>
                    <a:gd name="connsiteY16" fmla="*/ 1715339 h 2944299"/>
                    <a:gd name="connsiteX17" fmla="*/ 1449874 w 1512816"/>
                    <a:gd name="connsiteY17" fmla="*/ 1459949 h 2944299"/>
                    <a:gd name="connsiteX18" fmla="*/ 1517381 w 1512816"/>
                    <a:gd name="connsiteY18" fmla="*/ 1202120 h 2944299"/>
                    <a:gd name="connsiteX19" fmla="*/ 1514128 w 1512816"/>
                    <a:gd name="connsiteY19" fmla="*/ 1125666 h 2944299"/>
                    <a:gd name="connsiteX0" fmla="*/ 1517381 w 1517385"/>
                    <a:gd name="connsiteY0" fmla="*/ 1202120 h 2952207"/>
                    <a:gd name="connsiteX1" fmla="*/ 1453127 w 1517385"/>
                    <a:gd name="connsiteY1" fmla="*/ 939410 h 2952207"/>
                    <a:gd name="connsiteX2" fmla="*/ 1437674 w 1517385"/>
                    <a:gd name="connsiteY2" fmla="*/ 681581 h 2952207"/>
                    <a:gd name="connsiteX3" fmla="*/ 1347393 w 1517385"/>
                    <a:gd name="connsiteY3" fmla="*/ 652301 h 2952207"/>
                    <a:gd name="connsiteX4" fmla="*/ 807333 w 1517385"/>
                    <a:gd name="connsiteY4" fmla="*/ 352991 h 2952207"/>
                    <a:gd name="connsiteX5" fmla="*/ 741453 w 1517385"/>
                    <a:gd name="connsiteY5" fmla="*/ 0 h 2952207"/>
                    <a:gd name="connsiteX6" fmla="*/ 618638 w 1517385"/>
                    <a:gd name="connsiteY6" fmla="*/ 106548 h 2952207"/>
                    <a:gd name="connsiteX7" fmla="*/ 498 w 1517385"/>
                    <a:gd name="connsiteY7" fmla="*/ 480685 h 2952207"/>
                    <a:gd name="connsiteX8" fmla="*/ 30592 w 1517385"/>
                    <a:gd name="connsiteY8" fmla="*/ 795449 h 2952207"/>
                    <a:gd name="connsiteX9" fmla="*/ 100539 w 1517385"/>
                    <a:gd name="connsiteY9" fmla="*/ 1594151 h 2952207"/>
                    <a:gd name="connsiteX10" fmla="*/ 153406 w 1517385"/>
                    <a:gd name="connsiteY10" fmla="*/ 2048809 h 2952207"/>
                    <a:gd name="connsiteX11" fmla="*/ 270528 w 1517385"/>
                    <a:gd name="connsiteY11" fmla="*/ 2545761 h 2952207"/>
                    <a:gd name="connsiteX12" fmla="*/ 401476 w 1517385"/>
                    <a:gd name="connsiteY12" fmla="*/ 2791391 h 2952207"/>
                    <a:gd name="connsiteX13" fmla="*/ 784560 w 1517385"/>
                    <a:gd name="connsiteY13" fmla="*/ 2922339 h 2952207"/>
                    <a:gd name="connsiteX14" fmla="*/ 988709 w 1517385"/>
                    <a:gd name="connsiteY14" fmla="*/ 2697857 h 2952207"/>
                    <a:gd name="connsiteX15" fmla="*/ 1183911 w 1517385"/>
                    <a:gd name="connsiteY15" fmla="*/ 2237505 h 2952207"/>
                    <a:gd name="connsiteX16" fmla="*/ 1371793 w 1517385"/>
                    <a:gd name="connsiteY16" fmla="*/ 1715339 h 2952207"/>
                    <a:gd name="connsiteX17" fmla="*/ 1449874 w 1517385"/>
                    <a:gd name="connsiteY17" fmla="*/ 1459949 h 2952207"/>
                    <a:gd name="connsiteX18" fmla="*/ 1517381 w 1517385"/>
                    <a:gd name="connsiteY18" fmla="*/ 1202120 h 2952207"/>
                    <a:gd name="connsiteX0" fmla="*/ 1517381 w 1517380"/>
                    <a:gd name="connsiteY0" fmla="*/ 1202120 h 2952207"/>
                    <a:gd name="connsiteX1" fmla="*/ 1437674 w 1517380"/>
                    <a:gd name="connsiteY1" fmla="*/ 681581 h 2952207"/>
                    <a:gd name="connsiteX2" fmla="*/ 1347393 w 1517380"/>
                    <a:gd name="connsiteY2" fmla="*/ 652301 h 2952207"/>
                    <a:gd name="connsiteX3" fmla="*/ 807333 w 1517380"/>
                    <a:gd name="connsiteY3" fmla="*/ 352991 h 2952207"/>
                    <a:gd name="connsiteX4" fmla="*/ 741453 w 1517380"/>
                    <a:gd name="connsiteY4" fmla="*/ 0 h 2952207"/>
                    <a:gd name="connsiteX5" fmla="*/ 618638 w 1517380"/>
                    <a:gd name="connsiteY5" fmla="*/ 106548 h 2952207"/>
                    <a:gd name="connsiteX6" fmla="*/ 498 w 1517380"/>
                    <a:gd name="connsiteY6" fmla="*/ 480685 h 2952207"/>
                    <a:gd name="connsiteX7" fmla="*/ 30592 w 1517380"/>
                    <a:gd name="connsiteY7" fmla="*/ 795449 h 2952207"/>
                    <a:gd name="connsiteX8" fmla="*/ 100539 w 1517380"/>
                    <a:gd name="connsiteY8" fmla="*/ 1594151 h 2952207"/>
                    <a:gd name="connsiteX9" fmla="*/ 153406 w 1517380"/>
                    <a:gd name="connsiteY9" fmla="*/ 2048809 h 2952207"/>
                    <a:gd name="connsiteX10" fmla="*/ 270528 w 1517380"/>
                    <a:gd name="connsiteY10" fmla="*/ 2545761 h 2952207"/>
                    <a:gd name="connsiteX11" fmla="*/ 401476 w 1517380"/>
                    <a:gd name="connsiteY11" fmla="*/ 2791391 h 2952207"/>
                    <a:gd name="connsiteX12" fmla="*/ 784560 w 1517380"/>
                    <a:gd name="connsiteY12" fmla="*/ 2922339 h 2952207"/>
                    <a:gd name="connsiteX13" fmla="*/ 988709 w 1517380"/>
                    <a:gd name="connsiteY13" fmla="*/ 2697857 h 2952207"/>
                    <a:gd name="connsiteX14" fmla="*/ 1183911 w 1517380"/>
                    <a:gd name="connsiteY14" fmla="*/ 2237505 h 2952207"/>
                    <a:gd name="connsiteX15" fmla="*/ 1371793 w 1517380"/>
                    <a:gd name="connsiteY15" fmla="*/ 1715339 h 2952207"/>
                    <a:gd name="connsiteX16" fmla="*/ 1449874 w 1517380"/>
                    <a:gd name="connsiteY16" fmla="*/ 1459949 h 2952207"/>
                    <a:gd name="connsiteX17" fmla="*/ 1517381 w 1517380"/>
                    <a:gd name="connsiteY17" fmla="*/ 1202120 h 2952207"/>
                    <a:gd name="connsiteX0" fmla="*/ 1517381 w 1517382"/>
                    <a:gd name="connsiteY0" fmla="*/ 1202120 h 2952207"/>
                    <a:gd name="connsiteX1" fmla="*/ 1347393 w 1517382"/>
                    <a:gd name="connsiteY1" fmla="*/ 652301 h 2952207"/>
                    <a:gd name="connsiteX2" fmla="*/ 807333 w 1517382"/>
                    <a:gd name="connsiteY2" fmla="*/ 352991 h 2952207"/>
                    <a:gd name="connsiteX3" fmla="*/ 741453 w 1517382"/>
                    <a:gd name="connsiteY3" fmla="*/ 0 h 2952207"/>
                    <a:gd name="connsiteX4" fmla="*/ 618638 w 1517382"/>
                    <a:gd name="connsiteY4" fmla="*/ 106548 h 2952207"/>
                    <a:gd name="connsiteX5" fmla="*/ 498 w 1517382"/>
                    <a:gd name="connsiteY5" fmla="*/ 480685 h 2952207"/>
                    <a:gd name="connsiteX6" fmla="*/ 30592 w 1517382"/>
                    <a:gd name="connsiteY6" fmla="*/ 795449 h 2952207"/>
                    <a:gd name="connsiteX7" fmla="*/ 100539 w 1517382"/>
                    <a:gd name="connsiteY7" fmla="*/ 1594151 h 2952207"/>
                    <a:gd name="connsiteX8" fmla="*/ 153406 w 1517382"/>
                    <a:gd name="connsiteY8" fmla="*/ 2048809 h 2952207"/>
                    <a:gd name="connsiteX9" fmla="*/ 270528 w 1517382"/>
                    <a:gd name="connsiteY9" fmla="*/ 2545761 h 2952207"/>
                    <a:gd name="connsiteX10" fmla="*/ 401476 w 1517382"/>
                    <a:gd name="connsiteY10" fmla="*/ 2791391 h 2952207"/>
                    <a:gd name="connsiteX11" fmla="*/ 784560 w 1517382"/>
                    <a:gd name="connsiteY11" fmla="*/ 2922339 h 2952207"/>
                    <a:gd name="connsiteX12" fmla="*/ 988709 w 1517382"/>
                    <a:gd name="connsiteY12" fmla="*/ 2697857 h 2952207"/>
                    <a:gd name="connsiteX13" fmla="*/ 1183911 w 1517382"/>
                    <a:gd name="connsiteY13" fmla="*/ 2237505 h 2952207"/>
                    <a:gd name="connsiteX14" fmla="*/ 1371793 w 1517382"/>
                    <a:gd name="connsiteY14" fmla="*/ 1715339 h 2952207"/>
                    <a:gd name="connsiteX15" fmla="*/ 1449874 w 1517382"/>
                    <a:gd name="connsiteY15" fmla="*/ 1459949 h 2952207"/>
                    <a:gd name="connsiteX16" fmla="*/ 1517381 w 1517382"/>
                    <a:gd name="connsiteY16" fmla="*/ 1202120 h 2952207"/>
                    <a:gd name="connsiteX0" fmla="*/ 1517381 w 1517380"/>
                    <a:gd name="connsiteY0" fmla="*/ 1202120 h 2952207"/>
                    <a:gd name="connsiteX1" fmla="*/ 1347393 w 1517380"/>
                    <a:gd name="connsiteY1" fmla="*/ 652301 h 2952207"/>
                    <a:gd name="connsiteX2" fmla="*/ 807333 w 1517380"/>
                    <a:gd name="connsiteY2" fmla="*/ 352991 h 2952207"/>
                    <a:gd name="connsiteX3" fmla="*/ 741453 w 1517380"/>
                    <a:gd name="connsiteY3" fmla="*/ 0 h 2952207"/>
                    <a:gd name="connsiteX4" fmla="*/ 618638 w 1517380"/>
                    <a:gd name="connsiteY4" fmla="*/ 106548 h 2952207"/>
                    <a:gd name="connsiteX5" fmla="*/ 498 w 1517380"/>
                    <a:gd name="connsiteY5" fmla="*/ 480685 h 2952207"/>
                    <a:gd name="connsiteX6" fmla="*/ 30592 w 1517380"/>
                    <a:gd name="connsiteY6" fmla="*/ 795449 h 2952207"/>
                    <a:gd name="connsiteX7" fmla="*/ 100539 w 1517380"/>
                    <a:gd name="connsiteY7" fmla="*/ 1594151 h 2952207"/>
                    <a:gd name="connsiteX8" fmla="*/ 153406 w 1517380"/>
                    <a:gd name="connsiteY8" fmla="*/ 2048809 h 2952207"/>
                    <a:gd name="connsiteX9" fmla="*/ 270528 w 1517380"/>
                    <a:gd name="connsiteY9" fmla="*/ 2545761 h 2952207"/>
                    <a:gd name="connsiteX10" fmla="*/ 401476 w 1517380"/>
                    <a:gd name="connsiteY10" fmla="*/ 2791391 h 2952207"/>
                    <a:gd name="connsiteX11" fmla="*/ 784560 w 1517380"/>
                    <a:gd name="connsiteY11" fmla="*/ 2922339 h 2952207"/>
                    <a:gd name="connsiteX12" fmla="*/ 988709 w 1517380"/>
                    <a:gd name="connsiteY12" fmla="*/ 2697857 h 2952207"/>
                    <a:gd name="connsiteX13" fmla="*/ 1183911 w 1517380"/>
                    <a:gd name="connsiteY13" fmla="*/ 2237505 h 2952207"/>
                    <a:gd name="connsiteX14" fmla="*/ 1371793 w 1517380"/>
                    <a:gd name="connsiteY14" fmla="*/ 1715339 h 2952207"/>
                    <a:gd name="connsiteX15" fmla="*/ 1449874 w 1517380"/>
                    <a:gd name="connsiteY15" fmla="*/ 1459949 h 2952207"/>
                    <a:gd name="connsiteX16" fmla="*/ 1517381 w 1517380"/>
                    <a:gd name="connsiteY16" fmla="*/ 1202120 h 2952207"/>
                    <a:gd name="connsiteX0" fmla="*/ 1517381 w 1517382"/>
                    <a:gd name="connsiteY0" fmla="*/ 1202120 h 2952207"/>
                    <a:gd name="connsiteX1" fmla="*/ 1347393 w 1517382"/>
                    <a:gd name="connsiteY1" fmla="*/ 652301 h 2952207"/>
                    <a:gd name="connsiteX2" fmla="*/ 807333 w 1517382"/>
                    <a:gd name="connsiteY2" fmla="*/ 352991 h 2952207"/>
                    <a:gd name="connsiteX3" fmla="*/ 741453 w 1517382"/>
                    <a:gd name="connsiteY3" fmla="*/ 0 h 2952207"/>
                    <a:gd name="connsiteX4" fmla="*/ 618638 w 1517382"/>
                    <a:gd name="connsiteY4" fmla="*/ 106548 h 2952207"/>
                    <a:gd name="connsiteX5" fmla="*/ 498 w 1517382"/>
                    <a:gd name="connsiteY5" fmla="*/ 480685 h 2952207"/>
                    <a:gd name="connsiteX6" fmla="*/ 30592 w 1517382"/>
                    <a:gd name="connsiteY6" fmla="*/ 795449 h 2952207"/>
                    <a:gd name="connsiteX7" fmla="*/ 100539 w 1517382"/>
                    <a:gd name="connsiteY7" fmla="*/ 1594151 h 2952207"/>
                    <a:gd name="connsiteX8" fmla="*/ 153406 w 1517382"/>
                    <a:gd name="connsiteY8" fmla="*/ 2048809 h 2952207"/>
                    <a:gd name="connsiteX9" fmla="*/ 270528 w 1517382"/>
                    <a:gd name="connsiteY9" fmla="*/ 2545761 h 2952207"/>
                    <a:gd name="connsiteX10" fmla="*/ 401476 w 1517382"/>
                    <a:gd name="connsiteY10" fmla="*/ 2791391 h 2952207"/>
                    <a:gd name="connsiteX11" fmla="*/ 784560 w 1517382"/>
                    <a:gd name="connsiteY11" fmla="*/ 2922339 h 2952207"/>
                    <a:gd name="connsiteX12" fmla="*/ 988709 w 1517382"/>
                    <a:gd name="connsiteY12" fmla="*/ 2697857 h 2952207"/>
                    <a:gd name="connsiteX13" fmla="*/ 1183911 w 1517382"/>
                    <a:gd name="connsiteY13" fmla="*/ 2237505 h 2952207"/>
                    <a:gd name="connsiteX14" fmla="*/ 1371793 w 1517382"/>
                    <a:gd name="connsiteY14" fmla="*/ 1715339 h 2952207"/>
                    <a:gd name="connsiteX15" fmla="*/ 1449874 w 1517382"/>
                    <a:gd name="connsiteY15" fmla="*/ 1459949 h 2952207"/>
                    <a:gd name="connsiteX16" fmla="*/ 1517381 w 1517382"/>
                    <a:gd name="connsiteY16" fmla="*/ 1202120 h 2952207"/>
                    <a:gd name="connsiteX0" fmla="*/ 1517381 w 1517380"/>
                    <a:gd name="connsiteY0" fmla="*/ 1202120 h 2952207"/>
                    <a:gd name="connsiteX1" fmla="*/ 1347393 w 1517380"/>
                    <a:gd name="connsiteY1" fmla="*/ 652301 h 2952207"/>
                    <a:gd name="connsiteX2" fmla="*/ 807333 w 1517380"/>
                    <a:gd name="connsiteY2" fmla="*/ 352991 h 2952207"/>
                    <a:gd name="connsiteX3" fmla="*/ 741453 w 1517380"/>
                    <a:gd name="connsiteY3" fmla="*/ 0 h 2952207"/>
                    <a:gd name="connsiteX4" fmla="*/ 618638 w 1517380"/>
                    <a:gd name="connsiteY4" fmla="*/ 106548 h 2952207"/>
                    <a:gd name="connsiteX5" fmla="*/ 498 w 1517380"/>
                    <a:gd name="connsiteY5" fmla="*/ 480685 h 2952207"/>
                    <a:gd name="connsiteX6" fmla="*/ 30592 w 1517380"/>
                    <a:gd name="connsiteY6" fmla="*/ 795449 h 2952207"/>
                    <a:gd name="connsiteX7" fmla="*/ 100539 w 1517380"/>
                    <a:gd name="connsiteY7" fmla="*/ 1594151 h 2952207"/>
                    <a:gd name="connsiteX8" fmla="*/ 153406 w 1517380"/>
                    <a:gd name="connsiteY8" fmla="*/ 2048809 h 2952207"/>
                    <a:gd name="connsiteX9" fmla="*/ 270528 w 1517380"/>
                    <a:gd name="connsiteY9" fmla="*/ 2545761 h 2952207"/>
                    <a:gd name="connsiteX10" fmla="*/ 401476 w 1517380"/>
                    <a:gd name="connsiteY10" fmla="*/ 2791391 h 2952207"/>
                    <a:gd name="connsiteX11" fmla="*/ 784560 w 1517380"/>
                    <a:gd name="connsiteY11" fmla="*/ 2922339 h 2952207"/>
                    <a:gd name="connsiteX12" fmla="*/ 988709 w 1517380"/>
                    <a:gd name="connsiteY12" fmla="*/ 2697857 h 2952207"/>
                    <a:gd name="connsiteX13" fmla="*/ 1183911 w 1517380"/>
                    <a:gd name="connsiteY13" fmla="*/ 2237505 h 2952207"/>
                    <a:gd name="connsiteX14" fmla="*/ 1371793 w 1517380"/>
                    <a:gd name="connsiteY14" fmla="*/ 1715339 h 2952207"/>
                    <a:gd name="connsiteX15" fmla="*/ 1449874 w 1517380"/>
                    <a:gd name="connsiteY15" fmla="*/ 1459949 h 2952207"/>
                    <a:gd name="connsiteX16" fmla="*/ 1517381 w 1517380"/>
                    <a:gd name="connsiteY16" fmla="*/ 1202120 h 2952207"/>
                    <a:gd name="connsiteX0" fmla="*/ 1487096 w 1487096"/>
                    <a:gd name="connsiteY0" fmla="*/ 1232406 h 2952207"/>
                    <a:gd name="connsiteX1" fmla="*/ 1347393 w 1487096"/>
                    <a:gd name="connsiteY1" fmla="*/ 652301 h 2952207"/>
                    <a:gd name="connsiteX2" fmla="*/ 807333 w 1487096"/>
                    <a:gd name="connsiteY2" fmla="*/ 352991 h 2952207"/>
                    <a:gd name="connsiteX3" fmla="*/ 741453 w 1487096"/>
                    <a:gd name="connsiteY3" fmla="*/ 0 h 2952207"/>
                    <a:gd name="connsiteX4" fmla="*/ 618638 w 1487096"/>
                    <a:gd name="connsiteY4" fmla="*/ 106548 h 2952207"/>
                    <a:gd name="connsiteX5" fmla="*/ 498 w 1487096"/>
                    <a:gd name="connsiteY5" fmla="*/ 480685 h 2952207"/>
                    <a:gd name="connsiteX6" fmla="*/ 30592 w 1487096"/>
                    <a:gd name="connsiteY6" fmla="*/ 795449 h 2952207"/>
                    <a:gd name="connsiteX7" fmla="*/ 100539 w 1487096"/>
                    <a:gd name="connsiteY7" fmla="*/ 1594151 h 2952207"/>
                    <a:gd name="connsiteX8" fmla="*/ 153406 w 1487096"/>
                    <a:gd name="connsiteY8" fmla="*/ 2048809 h 2952207"/>
                    <a:gd name="connsiteX9" fmla="*/ 270528 w 1487096"/>
                    <a:gd name="connsiteY9" fmla="*/ 2545761 h 2952207"/>
                    <a:gd name="connsiteX10" fmla="*/ 401476 w 1487096"/>
                    <a:gd name="connsiteY10" fmla="*/ 2791391 h 2952207"/>
                    <a:gd name="connsiteX11" fmla="*/ 784560 w 1487096"/>
                    <a:gd name="connsiteY11" fmla="*/ 2922339 h 2952207"/>
                    <a:gd name="connsiteX12" fmla="*/ 988709 w 1487096"/>
                    <a:gd name="connsiteY12" fmla="*/ 2697857 h 2952207"/>
                    <a:gd name="connsiteX13" fmla="*/ 1183911 w 1487096"/>
                    <a:gd name="connsiteY13" fmla="*/ 2237505 h 2952207"/>
                    <a:gd name="connsiteX14" fmla="*/ 1371793 w 1487096"/>
                    <a:gd name="connsiteY14" fmla="*/ 1715339 h 2952207"/>
                    <a:gd name="connsiteX15" fmla="*/ 1449874 w 1487096"/>
                    <a:gd name="connsiteY15" fmla="*/ 1459949 h 2952207"/>
                    <a:gd name="connsiteX16" fmla="*/ 1487096 w 1487096"/>
                    <a:gd name="connsiteY16" fmla="*/ 1232406 h 2952207"/>
                    <a:gd name="connsiteX0" fmla="*/ 1487096 w 1487096"/>
                    <a:gd name="connsiteY0" fmla="*/ 1232406 h 2952207"/>
                    <a:gd name="connsiteX1" fmla="*/ 1347393 w 1487096"/>
                    <a:gd name="connsiteY1" fmla="*/ 652301 h 2952207"/>
                    <a:gd name="connsiteX2" fmla="*/ 807333 w 1487096"/>
                    <a:gd name="connsiteY2" fmla="*/ 352991 h 2952207"/>
                    <a:gd name="connsiteX3" fmla="*/ 741453 w 1487096"/>
                    <a:gd name="connsiteY3" fmla="*/ 0 h 2952207"/>
                    <a:gd name="connsiteX4" fmla="*/ 618638 w 1487096"/>
                    <a:gd name="connsiteY4" fmla="*/ 106548 h 2952207"/>
                    <a:gd name="connsiteX5" fmla="*/ 498 w 1487096"/>
                    <a:gd name="connsiteY5" fmla="*/ 480685 h 2952207"/>
                    <a:gd name="connsiteX6" fmla="*/ 30592 w 1487096"/>
                    <a:gd name="connsiteY6" fmla="*/ 795449 h 2952207"/>
                    <a:gd name="connsiteX7" fmla="*/ 100539 w 1487096"/>
                    <a:gd name="connsiteY7" fmla="*/ 1594151 h 2952207"/>
                    <a:gd name="connsiteX8" fmla="*/ 153406 w 1487096"/>
                    <a:gd name="connsiteY8" fmla="*/ 2048809 h 2952207"/>
                    <a:gd name="connsiteX9" fmla="*/ 270528 w 1487096"/>
                    <a:gd name="connsiteY9" fmla="*/ 2545761 h 2952207"/>
                    <a:gd name="connsiteX10" fmla="*/ 401476 w 1487096"/>
                    <a:gd name="connsiteY10" fmla="*/ 2791391 h 2952207"/>
                    <a:gd name="connsiteX11" fmla="*/ 784560 w 1487096"/>
                    <a:gd name="connsiteY11" fmla="*/ 2922339 h 2952207"/>
                    <a:gd name="connsiteX12" fmla="*/ 988709 w 1487096"/>
                    <a:gd name="connsiteY12" fmla="*/ 2697857 h 2952207"/>
                    <a:gd name="connsiteX13" fmla="*/ 1183911 w 1487096"/>
                    <a:gd name="connsiteY13" fmla="*/ 2237505 h 2952207"/>
                    <a:gd name="connsiteX14" fmla="*/ 1371793 w 1487096"/>
                    <a:gd name="connsiteY14" fmla="*/ 1715339 h 2952207"/>
                    <a:gd name="connsiteX15" fmla="*/ 1449874 w 1487096"/>
                    <a:gd name="connsiteY15" fmla="*/ 1459949 h 2952207"/>
                    <a:gd name="connsiteX16" fmla="*/ 1487096 w 1487096"/>
                    <a:gd name="connsiteY16" fmla="*/ 1232406 h 2952207"/>
                    <a:gd name="connsiteX0" fmla="*/ 1487096 w 1487096"/>
                    <a:gd name="connsiteY0" fmla="*/ 1147788 h 2867589"/>
                    <a:gd name="connsiteX1" fmla="*/ 1347393 w 1487096"/>
                    <a:gd name="connsiteY1" fmla="*/ 567683 h 2867589"/>
                    <a:gd name="connsiteX2" fmla="*/ 807333 w 1487096"/>
                    <a:gd name="connsiteY2" fmla="*/ 268373 h 2867589"/>
                    <a:gd name="connsiteX3" fmla="*/ 756440 w 1487096"/>
                    <a:gd name="connsiteY3" fmla="*/ 25284 h 2867589"/>
                    <a:gd name="connsiteX4" fmla="*/ 618638 w 1487096"/>
                    <a:gd name="connsiteY4" fmla="*/ 21930 h 2867589"/>
                    <a:gd name="connsiteX5" fmla="*/ 498 w 1487096"/>
                    <a:gd name="connsiteY5" fmla="*/ 396067 h 2867589"/>
                    <a:gd name="connsiteX6" fmla="*/ 30592 w 1487096"/>
                    <a:gd name="connsiteY6" fmla="*/ 710831 h 2867589"/>
                    <a:gd name="connsiteX7" fmla="*/ 100539 w 1487096"/>
                    <a:gd name="connsiteY7" fmla="*/ 1509533 h 2867589"/>
                    <a:gd name="connsiteX8" fmla="*/ 153406 w 1487096"/>
                    <a:gd name="connsiteY8" fmla="*/ 1964191 h 2867589"/>
                    <a:gd name="connsiteX9" fmla="*/ 270528 w 1487096"/>
                    <a:gd name="connsiteY9" fmla="*/ 2461143 h 2867589"/>
                    <a:gd name="connsiteX10" fmla="*/ 401476 w 1487096"/>
                    <a:gd name="connsiteY10" fmla="*/ 2706773 h 2867589"/>
                    <a:gd name="connsiteX11" fmla="*/ 784560 w 1487096"/>
                    <a:gd name="connsiteY11" fmla="*/ 2837721 h 2867589"/>
                    <a:gd name="connsiteX12" fmla="*/ 988709 w 1487096"/>
                    <a:gd name="connsiteY12" fmla="*/ 2613239 h 2867589"/>
                    <a:gd name="connsiteX13" fmla="*/ 1183911 w 1487096"/>
                    <a:gd name="connsiteY13" fmla="*/ 2152887 h 2867589"/>
                    <a:gd name="connsiteX14" fmla="*/ 1371793 w 1487096"/>
                    <a:gd name="connsiteY14" fmla="*/ 1630721 h 2867589"/>
                    <a:gd name="connsiteX15" fmla="*/ 1449874 w 1487096"/>
                    <a:gd name="connsiteY15" fmla="*/ 1375331 h 2867589"/>
                    <a:gd name="connsiteX16" fmla="*/ 1487096 w 1487096"/>
                    <a:gd name="connsiteY16" fmla="*/ 1147788 h 2867589"/>
                    <a:gd name="connsiteX0" fmla="*/ 1487096 w 1487096"/>
                    <a:gd name="connsiteY0" fmla="*/ 1237401 h 2957202"/>
                    <a:gd name="connsiteX1" fmla="*/ 1347393 w 1487096"/>
                    <a:gd name="connsiteY1" fmla="*/ 657296 h 2957202"/>
                    <a:gd name="connsiteX2" fmla="*/ 807333 w 1487096"/>
                    <a:gd name="connsiteY2" fmla="*/ 357986 h 2957202"/>
                    <a:gd name="connsiteX3" fmla="*/ 741453 w 1487096"/>
                    <a:gd name="connsiteY3" fmla="*/ 0 h 2957202"/>
                    <a:gd name="connsiteX4" fmla="*/ 618638 w 1487096"/>
                    <a:gd name="connsiteY4" fmla="*/ 111543 h 2957202"/>
                    <a:gd name="connsiteX5" fmla="*/ 498 w 1487096"/>
                    <a:gd name="connsiteY5" fmla="*/ 485680 h 2957202"/>
                    <a:gd name="connsiteX6" fmla="*/ 30592 w 1487096"/>
                    <a:gd name="connsiteY6" fmla="*/ 800444 h 2957202"/>
                    <a:gd name="connsiteX7" fmla="*/ 100539 w 1487096"/>
                    <a:gd name="connsiteY7" fmla="*/ 1599146 h 2957202"/>
                    <a:gd name="connsiteX8" fmla="*/ 153406 w 1487096"/>
                    <a:gd name="connsiteY8" fmla="*/ 2053804 h 2957202"/>
                    <a:gd name="connsiteX9" fmla="*/ 270528 w 1487096"/>
                    <a:gd name="connsiteY9" fmla="*/ 2550756 h 2957202"/>
                    <a:gd name="connsiteX10" fmla="*/ 401476 w 1487096"/>
                    <a:gd name="connsiteY10" fmla="*/ 2796386 h 2957202"/>
                    <a:gd name="connsiteX11" fmla="*/ 784560 w 1487096"/>
                    <a:gd name="connsiteY11" fmla="*/ 2927334 h 2957202"/>
                    <a:gd name="connsiteX12" fmla="*/ 988709 w 1487096"/>
                    <a:gd name="connsiteY12" fmla="*/ 2702852 h 2957202"/>
                    <a:gd name="connsiteX13" fmla="*/ 1183911 w 1487096"/>
                    <a:gd name="connsiteY13" fmla="*/ 2242500 h 2957202"/>
                    <a:gd name="connsiteX14" fmla="*/ 1371793 w 1487096"/>
                    <a:gd name="connsiteY14" fmla="*/ 1720334 h 2957202"/>
                    <a:gd name="connsiteX15" fmla="*/ 1449874 w 1487096"/>
                    <a:gd name="connsiteY15" fmla="*/ 1464944 h 2957202"/>
                    <a:gd name="connsiteX16" fmla="*/ 1487096 w 1487096"/>
                    <a:gd name="connsiteY16" fmla="*/ 1237401 h 2957202"/>
                    <a:gd name="connsiteX0" fmla="*/ 1487096 w 1487096"/>
                    <a:gd name="connsiteY0" fmla="*/ 1237401 h 2957202"/>
                    <a:gd name="connsiteX1" fmla="*/ 1347393 w 1487096"/>
                    <a:gd name="connsiteY1" fmla="*/ 657296 h 2957202"/>
                    <a:gd name="connsiteX2" fmla="*/ 807333 w 1487096"/>
                    <a:gd name="connsiteY2" fmla="*/ 357986 h 2957202"/>
                    <a:gd name="connsiteX3" fmla="*/ 741453 w 1487096"/>
                    <a:gd name="connsiteY3" fmla="*/ 0 h 2957202"/>
                    <a:gd name="connsiteX4" fmla="*/ 618638 w 1487096"/>
                    <a:gd name="connsiteY4" fmla="*/ 111543 h 2957202"/>
                    <a:gd name="connsiteX5" fmla="*/ 498 w 1487096"/>
                    <a:gd name="connsiteY5" fmla="*/ 485680 h 2957202"/>
                    <a:gd name="connsiteX6" fmla="*/ 30592 w 1487096"/>
                    <a:gd name="connsiteY6" fmla="*/ 800444 h 2957202"/>
                    <a:gd name="connsiteX7" fmla="*/ 100539 w 1487096"/>
                    <a:gd name="connsiteY7" fmla="*/ 1599146 h 2957202"/>
                    <a:gd name="connsiteX8" fmla="*/ 153406 w 1487096"/>
                    <a:gd name="connsiteY8" fmla="*/ 2053804 h 2957202"/>
                    <a:gd name="connsiteX9" fmla="*/ 270528 w 1487096"/>
                    <a:gd name="connsiteY9" fmla="*/ 2550756 h 2957202"/>
                    <a:gd name="connsiteX10" fmla="*/ 401476 w 1487096"/>
                    <a:gd name="connsiteY10" fmla="*/ 2796386 h 2957202"/>
                    <a:gd name="connsiteX11" fmla="*/ 784560 w 1487096"/>
                    <a:gd name="connsiteY11" fmla="*/ 2927334 h 2957202"/>
                    <a:gd name="connsiteX12" fmla="*/ 988709 w 1487096"/>
                    <a:gd name="connsiteY12" fmla="*/ 2702852 h 2957202"/>
                    <a:gd name="connsiteX13" fmla="*/ 1183911 w 1487096"/>
                    <a:gd name="connsiteY13" fmla="*/ 2242500 h 2957202"/>
                    <a:gd name="connsiteX14" fmla="*/ 1371793 w 1487096"/>
                    <a:gd name="connsiteY14" fmla="*/ 1720334 h 2957202"/>
                    <a:gd name="connsiteX15" fmla="*/ 1449874 w 1487096"/>
                    <a:gd name="connsiteY15" fmla="*/ 1464944 h 2957202"/>
                    <a:gd name="connsiteX16" fmla="*/ 1487096 w 1487096"/>
                    <a:gd name="connsiteY16" fmla="*/ 1237401 h 2957202"/>
                    <a:gd name="connsiteX0" fmla="*/ 1487096 w 1487096"/>
                    <a:gd name="connsiteY0" fmla="*/ 1237401 h 2957202"/>
                    <a:gd name="connsiteX1" fmla="*/ 1347393 w 1487096"/>
                    <a:gd name="connsiteY1" fmla="*/ 657296 h 2957202"/>
                    <a:gd name="connsiteX2" fmla="*/ 807333 w 1487096"/>
                    <a:gd name="connsiteY2" fmla="*/ 357986 h 2957202"/>
                    <a:gd name="connsiteX3" fmla="*/ 741453 w 1487096"/>
                    <a:gd name="connsiteY3" fmla="*/ 0 h 2957202"/>
                    <a:gd name="connsiteX4" fmla="*/ 618638 w 1487096"/>
                    <a:gd name="connsiteY4" fmla="*/ 111543 h 2957202"/>
                    <a:gd name="connsiteX5" fmla="*/ 498 w 1487096"/>
                    <a:gd name="connsiteY5" fmla="*/ 485680 h 2957202"/>
                    <a:gd name="connsiteX6" fmla="*/ 30592 w 1487096"/>
                    <a:gd name="connsiteY6" fmla="*/ 800444 h 2957202"/>
                    <a:gd name="connsiteX7" fmla="*/ 100539 w 1487096"/>
                    <a:gd name="connsiteY7" fmla="*/ 1599146 h 2957202"/>
                    <a:gd name="connsiteX8" fmla="*/ 153406 w 1487096"/>
                    <a:gd name="connsiteY8" fmla="*/ 2053804 h 2957202"/>
                    <a:gd name="connsiteX9" fmla="*/ 270528 w 1487096"/>
                    <a:gd name="connsiteY9" fmla="*/ 2550756 h 2957202"/>
                    <a:gd name="connsiteX10" fmla="*/ 401476 w 1487096"/>
                    <a:gd name="connsiteY10" fmla="*/ 2796386 h 2957202"/>
                    <a:gd name="connsiteX11" fmla="*/ 784560 w 1487096"/>
                    <a:gd name="connsiteY11" fmla="*/ 2927334 h 2957202"/>
                    <a:gd name="connsiteX12" fmla="*/ 988709 w 1487096"/>
                    <a:gd name="connsiteY12" fmla="*/ 2702852 h 2957202"/>
                    <a:gd name="connsiteX13" fmla="*/ 1183911 w 1487096"/>
                    <a:gd name="connsiteY13" fmla="*/ 2242500 h 2957202"/>
                    <a:gd name="connsiteX14" fmla="*/ 1371793 w 1487096"/>
                    <a:gd name="connsiteY14" fmla="*/ 1720334 h 2957202"/>
                    <a:gd name="connsiteX15" fmla="*/ 1449874 w 1487096"/>
                    <a:gd name="connsiteY15" fmla="*/ 1464944 h 2957202"/>
                    <a:gd name="connsiteX16" fmla="*/ 1487096 w 1487096"/>
                    <a:gd name="connsiteY16" fmla="*/ 1237401 h 2957202"/>
                    <a:gd name="connsiteX0" fmla="*/ 1487096 w 1487096"/>
                    <a:gd name="connsiteY0" fmla="*/ 1237401 h 2957202"/>
                    <a:gd name="connsiteX1" fmla="*/ 1347393 w 1487096"/>
                    <a:gd name="connsiteY1" fmla="*/ 657296 h 2957202"/>
                    <a:gd name="connsiteX2" fmla="*/ 807333 w 1487096"/>
                    <a:gd name="connsiteY2" fmla="*/ 357986 h 2957202"/>
                    <a:gd name="connsiteX3" fmla="*/ 741453 w 1487096"/>
                    <a:gd name="connsiteY3" fmla="*/ 0 h 2957202"/>
                    <a:gd name="connsiteX4" fmla="*/ 618638 w 1487096"/>
                    <a:gd name="connsiteY4" fmla="*/ 111543 h 2957202"/>
                    <a:gd name="connsiteX5" fmla="*/ 498 w 1487096"/>
                    <a:gd name="connsiteY5" fmla="*/ 485680 h 2957202"/>
                    <a:gd name="connsiteX6" fmla="*/ 30592 w 1487096"/>
                    <a:gd name="connsiteY6" fmla="*/ 800444 h 2957202"/>
                    <a:gd name="connsiteX7" fmla="*/ 100539 w 1487096"/>
                    <a:gd name="connsiteY7" fmla="*/ 1599146 h 2957202"/>
                    <a:gd name="connsiteX8" fmla="*/ 153406 w 1487096"/>
                    <a:gd name="connsiteY8" fmla="*/ 2053804 h 2957202"/>
                    <a:gd name="connsiteX9" fmla="*/ 270528 w 1487096"/>
                    <a:gd name="connsiteY9" fmla="*/ 2550756 h 2957202"/>
                    <a:gd name="connsiteX10" fmla="*/ 401476 w 1487096"/>
                    <a:gd name="connsiteY10" fmla="*/ 2796386 h 2957202"/>
                    <a:gd name="connsiteX11" fmla="*/ 784560 w 1487096"/>
                    <a:gd name="connsiteY11" fmla="*/ 2927334 h 2957202"/>
                    <a:gd name="connsiteX12" fmla="*/ 988709 w 1487096"/>
                    <a:gd name="connsiteY12" fmla="*/ 2702852 h 2957202"/>
                    <a:gd name="connsiteX13" fmla="*/ 1183911 w 1487096"/>
                    <a:gd name="connsiteY13" fmla="*/ 2242500 h 2957202"/>
                    <a:gd name="connsiteX14" fmla="*/ 1371793 w 1487096"/>
                    <a:gd name="connsiteY14" fmla="*/ 1720334 h 2957202"/>
                    <a:gd name="connsiteX15" fmla="*/ 1449874 w 1487096"/>
                    <a:gd name="connsiteY15" fmla="*/ 1464944 h 2957202"/>
                    <a:gd name="connsiteX16" fmla="*/ 1487096 w 1487096"/>
                    <a:gd name="connsiteY16" fmla="*/ 1237401 h 2957202"/>
                    <a:gd name="connsiteX0" fmla="*/ 1487096 w 1487096"/>
                    <a:gd name="connsiteY0" fmla="*/ 1237401 h 2957202"/>
                    <a:gd name="connsiteX1" fmla="*/ 1347393 w 1487096"/>
                    <a:gd name="connsiteY1" fmla="*/ 657296 h 2957202"/>
                    <a:gd name="connsiteX2" fmla="*/ 817325 w 1487096"/>
                    <a:gd name="connsiteY2" fmla="*/ 357985 h 2957202"/>
                    <a:gd name="connsiteX3" fmla="*/ 741453 w 1487096"/>
                    <a:gd name="connsiteY3" fmla="*/ 0 h 2957202"/>
                    <a:gd name="connsiteX4" fmla="*/ 618638 w 1487096"/>
                    <a:gd name="connsiteY4" fmla="*/ 111543 h 2957202"/>
                    <a:gd name="connsiteX5" fmla="*/ 498 w 1487096"/>
                    <a:gd name="connsiteY5" fmla="*/ 485680 h 2957202"/>
                    <a:gd name="connsiteX6" fmla="*/ 30592 w 1487096"/>
                    <a:gd name="connsiteY6" fmla="*/ 800444 h 2957202"/>
                    <a:gd name="connsiteX7" fmla="*/ 100539 w 1487096"/>
                    <a:gd name="connsiteY7" fmla="*/ 1599146 h 2957202"/>
                    <a:gd name="connsiteX8" fmla="*/ 153406 w 1487096"/>
                    <a:gd name="connsiteY8" fmla="*/ 2053804 h 2957202"/>
                    <a:gd name="connsiteX9" fmla="*/ 270528 w 1487096"/>
                    <a:gd name="connsiteY9" fmla="*/ 2550756 h 2957202"/>
                    <a:gd name="connsiteX10" fmla="*/ 401476 w 1487096"/>
                    <a:gd name="connsiteY10" fmla="*/ 2796386 h 2957202"/>
                    <a:gd name="connsiteX11" fmla="*/ 784560 w 1487096"/>
                    <a:gd name="connsiteY11" fmla="*/ 2927334 h 2957202"/>
                    <a:gd name="connsiteX12" fmla="*/ 988709 w 1487096"/>
                    <a:gd name="connsiteY12" fmla="*/ 2702852 h 2957202"/>
                    <a:gd name="connsiteX13" fmla="*/ 1183911 w 1487096"/>
                    <a:gd name="connsiteY13" fmla="*/ 2242500 h 2957202"/>
                    <a:gd name="connsiteX14" fmla="*/ 1371793 w 1487096"/>
                    <a:gd name="connsiteY14" fmla="*/ 1720334 h 2957202"/>
                    <a:gd name="connsiteX15" fmla="*/ 1449874 w 1487096"/>
                    <a:gd name="connsiteY15" fmla="*/ 1464944 h 2957202"/>
                    <a:gd name="connsiteX16" fmla="*/ 1487096 w 1487096"/>
                    <a:gd name="connsiteY16" fmla="*/ 1237401 h 2957202"/>
                    <a:gd name="connsiteX0" fmla="*/ 1510622 w 1510622"/>
                    <a:gd name="connsiteY0" fmla="*/ 1237401 h 2957202"/>
                    <a:gd name="connsiteX1" fmla="*/ 1370919 w 1510622"/>
                    <a:gd name="connsiteY1" fmla="*/ 657296 h 2957202"/>
                    <a:gd name="connsiteX2" fmla="*/ 840851 w 1510622"/>
                    <a:gd name="connsiteY2" fmla="*/ 357985 h 2957202"/>
                    <a:gd name="connsiteX3" fmla="*/ 764979 w 1510622"/>
                    <a:gd name="connsiteY3" fmla="*/ 0 h 2957202"/>
                    <a:gd name="connsiteX4" fmla="*/ 457329 w 1510622"/>
                    <a:gd name="connsiteY4" fmla="*/ 291381 h 2957202"/>
                    <a:gd name="connsiteX5" fmla="*/ 24024 w 1510622"/>
                    <a:gd name="connsiteY5" fmla="*/ 485680 h 2957202"/>
                    <a:gd name="connsiteX6" fmla="*/ 54118 w 1510622"/>
                    <a:gd name="connsiteY6" fmla="*/ 800444 h 2957202"/>
                    <a:gd name="connsiteX7" fmla="*/ 124065 w 1510622"/>
                    <a:gd name="connsiteY7" fmla="*/ 1599146 h 2957202"/>
                    <a:gd name="connsiteX8" fmla="*/ 176932 w 1510622"/>
                    <a:gd name="connsiteY8" fmla="*/ 2053804 h 2957202"/>
                    <a:gd name="connsiteX9" fmla="*/ 294054 w 1510622"/>
                    <a:gd name="connsiteY9" fmla="*/ 2550756 h 2957202"/>
                    <a:gd name="connsiteX10" fmla="*/ 425002 w 1510622"/>
                    <a:gd name="connsiteY10" fmla="*/ 2796386 h 2957202"/>
                    <a:gd name="connsiteX11" fmla="*/ 808086 w 1510622"/>
                    <a:gd name="connsiteY11" fmla="*/ 2927334 h 2957202"/>
                    <a:gd name="connsiteX12" fmla="*/ 1012235 w 1510622"/>
                    <a:gd name="connsiteY12" fmla="*/ 2702852 h 2957202"/>
                    <a:gd name="connsiteX13" fmla="*/ 1207437 w 1510622"/>
                    <a:gd name="connsiteY13" fmla="*/ 2242500 h 2957202"/>
                    <a:gd name="connsiteX14" fmla="*/ 1395319 w 1510622"/>
                    <a:gd name="connsiteY14" fmla="*/ 1720334 h 2957202"/>
                    <a:gd name="connsiteX15" fmla="*/ 1473400 w 1510622"/>
                    <a:gd name="connsiteY15" fmla="*/ 1464944 h 2957202"/>
                    <a:gd name="connsiteX16" fmla="*/ 1510622 w 1510622"/>
                    <a:gd name="connsiteY16" fmla="*/ 1237401 h 2957202"/>
                    <a:gd name="connsiteX0" fmla="*/ 1507786 w 1507786"/>
                    <a:gd name="connsiteY0" fmla="*/ 1237401 h 2957202"/>
                    <a:gd name="connsiteX1" fmla="*/ 1368083 w 1507786"/>
                    <a:gd name="connsiteY1" fmla="*/ 657296 h 2957202"/>
                    <a:gd name="connsiteX2" fmla="*/ 838015 w 1507786"/>
                    <a:gd name="connsiteY2" fmla="*/ 357985 h 2957202"/>
                    <a:gd name="connsiteX3" fmla="*/ 762143 w 1507786"/>
                    <a:gd name="connsiteY3" fmla="*/ 0 h 2957202"/>
                    <a:gd name="connsiteX4" fmla="*/ 414529 w 1507786"/>
                    <a:gd name="connsiteY4" fmla="*/ 301373 h 2957202"/>
                    <a:gd name="connsiteX5" fmla="*/ 21188 w 1507786"/>
                    <a:gd name="connsiteY5" fmla="*/ 485680 h 2957202"/>
                    <a:gd name="connsiteX6" fmla="*/ 51282 w 1507786"/>
                    <a:gd name="connsiteY6" fmla="*/ 800444 h 2957202"/>
                    <a:gd name="connsiteX7" fmla="*/ 121229 w 1507786"/>
                    <a:gd name="connsiteY7" fmla="*/ 1599146 h 2957202"/>
                    <a:gd name="connsiteX8" fmla="*/ 174096 w 1507786"/>
                    <a:gd name="connsiteY8" fmla="*/ 2053804 h 2957202"/>
                    <a:gd name="connsiteX9" fmla="*/ 291218 w 1507786"/>
                    <a:gd name="connsiteY9" fmla="*/ 2550756 h 2957202"/>
                    <a:gd name="connsiteX10" fmla="*/ 422166 w 1507786"/>
                    <a:gd name="connsiteY10" fmla="*/ 2796386 h 2957202"/>
                    <a:gd name="connsiteX11" fmla="*/ 805250 w 1507786"/>
                    <a:gd name="connsiteY11" fmla="*/ 2927334 h 2957202"/>
                    <a:gd name="connsiteX12" fmla="*/ 1009399 w 1507786"/>
                    <a:gd name="connsiteY12" fmla="*/ 2702852 h 2957202"/>
                    <a:gd name="connsiteX13" fmla="*/ 1204601 w 1507786"/>
                    <a:gd name="connsiteY13" fmla="*/ 2242500 h 2957202"/>
                    <a:gd name="connsiteX14" fmla="*/ 1392483 w 1507786"/>
                    <a:gd name="connsiteY14" fmla="*/ 1720334 h 2957202"/>
                    <a:gd name="connsiteX15" fmla="*/ 1470564 w 1507786"/>
                    <a:gd name="connsiteY15" fmla="*/ 1464944 h 2957202"/>
                    <a:gd name="connsiteX16" fmla="*/ 1507786 w 1507786"/>
                    <a:gd name="connsiteY16" fmla="*/ 1237401 h 2957202"/>
                    <a:gd name="connsiteX0" fmla="*/ 1486807 w 1486807"/>
                    <a:gd name="connsiteY0" fmla="*/ 1237401 h 2957202"/>
                    <a:gd name="connsiteX1" fmla="*/ 1347104 w 1486807"/>
                    <a:gd name="connsiteY1" fmla="*/ 657296 h 2957202"/>
                    <a:gd name="connsiteX2" fmla="*/ 817036 w 1486807"/>
                    <a:gd name="connsiteY2" fmla="*/ 357985 h 2957202"/>
                    <a:gd name="connsiteX3" fmla="*/ 741164 w 1486807"/>
                    <a:gd name="connsiteY3" fmla="*/ 0 h 2957202"/>
                    <a:gd name="connsiteX4" fmla="*/ 393550 w 1486807"/>
                    <a:gd name="connsiteY4" fmla="*/ 301373 h 2957202"/>
                    <a:gd name="connsiteX5" fmla="*/ 209 w 1486807"/>
                    <a:gd name="connsiteY5" fmla="*/ 485680 h 2957202"/>
                    <a:gd name="connsiteX6" fmla="*/ 30303 w 1486807"/>
                    <a:gd name="connsiteY6" fmla="*/ 800444 h 2957202"/>
                    <a:gd name="connsiteX7" fmla="*/ 100250 w 1486807"/>
                    <a:gd name="connsiteY7" fmla="*/ 1599146 h 2957202"/>
                    <a:gd name="connsiteX8" fmla="*/ 153117 w 1486807"/>
                    <a:gd name="connsiteY8" fmla="*/ 2053804 h 2957202"/>
                    <a:gd name="connsiteX9" fmla="*/ 270239 w 1486807"/>
                    <a:gd name="connsiteY9" fmla="*/ 2550756 h 2957202"/>
                    <a:gd name="connsiteX10" fmla="*/ 401187 w 1486807"/>
                    <a:gd name="connsiteY10" fmla="*/ 2796386 h 2957202"/>
                    <a:gd name="connsiteX11" fmla="*/ 784271 w 1486807"/>
                    <a:gd name="connsiteY11" fmla="*/ 2927334 h 2957202"/>
                    <a:gd name="connsiteX12" fmla="*/ 988420 w 1486807"/>
                    <a:gd name="connsiteY12" fmla="*/ 2702852 h 2957202"/>
                    <a:gd name="connsiteX13" fmla="*/ 1183622 w 1486807"/>
                    <a:gd name="connsiteY13" fmla="*/ 2242500 h 2957202"/>
                    <a:gd name="connsiteX14" fmla="*/ 1371504 w 1486807"/>
                    <a:gd name="connsiteY14" fmla="*/ 1720334 h 2957202"/>
                    <a:gd name="connsiteX15" fmla="*/ 1449585 w 1486807"/>
                    <a:gd name="connsiteY15" fmla="*/ 1464944 h 2957202"/>
                    <a:gd name="connsiteX16" fmla="*/ 1486807 w 1486807"/>
                    <a:gd name="connsiteY16" fmla="*/ 1237401 h 2957202"/>
                    <a:gd name="connsiteX0" fmla="*/ 1486599 w 1486599"/>
                    <a:gd name="connsiteY0" fmla="*/ 1237401 h 2957202"/>
                    <a:gd name="connsiteX1" fmla="*/ 1346896 w 1486599"/>
                    <a:gd name="connsiteY1" fmla="*/ 657296 h 2957202"/>
                    <a:gd name="connsiteX2" fmla="*/ 816828 w 1486599"/>
                    <a:gd name="connsiteY2" fmla="*/ 357985 h 2957202"/>
                    <a:gd name="connsiteX3" fmla="*/ 740956 w 1486599"/>
                    <a:gd name="connsiteY3" fmla="*/ 0 h 2957202"/>
                    <a:gd name="connsiteX4" fmla="*/ 393342 w 1486599"/>
                    <a:gd name="connsiteY4" fmla="*/ 301373 h 2957202"/>
                    <a:gd name="connsiteX5" fmla="*/ 1 w 1486599"/>
                    <a:gd name="connsiteY5" fmla="*/ 485680 h 2957202"/>
                    <a:gd name="connsiteX6" fmla="*/ 30095 w 1486599"/>
                    <a:gd name="connsiteY6" fmla="*/ 800444 h 2957202"/>
                    <a:gd name="connsiteX7" fmla="*/ 100042 w 1486599"/>
                    <a:gd name="connsiteY7" fmla="*/ 1599146 h 2957202"/>
                    <a:gd name="connsiteX8" fmla="*/ 152909 w 1486599"/>
                    <a:gd name="connsiteY8" fmla="*/ 2053804 h 2957202"/>
                    <a:gd name="connsiteX9" fmla="*/ 270031 w 1486599"/>
                    <a:gd name="connsiteY9" fmla="*/ 2550756 h 2957202"/>
                    <a:gd name="connsiteX10" fmla="*/ 400979 w 1486599"/>
                    <a:gd name="connsiteY10" fmla="*/ 2796386 h 2957202"/>
                    <a:gd name="connsiteX11" fmla="*/ 784063 w 1486599"/>
                    <a:gd name="connsiteY11" fmla="*/ 2927334 h 2957202"/>
                    <a:gd name="connsiteX12" fmla="*/ 988212 w 1486599"/>
                    <a:gd name="connsiteY12" fmla="*/ 2702852 h 2957202"/>
                    <a:gd name="connsiteX13" fmla="*/ 1183414 w 1486599"/>
                    <a:gd name="connsiteY13" fmla="*/ 2242500 h 2957202"/>
                    <a:gd name="connsiteX14" fmla="*/ 1371296 w 1486599"/>
                    <a:gd name="connsiteY14" fmla="*/ 1720334 h 2957202"/>
                    <a:gd name="connsiteX15" fmla="*/ 1449377 w 1486599"/>
                    <a:gd name="connsiteY15" fmla="*/ 1464944 h 2957202"/>
                    <a:gd name="connsiteX16" fmla="*/ 1486599 w 1486599"/>
                    <a:gd name="connsiteY16" fmla="*/ 1237401 h 2957202"/>
                    <a:gd name="connsiteX0" fmla="*/ 1486597 w 1486597"/>
                    <a:gd name="connsiteY0" fmla="*/ 1237401 h 2957202"/>
                    <a:gd name="connsiteX1" fmla="*/ 1346894 w 1486597"/>
                    <a:gd name="connsiteY1" fmla="*/ 657296 h 2957202"/>
                    <a:gd name="connsiteX2" fmla="*/ 816826 w 1486597"/>
                    <a:gd name="connsiteY2" fmla="*/ 357985 h 2957202"/>
                    <a:gd name="connsiteX3" fmla="*/ 740954 w 1486597"/>
                    <a:gd name="connsiteY3" fmla="*/ 0 h 2957202"/>
                    <a:gd name="connsiteX4" fmla="*/ 393340 w 1486597"/>
                    <a:gd name="connsiteY4" fmla="*/ 301373 h 2957202"/>
                    <a:gd name="connsiteX5" fmla="*/ 0 w 1486597"/>
                    <a:gd name="connsiteY5" fmla="*/ 485680 h 2957202"/>
                    <a:gd name="connsiteX6" fmla="*/ 30093 w 1486597"/>
                    <a:gd name="connsiteY6" fmla="*/ 800444 h 2957202"/>
                    <a:gd name="connsiteX7" fmla="*/ 100040 w 1486597"/>
                    <a:gd name="connsiteY7" fmla="*/ 1599146 h 2957202"/>
                    <a:gd name="connsiteX8" fmla="*/ 152907 w 1486597"/>
                    <a:gd name="connsiteY8" fmla="*/ 2053804 h 2957202"/>
                    <a:gd name="connsiteX9" fmla="*/ 270029 w 1486597"/>
                    <a:gd name="connsiteY9" fmla="*/ 2550756 h 2957202"/>
                    <a:gd name="connsiteX10" fmla="*/ 400977 w 1486597"/>
                    <a:gd name="connsiteY10" fmla="*/ 2796386 h 2957202"/>
                    <a:gd name="connsiteX11" fmla="*/ 784061 w 1486597"/>
                    <a:gd name="connsiteY11" fmla="*/ 2927334 h 2957202"/>
                    <a:gd name="connsiteX12" fmla="*/ 988210 w 1486597"/>
                    <a:gd name="connsiteY12" fmla="*/ 2702852 h 2957202"/>
                    <a:gd name="connsiteX13" fmla="*/ 1183412 w 1486597"/>
                    <a:gd name="connsiteY13" fmla="*/ 2242500 h 2957202"/>
                    <a:gd name="connsiteX14" fmla="*/ 1371294 w 1486597"/>
                    <a:gd name="connsiteY14" fmla="*/ 1720334 h 2957202"/>
                    <a:gd name="connsiteX15" fmla="*/ 1449375 w 1486597"/>
                    <a:gd name="connsiteY15" fmla="*/ 1464944 h 2957202"/>
                    <a:gd name="connsiteX16" fmla="*/ 1486597 w 1486597"/>
                    <a:gd name="connsiteY16" fmla="*/ 1237401 h 29572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486597" h="2957202">
                      <a:moveTo>
                        <a:pt x="1486597" y="1237401"/>
                      </a:moveTo>
                      <a:cubicBezTo>
                        <a:pt x="1439231" y="1102793"/>
                        <a:pt x="1420193" y="897573"/>
                        <a:pt x="1346894" y="657296"/>
                      </a:cubicBezTo>
                      <a:cubicBezTo>
                        <a:pt x="1144164" y="584968"/>
                        <a:pt x="917681" y="560507"/>
                        <a:pt x="816826" y="357985"/>
                      </a:cubicBezTo>
                      <a:cubicBezTo>
                        <a:pt x="760706" y="244117"/>
                        <a:pt x="768261" y="185432"/>
                        <a:pt x="740954" y="0"/>
                      </a:cubicBezTo>
                      <a:cubicBezTo>
                        <a:pt x="684960" y="75980"/>
                        <a:pt x="516832" y="220426"/>
                        <a:pt x="393340" y="301373"/>
                      </a:cubicBezTo>
                      <a:cubicBezTo>
                        <a:pt x="269848" y="382320"/>
                        <a:pt x="105993" y="448129"/>
                        <a:pt x="0" y="485680"/>
                      </a:cubicBezTo>
                      <a:cubicBezTo>
                        <a:pt x="9395" y="593836"/>
                        <a:pt x="27653" y="774417"/>
                        <a:pt x="30093" y="800444"/>
                      </a:cubicBezTo>
                      <a:cubicBezTo>
                        <a:pt x="52866" y="1067220"/>
                        <a:pt x="76453" y="1333183"/>
                        <a:pt x="100040" y="1599146"/>
                      </a:cubicBezTo>
                      <a:cubicBezTo>
                        <a:pt x="113054" y="1749614"/>
                        <a:pt x="121187" y="1904962"/>
                        <a:pt x="152907" y="2053804"/>
                      </a:cubicBezTo>
                      <a:cubicBezTo>
                        <a:pt x="187881" y="2221353"/>
                        <a:pt x="207401" y="2390528"/>
                        <a:pt x="270029" y="2550756"/>
                      </a:cubicBezTo>
                      <a:cubicBezTo>
                        <a:pt x="303376" y="2636971"/>
                        <a:pt x="349736" y="2719932"/>
                        <a:pt x="400977" y="2796386"/>
                      </a:cubicBezTo>
                      <a:cubicBezTo>
                        <a:pt x="485564" y="2921640"/>
                        <a:pt x="636846" y="3004601"/>
                        <a:pt x="784061" y="2927334"/>
                      </a:cubicBezTo>
                      <a:cubicBezTo>
                        <a:pt x="879222" y="2876906"/>
                        <a:pt x="938596" y="2795572"/>
                        <a:pt x="988210" y="2702852"/>
                      </a:cubicBezTo>
                      <a:cubicBezTo>
                        <a:pt x="1067104" y="2555636"/>
                        <a:pt x="1132985" y="2401101"/>
                        <a:pt x="1183412" y="2242500"/>
                      </a:cubicBezTo>
                      <a:cubicBezTo>
                        <a:pt x="1239533" y="2066005"/>
                        <a:pt x="1308667" y="1894389"/>
                        <a:pt x="1371294" y="1720334"/>
                      </a:cubicBezTo>
                      <a:cubicBezTo>
                        <a:pt x="1401388" y="1636560"/>
                        <a:pt x="1426601" y="1550345"/>
                        <a:pt x="1449375" y="1464944"/>
                      </a:cubicBezTo>
                      <a:cubicBezTo>
                        <a:pt x="1472149" y="1380357"/>
                        <a:pt x="1471144" y="1323615"/>
                        <a:pt x="1486597" y="1237401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67" name="Freeform: Shape 2066">
                  <a:extLst>
                    <a:ext uri="{FF2B5EF4-FFF2-40B4-BE49-F238E27FC236}">
                      <a16:creationId xmlns:a16="http://schemas.microsoft.com/office/drawing/2014/main" id="{C7C8E9CC-5414-4002-A529-A6ECD28B29B1}"/>
                    </a:ext>
                  </a:extLst>
                </p:cNvPr>
                <p:cNvSpPr/>
                <p:nvPr/>
              </p:nvSpPr>
              <p:spPr>
                <a:xfrm>
                  <a:off x="2104451" y="2237782"/>
                  <a:ext cx="228572" cy="1340906"/>
                </a:xfrm>
                <a:custGeom>
                  <a:avLst/>
                  <a:gdLst>
                    <a:gd name="connsiteX0" fmla="*/ 294243 w 357870"/>
                    <a:gd name="connsiteY0" fmla="*/ 403418 h 2147223"/>
                    <a:gd name="connsiteX1" fmla="*/ 250322 w 357870"/>
                    <a:gd name="connsiteY1" fmla="*/ 890610 h 2147223"/>
                    <a:gd name="connsiteX2" fmla="*/ 278789 w 357870"/>
                    <a:gd name="connsiteY2" fmla="*/ 1613671 h 2147223"/>
                    <a:gd name="connsiteX3" fmla="*/ 361750 w 357870"/>
                    <a:gd name="connsiteY3" fmla="*/ 2000009 h 2147223"/>
                    <a:gd name="connsiteX4" fmla="*/ 363377 w 357870"/>
                    <a:gd name="connsiteY4" fmla="*/ 2018716 h 2147223"/>
                    <a:gd name="connsiteX5" fmla="*/ 213722 w 357870"/>
                    <a:gd name="connsiteY5" fmla="*/ 2124450 h 2147223"/>
                    <a:gd name="connsiteX6" fmla="*/ 2253 w 357870"/>
                    <a:gd name="connsiteY6" fmla="*/ 2151290 h 2147223"/>
                    <a:gd name="connsiteX7" fmla="*/ 2253 w 357870"/>
                    <a:gd name="connsiteY7" fmla="*/ 815782 h 2147223"/>
                    <a:gd name="connsiteX8" fmla="*/ 2253 w 357870"/>
                    <a:gd name="connsiteY8" fmla="*/ 402604 h 2147223"/>
                    <a:gd name="connsiteX9" fmla="*/ 2253 w 357870"/>
                    <a:gd name="connsiteY9" fmla="*/ 192762 h 2147223"/>
                    <a:gd name="connsiteX10" fmla="*/ 8760 w 357870"/>
                    <a:gd name="connsiteY10" fmla="*/ 0 h 2147223"/>
                    <a:gd name="connsiteX11" fmla="*/ 164921 w 357870"/>
                    <a:gd name="connsiteY11" fmla="*/ 209029 h 2147223"/>
                    <a:gd name="connsiteX12" fmla="*/ 232429 w 357870"/>
                    <a:gd name="connsiteY12" fmla="*/ 324524 h 2147223"/>
                    <a:gd name="connsiteX13" fmla="*/ 259269 w 357870"/>
                    <a:gd name="connsiteY13" fmla="*/ 374137 h 2147223"/>
                    <a:gd name="connsiteX14" fmla="*/ 294243 w 357870"/>
                    <a:gd name="connsiteY14" fmla="*/ 403418 h 2147223"/>
                    <a:gd name="connsiteX0" fmla="*/ 294243 w 363377"/>
                    <a:gd name="connsiteY0" fmla="*/ 403418 h 2153220"/>
                    <a:gd name="connsiteX1" fmla="*/ 250322 w 363377"/>
                    <a:gd name="connsiteY1" fmla="*/ 890610 h 2153220"/>
                    <a:gd name="connsiteX2" fmla="*/ 278789 w 363377"/>
                    <a:gd name="connsiteY2" fmla="*/ 1613671 h 2153220"/>
                    <a:gd name="connsiteX3" fmla="*/ 361750 w 363377"/>
                    <a:gd name="connsiteY3" fmla="*/ 2000009 h 2153220"/>
                    <a:gd name="connsiteX4" fmla="*/ 363377 w 363377"/>
                    <a:gd name="connsiteY4" fmla="*/ 2018716 h 2153220"/>
                    <a:gd name="connsiteX5" fmla="*/ 213722 w 363377"/>
                    <a:gd name="connsiteY5" fmla="*/ 2124450 h 2153220"/>
                    <a:gd name="connsiteX6" fmla="*/ 2253 w 363377"/>
                    <a:gd name="connsiteY6" fmla="*/ 2151290 h 2153220"/>
                    <a:gd name="connsiteX7" fmla="*/ 2253 w 363377"/>
                    <a:gd name="connsiteY7" fmla="*/ 815782 h 2153220"/>
                    <a:gd name="connsiteX8" fmla="*/ 2253 w 363377"/>
                    <a:gd name="connsiteY8" fmla="*/ 402604 h 2153220"/>
                    <a:gd name="connsiteX9" fmla="*/ 2253 w 363377"/>
                    <a:gd name="connsiteY9" fmla="*/ 192762 h 2153220"/>
                    <a:gd name="connsiteX10" fmla="*/ 8760 w 363377"/>
                    <a:gd name="connsiteY10" fmla="*/ 0 h 2153220"/>
                    <a:gd name="connsiteX11" fmla="*/ 164921 w 363377"/>
                    <a:gd name="connsiteY11" fmla="*/ 209029 h 2153220"/>
                    <a:gd name="connsiteX12" fmla="*/ 232429 w 363377"/>
                    <a:gd name="connsiteY12" fmla="*/ 324524 h 2153220"/>
                    <a:gd name="connsiteX13" fmla="*/ 294243 w 363377"/>
                    <a:gd name="connsiteY13" fmla="*/ 403418 h 2153220"/>
                    <a:gd name="connsiteX0" fmla="*/ 294243 w 363377"/>
                    <a:gd name="connsiteY0" fmla="*/ 403418 h 2153220"/>
                    <a:gd name="connsiteX1" fmla="*/ 250322 w 363377"/>
                    <a:gd name="connsiteY1" fmla="*/ 890610 h 2153220"/>
                    <a:gd name="connsiteX2" fmla="*/ 278789 w 363377"/>
                    <a:gd name="connsiteY2" fmla="*/ 1613671 h 2153220"/>
                    <a:gd name="connsiteX3" fmla="*/ 361750 w 363377"/>
                    <a:gd name="connsiteY3" fmla="*/ 2000009 h 2153220"/>
                    <a:gd name="connsiteX4" fmla="*/ 363377 w 363377"/>
                    <a:gd name="connsiteY4" fmla="*/ 2018716 h 2153220"/>
                    <a:gd name="connsiteX5" fmla="*/ 213722 w 363377"/>
                    <a:gd name="connsiteY5" fmla="*/ 2124450 h 2153220"/>
                    <a:gd name="connsiteX6" fmla="*/ 2253 w 363377"/>
                    <a:gd name="connsiteY6" fmla="*/ 2151290 h 2153220"/>
                    <a:gd name="connsiteX7" fmla="*/ 2253 w 363377"/>
                    <a:gd name="connsiteY7" fmla="*/ 815782 h 2153220"/>
                    <a:gd name="connsiteX8" fmla="*/ 2253 w 363377"/>
                    <a:gd name="connsiteY8" fmla="*/ 402604 h 2153220"/>
                    <a:gd name="connsiteX9" fmla="*/ 2253 w 363377"/>
                    <a:gd name="connsiteY9" fmla="*/ 192762 h 2153220"/>
                    <a:gd name="connsiteX10" fmla="*/ 8760 w 363377"/>
                    <a:gd name="connsiteY10" fmla="*/ 0 h 2153220"/>
                    <a:gd name="connsiteX11" fmla="*/ 164921 w 363377"/>
                    <a:gd name="connsiteY11" fmla="*/ 209029 h 2153220"/>
                    <a:gd name="connsiteX12" fmla="*/ 294243 w 363377"/>
                    <a:gd name="connsiteY12" fmla="*/ 403418 h 2153220"/>
                    <a:gd name="connsiteX0" fmla="*/ 294243 w 363377"/>
                    <a:gd name="connsiteY0" fmla="*/ 403418 h 2153220"/>
                    <a:gd name="connsiteX1" fmla="*/ 250322 w 363377"/>
                    <a:gd name="connsiteY1" fmla="*/ 890610 h 2153220"/>
                    <a:gd name="connsiteX2" fmla="*/ 278789 w 363377"/>
                    <a:gd name="connsiteY2" fmla="*/ 1613671 h 2153220"/>
                    <a:gd name="connsiteX3" fmla="*/ 361750 w 363377"/>
                    <a:gd name="connsiteY3" fmla="*/ 2000009 h 2153220"/>
                    <a:gd name="connsiteX4" fmla="*/ 363377 w 363377"/>
                    <a:gd name="connsiteY4" fmla="*/ 2018716 h 2153220"/>
                    <a:gd name="connsiteX5" fmla="*/ 213722 w 363377"/>
                    <a:gd name="connsiteY5" fmla="*/ 2124450 h 2153220"/>
                    <a:gd name="connsiteX6" fmla="*/ 2253 w 363377"/>
                    <a:gd name="connsiteY6" fmla="*/ 2151290 h 2153220"/>
                    <a:gd name="connsiteX7" fmla="*/ 2253 w 363377"/>
                    <a:gd name="connsiteY7" fmla="*/ 815782 h 2153220"/>
                    <a:gd name="connsiteX8" fmla="*/ 2253 w 363377"/>
                    <a:gd name="connsiteY8" fmla="*/ 402604 h 2153220"/>
                    <a:gd name="connsiteX9" fmla="*/ 2253 w 363377"/>
                    <a:gd name="connsiteY9" fmla="*/ 192762 h 2153220"/>
                    <a:gd name="connsiteX10" fmla="*/ 8760 w 363377"/>
                    <a:gd name="connsiteY10" fmla="*/ 0 h 2153220"/>
                    <a:gd name="connsiteX11" fmla="*/ 164921 w 363377"/>
                    <a:gd name="connsiteY11" fmla="*/ 209029 h 2153220"/>
                    <a:gd name="connsiteX12" fmla="*/ 294243 w 363377"/>
                    <a:gd name="connsiteY12" fmla="*/ 403418 h 2153220"/>
                    <a:gd name="connsiteX0" fmla="*/ 294243 w 370920"/>
                    <a:gd name="connsiteY0" fmla="*/ 403418 h 2153220"/>
                    <a:gd name="connsiteX1" fmla="*/ 250322 w 370920"/>
                    <a:gd name="connsiteY1" fmla="*/ 890610 h 2153220"/>
                    <a:gd name="connsiteX2" fmla="*/ 278789 w 370920"/>
                    <a:gd name="connsiteY2" fmla="*/ 1613671 h 2153220"/>
                    <a:gd name="connsiteX3" fmla="*/ 361750 w 370920"/>
                    <a:gd name="connsiteY3" fmla="*/ 2000009 h 2153220"/>
                    <a:gd name="connsiteX4" fmla="*/ 350024 w 370920"/>
                    <a:gd name="connsiteY4" fmla="*/ 1974351 h 2153220"/>
                    <a:gd name="connsiteX5" fmla="*/ 363377 w 370920"/>
                    <a:gd name="connsiteY5" fmla="*/ 2018716 h 2153220"/>
                    <a:gd name="connsiteX6" fmla="*/ 213722 w 370920"/>
                    <a:gd name="connsiteY6" fmla="*/ 2124450 h 2153220"/>
                    <a:gd name="connsiteX7" fmla="*/ 2253 w 370920"/>
                    <a:gd name="connsiteY7" fmla="*/ 2151290 h 2153220"/>
                    <a:gd name="connsiteX8" fmla="*/ 2253 w 370920"/>
                    <a:gd name="connsiteY8" fmla="*/ 815782 h 2153220"/>
                    <a:gd name="connsiteX9" fmla="*/ 2253 w 370920"/>
                    <a:gd name="connsiteY9" fmla="*/ 402604 h 2153220"/>
                    <a:gd name="connsiteX10" fmla="*/ 2253 w 370920"/>
                    <a:gd name="connsiteY10" fmla="*/ 192762 h 2153220"/>
                    <a:gd name="connsiteX11" fmla="*/ 8760 w 370920"/>
                    <a:gd name="connsiteY11" fmla="*/ 0 h 2153220"/>
                    <a:gd name="connsiteX12" fmla="*/ 164921 w 370920"/>
                    <a:gd name="connsiteY12" fmla="*/ 209029 h 2153220"/>
                    <a:gd name="connsiteX13" fmla="*/ 294243 w 370920"/>
                    <a:gd name="connsiteY13" fmla="*/ 403418 h 2153220"/>
                    <a:gd name="connsiteX0" fmla="*/ 294243 w 377541"/>
                    <a:gd name="connsiteY0" fmla="*/ 403418 h 2153220"/>
                    <a:gd name="connsiteX1" fmla="*/ 250322 w 377541"/>
                    <a:gd name="connsiteY1" fmla="*/ 890610 h 2153220"/>
                    <a:gd name="connsiteX2" fmla="*/ 278789 w 377541"/>
                    <a:gd name="connsiteY2" fmla="*/ 1613671 h 2153220"/>
                    <a:gd name="connsiteX3" fmla="*/ 361750 w 377541"/>
                    <a:gd name="connsiteY3" fmla="*/ 2000009 h 2153220"/>
                    <a:gd name="connsiteX4" fmla="*/ 363377 w 377541"/>
                    <a:gd name="connsiteY4" fmla="*/ 2018716 h 2153220"/>
                    <a:gd name="connsiteX5" fmla="*/ 213722 w 377541"/>
                    <a:gd name="connsiteY5" fmla="*/ 2124450 h 2153220"/>
                    <a:gd name="connsiteX6" fmla="*/ 2253 w 377541"/>
                    <a:gd name="connsiteY6" fmla="*/ 2151290 h 2153220"/>
                    <a:gd name="connsiteX7" fmla="*/ 2253 w 377541"/>
                    <a:gd name="connsiteY7" fmla="*/ 815782 h 2153220"/>
                    <a:gd name="connsiteX8" fmla="*/ 2253 w 377541"/>
                    <a:gd name="connsiteY8" fmla="*/ 402604 h 2153220"/>
                    <a:gd name="connsiteX9" fmla="*/ 2253 w 377541"/>
                    <a:gd name="connsiteY9" fmla="*/ 192762 h 2153220"/>
                    <a:gd name="connsiteX10" fmla="*/ 8760 w 377541"/>
                    <a:gd name="connsiteY10" fmla="*/ 0 h 2153220"/>
                    <a:gd name="connsiteX11" fmla="*/ 164921 w 377541"/>
                    <a:gd name="connsiteY11" fmla="*/ 209029 h 2153220"/>
                    <a:gd name="connsiteX12" fmla="*/ 294243 w 377541"/>
                    <a:gd name="connsiteY12" fmla="*/ 403418 h 2153220"/>
                    <a:gd name="connsiteX0" fmla="*/ 294243 w 364424"/>
                    <a:gd name="connsiteY0" fmla="*/ 403418 h 2153220"/>
                    <a:gd name="connsiteX1" fmla="*/ 250322 w 364424"/>
                    <a:gd name="connsiteY1" fmla="*/ 890610 h 2153220"/>
                    <a:gd name="connsiteX2" fmla="*/ 278789 w 364424"/>
                    <a:gd name="connsiteY2" fmla="*/ 1613671 h 2153220"/>
                    <a:gd name="connsiteX3" fmla="*/ 363377 w 364424"/>
                    <a:gd name="connsiteY3" fmla="*/ 2018716 h 2153220"/>
                    <a:gd name="connsiteX4" fmla="*/ 213722 w 364424"/>
                    <a:gd name="connsiteY4" fmla="*/ 2124450 h 2153220"/>
                    <a:gd name="connsiteX5" fmla="*/ 2253 w 364424"/>
                    <a:gd name="connsiteY5" fmla="*/ 2151290 h 2153220"/>
                    <a:gd name="connsiteX6" fmla="*/ 2253 w 364424"/>
                    <a:gd name="connsiteY6" fmla="*/ 815782 h 2153220"/>
                    <a:gd name="connsiteX7" fmla="*/ 2253 w 364424"/>
                    <a:gd name="connsiteY7" fmla="*/ 402604 h 2153220"/>
                    <a:gd name="connsiteX8" fmla="*/ 2253 w 364424"/>
                    <a:gd name="connsiteY8" fmla="*/ 192762 h 2153220"/>
                    <a:gd name="connsiteX9" fmla="*/ 8760 w 364424"/>
                    <a:gd name="connsiteY9" fmla="*/ 0 h 2153220"/>
                    <a:gd name="connsiteX10" fmla="*/ 164921 w 364424"/>
                    <a:gd name="connsiteY10" fmla="*/ 209029 h 2153220"/>
                    <a:gd name="connsiteX11" fmla="*/ 294243 w 364424"/>
                    <a:gd name="connsiteY11" fmla="*/ 403418 h 2153220"/>
                    <a:gd name="connsiteX0" fmla="*/ 294243 w 363376"/>
                    <a:gd name="connsiteY0" fmla="*/ 403418 h 2153220"/>
                    <a:gd name="connsiteX1" fmla="*/ 250322 w 363376"/>
                    <a:gd name="connsiteY1" fmla="*/ 890610 h 2153220"/>
                    <a:gd name="connsiteX2" fmla="*/ 278789 w 363376"/>
                    <a:gd name="connsiteY2" fmla="*/ 1613671 h 2153220"/>
                    <a:gd name="connsiteX3" fmla="*/ 363377 w 363376"/>
                    <a:gd name="connsiteY3" fmla="*/ 2018716 h 2153220"/>
                    <a:gd name="connsiteX4" fmla="*/ 213722 w 363376"/>
                    <a:gd name="connsiteY4" fmla="*/ 2124450 h 2153220"/>
                    <a:gd name="connsiteX5" fmla="*/ 2253 w 363376"/>
                    <a:gd name="connsiteY5" fmla="*/ 2151290 h 2153220"/>
                    <a:gd name="connsiteX6" fmla="*/ 2253 w 363376"/>
                    <a:gd name="connsiteY6" fmla="*/ 815782 h 2153220"/>
                    <a:gd name="connsiteX7" fmla="*/ 2253 w 363376"/>
                    <a:gd name="connsiteY7" fmla="*/ 402604 h 2153220"/>
                    <a:gd name="connsiteX8" fmla="*/ 2253 w 363376"/>
                    <a:gd name="connsiteY8" fmla="*/ 192762 h 2153220"/>
                    <a:gd name="connsiteX9" fmla="*/ 8760 w 363376"/>
                    <a:gd name="connsiteY9" fmla="*/ 0 h 2153220"/>
                    <a:gd name="connsiteX10" fmla="*/ 164921 w 363376"/>
                    <a:gd name="connsiteY10" fmla="*/ 209029 h 2153220"/>
                    <a:gd name="connsiteX11" fmla="*/ 294243 w 363376"/>
                    <a:gd name="connsiteY11" fmla="*/ 403418 h 2153220"/>
                    <a:gd name="connsiteX0" fmla="*/ 294243 w 363378"/>
                    <a:gd name="connsiteY0" fmla="*/ 403418 h 2131745"/>
                    <a:gd name="connsiteX1" fmla="*/ 250322 w 363378"/>
                    <a:gd name="connsiteY1" fmla="*/ 890610 h 2131745"/>
                    <a:gd name="connsiteX2" fmla="*/ 278789 w 363378"/>
                    <a:gd name="connsiteY2" fmla="*/ 1613671 h 2131745"/>
                    <a:gd name="connsiteX3" fmla="*/ 363377 w 363378"/>
                    <a:gd name="connsiteY3" fmla="*/ 2018716 h 2131745"/>
                    <a:gd name="connsiteX4" fmla="*/ 213722 w 363378"/>
                    <a:gd name="connsiteY4" fmla="*/ 2124450 h 2131745"/>
                    <a:gd name="connsiteX5" fmla="*/ 2253 w 363378"/>
                    <a:gd name="connsiteY5" fmla="*/ 2116321 h 2131745"/>
                    <a:gd name="connsiteX6" fmla="*/ 2253 w 363378"/>
                    <a:gd name="connsiteY6" fmla="*/ 815782 h 2131745"/>
                    <a:gd name="connsiteX7" fmla="*/ 2253 w 363378"/>
                    <a:gd name="connsiteY7" fmla="*/ 402604 h 2131745"/>
                    <a:gd name="connsiteX8" fmla="*/ 2253 w 363378"/>
                    <a:gd name="connsiteY8" fmla="*/ 192762 h 2131745"/>
                    <a:gd name="connsiteX9" fmla="*/ 8760 w 363378"/>
                    <a:gd name="connsiteY9" fmla="*/ 0 h 2131745"/>
                    <a:gd name="connsiteX10" fmla="*/ 164921 w 363378"/>
                    <a:gd name="connsiteY10" fmla="*/ 209029 h 2131745"/>
                    <a:gd name="connsiteX11" fmla="*/ 294243 w 363378"/>
                    <a:gd name="connsiteY11" fmla="*/ 403418 h 21317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63378" h="2131745">
                      <a:moveTo>
                        <a:pt x="294243" y="403418"/>
                      </a:moveTo>
                      <a:cubicBezTo>
                        <a:pt x="287736" y="566086"/>
                        <a:pt x="258456" y="727128"/>
                        <a:pt x="250322" y="890610"/>
                      </a:cubicBezTo>
                      <a:cubicBezTo>
                        <a:pt x="238936" y="1131359"/>
                        <a:pt x="243816" y="1375362"/>
                        <a:pt x="278789" y="1613671"/>
                      </a:cubicBezTo>
                      <a:cubicBezTo>
                        <a:pt x="297631" y="1801688"/>
                        <a:pt x="344248" y="1933586"/>
                        <a:pt x="363377" y="2018716"/>
                      </a:cubicBezTo>
                      <a:cubicBezTo>
                        <a:pt x="335723" y="2076463"/>
                        <a:pt x="273909" y="2108183"/>
                        <a:pt x="213722" y="2124450"/>
                      </a:cubicBezTo>
                      <a:cubicBezTo>
                        <a:pt x="153535" y="2140717"/>
                        <a:pt x="2253" y="2126082"/>
                        <a:pt x="2253" y="2116321"/>
                      </a:cubicBezTo>
                      <a:lnTo>
                        <a:pt x="2253" y="815782"/>
                      </a:lnTo>
                      <a:lnTo>
                        <a:pt x="2253" y="402604"/>
                      </a:lnTo>
                      <a:lnTo>
                        <a:pt x="2253" y="192762"/>
                      </a:lnTo>
                      <a:cubicBezTo>
                        <a:pt x="2253" y="128508"/>
                        <a:pt x="-5880" y="62627"/>
                        <a:pt x="8760" y="0"/>
                      </a:cubicBezTo>
                      <a:cubicBezTo>
                        <a:pt x="65694" y="65881"/>
                        <a:pt x="118561" y="135828"/>
                        <a:pt x="164921" y="209029"/>
                      </a:cubicBezTo>
                      <a:cubicBezTo>
                        <a:pt x="212502" y="276265"/>
                        <a:pt x="240047" y="304808"/>
                        <a:pt x="294243" y="403418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68" name="Freeform: Shape 2067">
                  <a:extLst>
                    <a:ext uri="{FF2B5EF4-FFF2-40B4-BE49-F238E27FC236}">
                      <a16:creationId xmlns:a16="http://schemas.microsoft.com/office/drawing/2014/main" id="{480A9C0B-7448-4278-865B-AEF450BA7724}"/>
                    </a:ext>
                  </a:extLst>
                </p:cNvPr>
                <p:cNvSpPr/>
                <p:nvPr/>
              </p:nvSpPr>
              <p:spPr>
                <a:xfrm>
                  <a:off x="2108589" y="3458106"/>
                  <a:ext cx="642350" cy="1344847"/>
                </a:xfrm>
                <a:custGeom>
                  <a:avLst/>
                  <a:gdLst>
                    <a:gd name="connsiteX0" fmla="*/ 1021026 w 1016677"/>
                    <a:gd name="connsiteY0" fmla="*/ 1260681 h 2130956"/>
                    <a:gd name="connsiteX1" fmla="*/ 943759 w 1016677"/>
                    <a:gd name="connsiteY1" fmla="*/ 482312 h 2130956"/>
                    <a:gd name="connsiteX2" fmla="*/ 921798 w 1016677"/>
                    <a:gd name="connsiteY2" fmla="*/ 463605 h 2130956"/>
                    <a:gd name="connsiteX3" fmla="*/ 502927 w 1016677"/>
                    <a:gd name="connsiteY3" fmla="*/ 247256 h 2130956"/>
                    <a:gd name="connsiteX4" fmla="*/ 385806 w 1016677"/>
                    <a:gd name="connsiteY4" fmla="*/ 0 h 2130956"/>
                    <a:gd name="connsiteX5" fmla="*/ 306912 w 1016677"/>
                    <a:gd name="connsiteY5" fmla="*/ 45547 h 2130956"/>
                    <a:gd name="connsiteX6" fmla="*/ 209310 w 1016677"/>
                    <a:gd name="connsiteY6" fmla="*/ 82961 h 2130956"/>
                    <a:gd name="connsiteX7" fmla="*/ 5162 w 1016677"/>
                    <a:gd name="connsiteY7" fmla="*/ 113868 h 2130956"/>
                    <a:gd name="connsiteX8" fmla="*/ 3535 w 1016677"/>
                    <a:gd name="connsiteY8" fmla="*/ 584793 h 2130956"/>
                    <a:gd name="connsiteX9" fmla="*/ 5162 w 1016677"/>
                    <a:gd name="connsiteY9" fmla="*/ 1154133 h 2130956"/>
                    <a:gd name="connsiteX10" fmla="*/ 5162 w 1016677"/>
                    <a:gd name="connsiteY10" fmla="*/ 1165519 h 2130956"/>
                    <a:gd name="connsiteX11" fmla="*/ 28748 w 1016677"/>
                    <a:gd name="connsiteY11" fmla="*/ 1198053 h 2130956"/>
                    <a:gd name="connsiteX12" fmla="*/ 240217 w 1016677"/>
                    <a:gd name="connsiteY12" fmla="*/ 1684432 h 2130956"/>
                    <a:gd name="connsiteX13" fmla="*/ 497234 w 1016677"/>
                    <a:gd name="connsiteY13" fmla="*/ 2105743 h 2130956"/>
                    <a:gd name="connsiteX14" fmla="*/ 925052 w 1016677"/>
                    <a:gd name="connsiteY14" fmla="*/ 1593338 h 2130956"/>
                    <a:gd name="connsiteX15" fmla="*/ 982799 w 1016677"/>
                    <a:gd name="connsiteY15" fmla="*/ 1411149 h 2130956"/>
                    <a:gd name="connsiteX16" fmla="*/ 1021026 w 1016677"/>
                    <a:gd name="connsiteY16" fmla="*/ 1260681 h 2130956"/>
                    <a:gd name="connsiteX0" fmla="*/ 1021026 w 1021195"/>
                    <a:gd name="connsiteY0" fmla="*/ 1260681 h 2138011"/>
                    <a:gd name="connsiteX1" fmla="*/ 943759 w 1021195"/>
                    <a:gd name="connsiteY1" fmla="*/ 482312 h 2138011"/>
                    <a:gd name="connsiteX2" fmla="*/ 921798 w 1021195"/>
                    <a:gd name="connsiteY2" fmla="*/ 463605 h 2138011"/>
                    <a:gd name="connsiteX3" fmla="*/ 502927 w 1021195"/>
                    <a:gd name="connsiteY3" fmla="*/ 247256 h 2138011"/>
                    <a:gd name="connsiteX4" fmla="*/ 385806 w 1021195"/>
                    <a:gd name="connsiteY4" fmla="*/ 0 h 2138011"/>
                    <a:gd name="connsiteX5" fmla="*/ 306912 w 1021195"/>
                    <a:gd name="connsiteY5" fmla="*/ 45547 h 2138011"/>
                    <a:gd name="connsiteX6" fmla="*/ 209310 w 1021195"/>
                    <a:gd name="connsiteY6" fmla="*/ 82961 h 2138011"/>
                    <a:gd name="connsiteX7" fmla="*/ 5162 w 1021195"/>
                    <a:gd name="connsiteY7" fmla="*/ 113868 h 2138011"/>
                    <a:gd name="connsiteX8" fmla="*/ 3535 w 1021195"/>
                    <a:gd name="connsiteY8" fmla="*/ 584793 h 2138011"/>
                    <a:gd name="connsiteX9" fmla="*/ 5162 w 1021195"/>
                    <a:gd name="connsiteY9" fmla="*/ 1154133 h 2138011"/>
                    <a:gd name="connsiteX10" fmla="*/ 28748 w 1021195"/>
                    <a:gd name="connsiteY10" fmla="*/ 1198053 h 2138011"/>
                    <a:gd name="connsiteX11" fmla="*/ 240217 w 1021195"/>
                    <a:gd name="connsiteY11" fmla="*/ 1684432 h 2138011"/>
                    <a:gd name="connsiteX12" fmla="*/ 497234 w 1021195"/>
                    <a:gd name="connsiteY12" fmla="*/ 2105743 h 2138011"/>
                    <a:gd name="connsiteX13" fmla="*/ 925052 w 1021195"/>
                    <a:gd name="connsiteY13" fmla="*/ 1593338 h 2138011"/>
                    <a:gd name="connsiteX14" fmla="*/ 982799 w 1021195"/>
                    <a:gd name="connsiteY14" fmla="*/ 1411149 h 2138011"/>
                    <a:gd name="connsiteX15" fmla="*/ 1021026 w 1021195"/>
                    <a:gd name="connsiteY15" fmla="*/ 1260681 h 2138011"/>
                    <a:gd name="connsiteX0" fmla="*/ 1021026 w 1021195"/>
                    <a:gd name="connsiteY0" fmla="*/ 1260681 h 2138013"/>
                    <a:gd name="connsiteX1" fmla="*/ 943759 w 1021195"/>
                    <a:gd name="connsiteY1" fmla="*/ 482312 h 2138013"/>
                    <a:gd name="connsiteX2" fmla="*/ 921798 w 1021195"/>
                    <a:gd name="connsiteY2" fmla="*/ 463605 h 2138013"/>
                    <a:gd name="connsiteX3" fmla="*/ 502927 w 1021195"/>
                    <a:gd name="connsiteY3" fmla="*/ 247256 h 2138013"/>
                    <a:gd name="connsiteX4" fmla="*/ 385806 w 1021195"/>
                    <a:gd name="connsiteY4" fmla="*/ 0 h 2138013"/>
                    <a:gd name="connsiteX5" fmla="*/ 306912 w 1021195"/>
                    <a:gd name="connsiteY5" fmla="*/ 45547 h 2138013"/>
                    <a:gd name="connsiteX6" fmla="*/ 209310 w 1021195"/>
                    <a:gd name="connsiteY6" fmla="*/ 82961 h 2138013"/>
                    <a:gd name="connsiteX7" fmla="*/ 5162 w 1021195"/>
                    <a:gd name="connsiteY7" fmla="*/ 113868 h 2138013"/>
                    <a:gd name="connsiteX8" fmla="*/ 3535 w 1021195"/>
                    <a:gd name="connsiteY8" fmla="*/ 584793 h 2138013"/>
                    <a:gd name="connsiteX9" fmla="*/ 5162 w 1021195"/>
                    <a:gd name="connsiteY9" fmla="*/ 1154133 h 2138013"/>
                    <a:gd name="connsiteX10" fmla="*/ 240217 w 1021195"/>
                    <a:gd name="connsiteY10" fmla="*/ 1684432 h 2138013"/>
                    <a:gd name="connsiteX11" fmla="*/ 497234 w 1021195"/>
                    <a:gd name="connsiteY11" fmla="*/ 2105743 h 2138013"/>
                    <a:gd name="connsiteX12" fmla="*/ 925052 w 1021195"/>
                    <a:gd name="connsiteY12" fmla="*/ 1593338 h 2138013"/>
                    <a:gd name="connsiteX13" fmla="*/ 982799 w 1021195"/>
                    <a:gd name="connsiteY13" fmla="*/ 1411149 h 2138013"/>
                    <a:gd name="connsiteX14" fmla="*/ 1021026 w 1021195"/>
                    <a:gd name="connsiteY14" fmla="*/ 1260681 h 2138013"/>
                    <a:gd name="connsiteX0" fmla="*/ 1021026 w 1021195"/>
                    <a:gd name="connsiteY0" fmla="*/ 1260681 h 2138011"/>
                    <a:gd name="connsiteX1" fmla="*/ 943759 w 1021195"/>
                    <a:gd name="connsiteY1" fmla="*/ 482312 h 2138011"/>
                    <a:gd name="connsiteX2" fmla="*/ 921798 w 1021195"/>
                    <a:gd name="connsiteY2" fmla="*/ 463605 h 2138011"/>
                    <a:gd name="connsiteX3" fmla="*/ 502927 w 1021195"/>
                    <a:gd name="connsiteY3" fmla="*/ 247256 h 2138011"/>
                    <a:gd name="connsiteX4" fmla="*/ 385806 w 1021195"/>
                    <a:gd name="connsiteY4" fmla="*/ 0 h 2138011"/>
                    <a:gd name="connsiteX5" fmla="*/ 306912 w 1021195"/>
                    <a:gd name="connsiteY5" fmla="*/ 45547 h 2138011"/>
                    <a:gd name="connsiteX6" fmla="*/ 209310 w 1021195"/>
                    <a:gd name="connsiteY6" fmla="*/ 82961 h 2138011"/>
                    <a:gd name="connsiteX7" fmla="*/ 5162 w 1021195"/>
                    <a:gd name="connsiteY7" fmla="*/ 113868 h 2138011"/>
                    <a:gd name="connsiteX8" fmla="*/ 3535 w 1021195"/>
                    <a:gd name="connsiteY8" fmla="*/ 584793 h 2138011"/>
                    <a:gd name="connsiteX9" fmla="*/ 167 w 1021195"/>
                    <a:gd name="connsiteY9" fmla="*/ 1194097 h 2138011"/>
                    <a:gd name="connsiteX10" fmla="*/ 240217 w 1021195"/>
                    <a:gd name="connsiteY10" fmla="*/ 1684432 h 2138011"/>
                    <a:gd name="connsiteX11" fmla="*/ 497234 w 1021195"/>
                    <a:gd name="connsiteY11" fmla="*/ 2105743 h 2138011"/>
                    <a:gd name="connsiteX12" fmla="*/ 925052 w 1021195"/>
                    <a:gd name="connsiteY12" fmla="*/ 1593338 h 2138011"/>
                    <a:gd name="connsiteX13" fmla="*/ 982799 w 1021195"/>
                    <a:gd name="connsiteY13" fmla="*/ 1411149 h 2138011"/>
                    <a:gd name="connsiteX14" fmla="*/ 1021026 w 1021195"/>
                    <a:gd name="connsiteY14" fmla="*/ 1260681 h 21380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021195" h="2138011">
                      <a:moveTo>
                        <a:pt x="1021026" y="1260681"/>
                      </a:moveTo>
                      <a:cubicBezTo>
                        <a:pt x="1006386" y="1000411"/>
                        <a:pt x="969785" y="741768"/>
                        <a:pt x="943759" y="482312"/>
                      </a:cubicBezTo>
                      <a:cubicBezTo>
                        <a:pt x="942132" y="466858"/>
                        <a:pt x="936438" y="461978"/>
                        <a:pt x="921798" y="463605"/>
                      </a:cubicBezTo>
                      <a:cubicBezTo>
                        <a:pt x="732290" y="488005"/>
                        <a:pt x="596461" y="409111"/>
                        <a:pt x="502927" y="247256"/>
                      </a:cubicBezTo>
                      <a:cubicBezTo>
                        <a:pt x="456567" y="168362"/>
                        <a:pt x="432980" y="78081"/>
                        <a:pt x="385806" y="0"/>
                      </a:cubicBezTo>
                      <a:cubicBezTo>
                        <a:pt x="375232" y="23587"/>
                        <a:pt x="328872" y="35787"/>
                        <a:pt x="306912" y="45547"/>
                      </a:cubicBezTo>
                      <a:cubicBezTo>
                        <a:pt x="275191" y="59374"/>
                        <a:pt x="242658" y="73201"/>
                        <a:pt x="209310" y="82961"/>
                      </a:cubicBezTo>
                      <a:cubicBezTo>
                        <a:pt x="140176" y="103294"/>
                        <a:pt x="76736" y="112241"/>
                        <a:pt x="5162" y="113868"/>
                      </a:cubicBezTo>
                      <a:cubicBezTo>
                        <a:pt x="-5412" y="114681"/>
                        <a:pt x="3535" y="554699"/>
                        <a:pt x="3535" y="584793"/>
                      </a:cubicBezTo>
                      <a:cubicBezTo>
                        <a:pt x="4348" y="774302"/>
                        <a:pt x="167" y="1004588"/>
                        <a:pt x="167" y="1194097"/>
                      </a:cubicBezTo>
                      <a:cubicBezTo>
                        <a:pt x="80184" y="1357542"/>
                        <a:pt x="157373" y="1532491"/>
                        <a:pt x="240217" y="1684432"/>
                      </a:cubicBezTo>
                      <a:cubicBezTo>
                        <a:pt x="323062" y="1836373"/>
                        <a:pt x="378486" y="1993502"/>
                        <a:pt x="497234" y="2105743"/>
                      </a:cubicBezTo>
                      <a:cubicBezTo>
                        <a:pt x="682676" y="2281425"/>
                        <a:pt x="893331" y="1686872"/>
                        <a:pt x="925052" y="1593338"/>
                      </a:cubicBezTo>
                      <a:cubicBezTo>
                        <a:pt x="945385" y="1533150"/>
                        <a:pt x="964092" y="1472150"/>
                        <a:pt x="982799" y="1411149"/>
                      </a:cubicBezTo>
                      <a:cubicBezTo>
                        <a:pt x="999066" y="1359908"/>
                        <a:pt x="1023466" y="1315174"/>
                        <a:pt x="1021026" y="1260681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69" name="Freeform: Shape 2068">
                  <a:extLst>
                    <a:ext uri="{FF2B5EF4-FFF2-40B4-BE49-F238E27FC236}">
                      <a16:creationId xmlns:a16="http://schemas.microsoft.com/office/drawing/2014/main" id="{2F8362B8-0A75-49A2-81DE-45DF318AEC16}"/>
                    </a:ext>
                  </a:extLst>
                </p:cNvPr>
                <p:cNvSpPr/>
                <p:nvPr/>
              </p:nvSpPr>
              <p:spPr>
                <a:xfrm>
                  <a:off x="3153259" y="2086837"/>
                  <a:ext cx="1145999" cy="1795739"/>
                </a:xfrm>
                <a:custGeom>
                  <a:avLst/>
                  <a:gdLst>
                    <a:gd name="connsiteX0" fmla="*/ 1820419 w 1821886"/>
                    <a:gd name="connsiteY0" fmla="*/ 1327383 h 2854831"/>
                    <a:gd name="connsiteX1" fmla="*/ 1554456 w 1821886"/>
                    <a:gd name="connsiteY1" fmla="*/ 802777 h 2854831"/>
                    <a:gd name="connsiteX2" fmla="*/ 1358441 w 1821886"/>
                    <a:gd name="connsiteY2" fmla="*/ 496147 h 2854831"/>
                    <a:gd name="connsiteX3" fmla="*/ 1023343 w 1821886"/>
                    <a:gd name="connsiteY3" fmla="*/ 104929 h 2854831"/>
                    <a:gd name="connsiteX4" fmla="*/ 845222 w 1821886"/>
                    <a:gd name="connsiteY4" fmla="*/ 13835 h 2854831"/>
                    <a:gd name="connsiteX5" fmla="*/ 604472 w 1821886"/>
                    <a:gd name="connsiteY5" fmla="*/ 59382 h 2854831"/>
                    <a:gd name="connsiteX6" fmla="*/ 163641 w 1821886"/>
                    <a:gd name="connsiteY6" fmla="*/ 702736 h 2854831"/>
                    <a:gd name="connsiteX7" fmla="*/ 1786 w 1821886"/>
                    <a:gd name="connsiteY7" fmla="*/ 1904856 h 2854831"/>
                    <a:gd name="connsiteX8" fmla="*/ 17239 w 1821886"/>
                    <a:gd name="connsiteY8" fmla="*/ 2261100 h 2854831"/>
                    <a:gd name="connsiteX9" fmla="*/ 111587 w 1821886"/>
                    <a:gd name="connsiteY9" fmla="*/ 2553903 h 2854831"/>
                    <a:gd name="connsiteX10" fmla="*/ 419843 w 1821886"/>
                    <a:gd name="connsiteY10" fmla="*/ 2747478 h 2854831"/>
                    <a:gd name="connsiteX11" fmla="*/ 987556 w 1821886"/>
                    <a:gd name="connsiteY11" fmla="*/ 2858906 h 2854831"/>
                    <a:gd name="connsiteX12" fmla="*/ 1602443 w 1821886"/>
                    <a:gd name="connsiteY12" fmla="*/ 2752359 h 2854831"/>
                    <a:gd name="connsiteX13" fmla="*/ 1776498 w 1821886"/>
                    <a:gd name="connsiteY13" fmla="*/ 2592130 h 2854831"/>
                    <a:gd name="connsiteX14" fmla="*/ 1778938 w 1821886"/>
                    <a:gd name="connsiteY14" fmla="*/ 2430275 h 2854831"/>
                    <a:gd name="connsiteX15" fmla="*/ 1791952 w 1821886"/>
                    <a:gd name="connsiteY15" fmla="*/ 2003270 h 2854831"/>
                    <a:gd name="connsiteX16" fmla="*/ 1809032 w 1821886"/>
                    <a:gd name="connsiteY16" fmla="*/ 1642146 h 2854831"/>
                    <a:gd name="connsiteX17" fmla="*/ 1819606 w 1821886"/>
                    <a:gd name="connsiteY17" fmla="*/ 1461584 h 2854831"/>
                    <a:gd name="connsiteX18" fmla="*/ 1820419 w 1821886"/>
                    <a:gd name="connsiteY18" fmla="*/ 1327383 h 2854831"/>
                    <a:gd name="connsiteX19" fmla="*/ 1820419 w 1821886"/>
                    <a:gd name="connsiteY19" fmla="*/ 1327383 h 28548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1821886" h="2854831">
                      <a:moveTo>
                        <a:pt x="1820419" y="1327383"/>
                      </a:moveTo>
                      <a:cubicBezTo>
                        <a:pt x="1726071" y="1154954"/>
                        <a:pt x="1650430" y="973579"/>
                        <a:pt x="1554456" y="802777"/>
                      </a:cubicBezTo>
                      <a:cubicBezTo>
                        <a:pt x="1495082" y="697042"/>
                        <a:pt x="1433268" y="591308"/>
                        <a:pt x="1358441" y="496147"/>
                      </a:cubicBezTo>
                      <a:cubicBezTo>
                        <a:pt x="1254333" y="364385"/>
                        <a:pt x="1157545" y="207410"/>
                        <a:pt x="1023343" y="104929"/>
                      </a:cubicBezTo>
                      <a:cubicBezTo>
                        <a:pt x="972916" y="65889"/>
                        <a:pt x="904595" y="35795"/>
                        <a:pt x="845222" y="13835"/>
                      </a:cubicBezTo>
                      <a:cubicBezTo>
                        <a:pt x="758194" y="-17885"/>
                        <a:pt x="678486" y="8142"/>
                        <a:pt x="604472" y="59382"/>
                      </a:cubicBezTo>
                      <a:cubicBezTo>
                        <a:pt x="392190" y="207410"/>
                        <a:pt x="257175" y="467680"/>
                        <a:pt x="163641" y="702736"/>
                      </a:cubicBezTo>
                      <a:cubicBezTo>
                        <a:pt x="13172" y="1082567"/>
                        <a:pt x="-7161" y="1500625"/>
                        <a:pt x="1786" y="1904856"/>
                      </a:cubicBezTo>
                      <a:cubicBezTo>
                        <a:pt x="4226" y="2023604"/>
                        <a:pt x="9106" y="2142352"/>
                        <a:pt x="17239" y="2261100"/>
                      </a:cubicBezTo>
                      <a:cubicBezTo>
                        <a:pt x="24559" y="2363581"/>
                        <a:pt x="46519" y="2470942"/>
                        <a:pt x="111587" y="2553903"/>
                      </a:cubicBezTo>
                      <a:cubicBezTo>
                        <a:pt x="186414" y="2649877"/>
                        <a:pt x="310042" y="2704371"/>
                        <a:pt x="419843" y="2747478"/>
                      </a:cubicBezTo>
                      <a:cubicBezTo>
                        <a:pt x="595525" y="2815799"/>
                        <a:pt x="798048" y="2846706"/>
                        <a:pt x="987556" y="2858906"/>
                      </a:cubicBezTo>
                      <a:cubicBezTo>
                        <a:pt x="1190892" y="2871920"/>
                        <a:pt x="1418628" y="2850773"/>
                        <a:pt x="1602443" y="2752359"/>
                      </a:cubicBezTo>
                      <a:cubicBezTo>
                        <a:pt x="1667511" y="2717385"/>
                        <a:pt x="1757791" y="2671024"/>
                        <a:pt x="1776498" y="2592130"/>
                      </a:cubicBezTo>
                      <a:cubicBezTo>
                        <a:pt x="1787885" y="2542516"/>
                        <a:pt x="1778938" y="2481515"/>
                        <a:pt x="1778938" y="2430275"/>
                      </a:cubicBezTo>
                      <a:cubicBezTo>
                        <a:pt x="1779752" y="2287127"/>
                        <a:pt x="1788699" y="2145605"/>
                        <a:pt x="1791952" y="2003270"/>
                      </a:cubicBezTo>
                      <a:cubicBezTo>
                        <a:pt x="1794392" y="1882896"/>
                        <a:pt x="1801712" y="1762521"/>
                        <a:pt x="1809032" y="1642146"/>
                      </a:cubicBezTo>
                      <a:cubicBezTo>
                        <a:pt x="1813099" y="1581959"/>
                        <a:pt x="1814725" y="1521772"/>
                        <a:pt x="1819606" y="1461584"/>
                      </a:cubicBezTo>
                      <a:cubicBezTo>
                        <a:pt x="1822859" y="1419290"/>
                        <a:pt x="1840752" y="1368050"/>
                        <a:pt x="1820419" y="1327383"/>
                      </a:cubicBezTo>
                      <a:cubicBezTo>
                        <a:pt x="1820419" y="1327383"/>
                        <a:pt x="1820419" y="1327383"/>
                        <a:pt x="1820419" y="1327383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70" name="Freeform: Shape 2069">
                  <a:extLst>
                    <a:ext uri="{FF2B5EF4-FFF2-40B4-BE49-F238E27FC236}">
                      <a16:creationId xmlns:a16="http://schemas.microsoft.com/office/drawing/2014/main" id="{29DAF77D-AF6A-4481-9094-630097E91466}"/>
                    </a:ext>
                  </a:extLst>
                </p:cNvPr>
                <p:cNvSpPr/>
                <p:nvPr/>
              </p:nvSpPr>
              <p:spPr>
                <a:xfrm>
                  <a:off x="2247222" y="2055728"/>
                  <a:ext cx="936240" cy="1739463"/>
                </a:xfrm>
                <a:custGeom>
                  <a:avLst/>
                  <a:gdLst>
                    <a:gd name="connsiteX0" fmla="*/ 1491640 w 1488416"/>
                    <a:gd name="connsiteY0" fmla="*/ 1253669 h 2765363"/>
                    <a:gd name="connsiteX1" fmla="*/ 1449346 w 1488416"/>
                    <a:gd name="connsiteY1" fmla="*/ 1108081 h 2765363"/>
                    <a:gd name="connsiteX2" fmla="*/ 1323278 w 1488416"/>
                    <a:gd name="connsiteY2" fmla="*/ 807144 h 2765363"/>
                    <a:gd name="connsiteX3" fmla="*/ 865366 w 1488416"/>
                    <a:gd name="connsiteY3" fmla="*/ 193071 h 2765363"/>
                    <a:gd name="connsiteX4" fmla="*/ 458695 w 1488416"/>
                    <a:gd name="connsiteY4" fmla="*/ 2749 h 2765363"/>
                    <a:gd name="connsiteX5" fmla="*/ 174839 w 1488416"/>
                    <a:gd name="connsiteY5" fmla="*/ 292299 h 2765363"/>
                    <a:gd name="connsiteX6" fmla="*/ 22744 w 1488416"/>
                    <a:gd name="connsiteY6" fmla="*/ 991773 h 2765363"/>
                    <a:gd name="connsiteX7" fmla="*/ 1597 w 1488416"/>
                    <a:gd name="connsiteY7" fmla="*/ 1509059 h 2765363"/>
                    <a:gd name="connsiteX8" fmla="*/ 31691 w 1488416"/>
                    <a:gd name="connsiteY8" fmla="*/ 1844156 h 2765363"/>
                    <a:gd name="connsiteX9" fmla="*/ 141492 w 1488416"/>
                    <a:gd name="connsiteY9" fmla="*/ 2328094 h 2765363"/>
                    <a:gd name="connsiteX10" fmla="*/ 438362 w 1488416"/>
                    <a:gd name="connsiteY10" fmla="*/ 2742899 h 2765363"/>
                    <a:gd name="connsiteX11" fmla="*/ 653897 w 1488416"/>
                    <a:gd name="connsiteY11" fmla="*/ 2764046 h 2765363"/>
                    <a:gd name="connsiteX12" fmla="*/ 1215104 w 1488416"/>
                    <a:gd name="connsiteY12" fmla="*/ 2466363 h 2765363"/>
                    <a:gd name="connsiteX13" fmla="*/ 1435519 w 1488416"/>
                    <a:gd name="connsiteY13" fmla="*/ 2207720 h 2765363"/>
                    <a:gd name="connsiteX14" fmla="*/ 1455853 w 1488416"/>
                    <a:gd name="connsiteY14" fmla="*/ 1707514 h 2765363"/>
                    <a:gd name="connsiteX15" fmla="*/ 1491640 w 1488416"/>
                    <a:gd name="connsiteY15" fmla="*/ 1253669 h 2765363"/>
                    <a:gd name="connsiteX16" fmla="*/ 1491640 w 1488416"/>
                    <a:gd name="connsiteY16" fmla="*/ 1253669 h 27653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488416" h="2765363">
                      <a:moveTo>
                        <a:pt x="1491640" y="1253669"/>
                      </a:moveTo>
                      <a:cubicBezTo>
                        <a:pt x="1489200" y="1204869"/>
                        <a:pt x="1465613" y="1155255"/>
                        <a:pt x="1449346" y="1108081"/>
                      </a:cubicBezTo>
                      <a:cubicBezTo>
                        <a:pt x="1414372" y="1003160"/>
                        <a:pt x="1379399" y="903119"/>
                        <a:pt x="1323278" y="807144"/>
                      </a:cubicBezTo>
                      <a:cubicBezTo>
                        <a:pt x="1193143" y="585915"/>
                        <a:pt x="1055688" y="367126"/>
                        <a:pt x="865366" y="193071"/>
                      </a:cubicBezTo>
                      <a:cubicBezTo>
                        <a:pt x="756379" y="94656"/>
                        <a:pt x="616484" y="-19212"/>
                        <a:pt x="458695" y="2749"/>
                      </a:cubicBezTo>
                      <a:cubicBezTo>
                        <a:pt x="314734" y="23082"/>
                        <a:pt x="226079" y="171111"/>
                        <a:pt x="174839" y="292299"/>
                      </a:cubicBezTo>
                      <a:cubicBezTo>
                        <a:pt x="80491" y="515154"/>
                        <a:pt x="41451" y="751837"/>
                        <a:pt x="22744" y="991773"/>
                      </a:cubicBezTo>
                      <a:cubicBezTo>
                        <a:pt x="9730" y="1164202"/>
                        <a:pt x="-4910" y="1335817"/>
                        <a:pt x="1597" y="1509059"/>
                      </a:cubicBezTo>
                      <a:cubicBezTo>
                        <a:pt x="5664" y="1620487"/>
                        <a:pt x="5664" y="1735168"/>
                        <a:pt x="31691" y="1844156"/>
                      </a:cubicBezTo>
                      <a:cubicBezTo>
                        <a:pt x="69918" y="2006011"/>
                        <a:pt x="92691" y="2168679"/>
                        <a:pt x="141492" y="2328094"/>
                      </a:cubicBezTo>
                      <a:cubicBezTo>
                        <a:pt x="187852" y="2480189"/>
                        <a:pt x="277320" y="2681898"/>
                        <a:pt x="438362" y="2742899"/>
                      </a:cubicBezTo>
                      <a:cubicBezTo>
                        <a:pt x="506682" y="2768926"/>
                        <a:pt x="577443" y="2777059"/>
                        <a:pt x="653897" y="2764046"/>
                      </a:cubicBezTo>
                      <a:cubicBezTo>
                        <a:pt x="860486" y="2728259"/>
                        <a:pt x="1053249" y="2592431"/>
                        <a:pt x="1215104" y="2466363"/>
                      </a:cubicBezTo>
                      <a:cubicBezTo>
                        <a:pt x="1289931" y="2407802"/>
                        <a:pt x="1435519" y="2315081"/>
                        <a:pt x="1435519" y="2207720"/>
                      </a:cubicBezTo>
                      <a:cubicBezTo>
                        <a:pt x="1435519" y="2040984"/>
                        <a:pt x="1442839" y="1873436"/>
                        <a:pt x="1455853" y="1707514"/>
                      </a:cubicBezTo>
                      <a:cubicBezTo>
                        <a:pt x="1465613" y="1558673"/>
                        <a:pt x="1497333" y="1404138"/>
                        <a:pt x="1491640" y="1253669"/>
                      </a:cubicBezTo>
                      <a:cubicBezTo>
                        <a:pt x="1491640" y="1253669"/>
                        <a:pt x="1491640" y="1253669"/>
                        <a:pt x="1491640" y="1253669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71" name="Freeform: Shape 2070">
                  <a:extLst>
                    <a:ext uri="{FF2B5EF4-FFF2-40B4-BE49-F238E27FC236}">
                      <a16:creationId xmlns:a16="http://schemas.microsoft.com/office/drawing/2014/main" id="{D7DECB35-6C4D-4546-9574-6D20BB835F74}"/>
                    </a:ext>
                  </a:extLst>
                </p:cNvPr>
                <p:cNvSpPr/>
                <p:nvPr/>
              </p:nvSpPr>
              <p:spPr>
                <a:xfrm>
                  <a:off x="2916492" y="3578688"/>
                  <a:ext cx="5116" cy="5116"/>
                </a:xfrm>
                <a:custGeom>
                  <a:avLst/>
                  <a:gdLst>
                    <a:gd name="connsiteX0" fmla="*/ 0 w 0"/>
                    <a:gd name="connsiteY0" fmla="*/ 0 h 0"/>
                    <a:gd name="connsiteX1" fmla="*/ 0 w 0"/>
                    <a:gd name="connsiteY1" fmla="*/ 0 h 0"/>
                    <a:gd name="connsiteX2" fmla="*/ 0 w 0"/>
                    <a:gd name="connsiteY2" fmla="*/ 0 h 0"/>
                    <a:gd name="connsiteX3" fmla="*/ 0 w 0"/>
                    <a:gd name="connsiteY3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72" name="Freeform: Shape 2071">
                  <a:extLst>
                    <a:ext uri="{FF2B5EF4-FFF2-40B4-BE49-F238E27FC236}">
                      <a16:creationId xmlns:a16="http://schemas.microsoft.com/office/drawing/2014/main" id="{8991CB9F-1D9D-491B-8A89-D5405EDDEE23}"/>
                    </a:ext>
                  </a:extLst>
                </p:cNvPr>
                <p:cNvSpPr/>
                <p:nvPr/>
              </p:nvSpPr>
              <p:spPr>
                <a:xfrm>
                  <a:off x="3557536" y="3735173"/>
                  <a:ext cx="1094996" cy="1442988"/>
                </a:xfrm>
                <a:custGeom>
                  <a:avLst/>
                  <a:gdLst>
                    <a:gd name="connsiteX0" fmla="*/ 1742637 w 1740552"/>
                    <a:gd name="connsiteY0" fmla="*/ 386434 h 2228557"/>
                    <a:gd name="connsiteX1" fmla="*/ 1382326 w 1740552"/>
                    <a:gd name="connsiteY1" fmla="*/ 323806 h 2228557"/>
                    <a:gd name="connsiteX2" fmla="*/ 1235111 w 1740552"/>
                    <a:gd name="connsiteY2" fmla="*/ 221325 h 2228557"/>
                    <a:gd name="connsiteX3" fmla="*/ 1174924 w 1740552"/>
                    <a:gd name="connsiteY3" fmla="*/ 87124 h 2228557"/>
                    <a:gd name="connsiteX4" fmla="*/ 1131004 w 1740552"/>
                    <a:gd name="connsiteY4" fmla="*/ 5789 h 2228557"/>
                    <a:gd name="connsiteX5" fmla="*/ 595011 w 1740552"/>
                    <a:gd name="connsiteY5" fmla="*/ 166018 h 2228557"/>
                    <a:gd name="connsiteX6" fmla="*/ 57392 w 1740552"/>
                    <a:gd name="connsiteY6" fmla="*/ 144871 h 2228557"/>
                    <a:gd name="connsiteX7" fmla="*/ 8591 w 1740552"/>
                    <a:gd name="connsiteY7" fmla="*/ 308353 h 2228557"/>
                    <a:gd name="connsiteX8" fmla="*/ 80165 w 1740552"/>
                    <a:gd name="connsiteY8" fmla="*/ 601969 h 2228557"/>
                    <a:gd name="connsiteX9" fmla="*/ 212740 w 1740552"/>
                    <a:gd name="connsiteY9" fmla="*/ 1211163 h 2228557"/>
                    <a:gd name="connsiteX10" fmla="*/ 348568 w 1740552"/>
                    <a:gd name="connsiteY10" fmla="*/ 1808969 h 2228557"/>
                    <a:gd name="connsiteX11" fmla="*/ 952068 w 1740552"/>
                    <a:gd name="connsiteY11" fmla="*/ 2214014 h 2228557"/>
                    <a:gd name="connsiteX12" fmla="*/ 1211525 w 1740552"/>
                    <a:gd name="connsiteY12" fmla="*/ 1997665 h 2228557"/>
                    <a:gd name="connsiteX13" fmla="*/ 1406727 w 1740552"/>
                    <a:gd name="connsiteY13" fmla="*/ 1553580 h 2228557"/>
                    <a:gd name="connsiteX14" fmla="*/ 1621449 w 1740552"/>
                    <a:gd name="connsiteY14" fmla="*/ 1035481 h 2228557"/>
                    <a:gd name="connsiteX15" fmla="*/ 1742637 w 1740552"/>
                    <a:gd name="connsiteY15" fmla="*/ 386434 h 2228557"/>
                    <a:gd name="connsiteX0" fmla="*/ 1748503 w 1750266"/>
                    <a:gd name="connsiteY0" fmla="*/ 383983 h 2230158"/>
                    <a:gd name="connsiteX1" fmla="*/ 1388192 w 1750266"/>
                    <a:gd name="connsiteY1" fmla="*/ 321355 h 2230158"/>
                    <a:gd name="connsiteX2" fmla="*/ 1240977 w 1750266"/>
                    <a:gd name="connsiteY2" fmla="*/ 218874 h 2230158"/>
                    <a:gd name="connsiteX3" fmla="*/ 1180790 w 1750266"/>
                    <a:gd name="connsiteY3" fmla="*/ 84673 h 2230158"/>
                    <a:gd name="connsiteX4" fmla="*/ 1136870 w 1750266"/>
                    <a:gd name="connsiteY4" fmla="*/ 3338 h 2230158"/>
                    <a:gd name="connsiteX5" fmla="*/ 585734 w 1750266"/>
                    <a:gd name="connsiteY5" fmla="*/ 208995 h 2230158"/>
                    <a:gd name="connsiteX6" fmla="*/ 63258 w 1750266"/>
                    <a:gd name="connsiteY6" fmla="*/ 142420 h 2230158"/>
                    <a:gd name="connsiteX7" fmla="*/ 14457 w 1750266"/>
                    <a:gd name="connsiteY7" fmla="*/ 305902 h 2230158"/>
                    <a:gd name="connsiteX8" fmla="*/ 86031 w 1750266"/>
                    <a:gd name="connsiteY8" fmla="*/ 599518 h 2230158"/>
                    <a:gd name="connsiteX9" fmla="*/ 218606 w 1750266"/>
                    <a:gd name="connsiteY9" fmla="*/ 1208712 h 2230158"/>
                    <a:gd name="connsiteX10" fmla="*/ 354434 w 1750266"/>
                    <a:gd name="connsiteY10" fmla="*/ 1806518 h 2230158"/>
                    <a:gd name="connsiteX11" fmla="*/ 957934 w 1750266"/>
                    <a:gd name="connsiteY11" fmla="*/ 2211563 h 2230158"/>
                    <a:gd name="connsiteX12" fmla="*/ 1217391 w 1750266"/>
                    <a:gd name="connsiteY12" fmla="*/ 1995214 h 2230158"/>
                    <a:gd name="connsiteX13" fmla="*/ 1412593 w 1750266"/>
                    <a:gd name="connsiteY13" fmla="*/ 1551129 h 2230158"/>
                    <a:gd name="connsiteX14" fmla="*/ 1627315 w 1750266"/>
                    <a:gd name="connsiteY14" fmla="*/ 1033030 h 2230158"/>
                    <a:gd name="connsiteX15" fmla="*/ 1748503 w 1750266"/>
                    <a:gd name="connsiteY15" fmla="*/ 383983 h 2230158"/>
                    <a:gd name="connsiteX0" fmla="*/ 1738583 w 1740346"/>
                    <a:gd name="connsiteY0" fmla="*/ 383983 h 2230160"/>
                    <a:gd name="connsiteX1" fmla="*/ 1378272 w 1740346"/>
                    <a:gd name="connsiteY1" fmla="*/ 321355 h 2230160"/>
                    <a:gd name="connsiteX2" fmla="*/ 1231057 w 1740346"/>
                    <a:gd name="connsiteY2" fmla="*/ 218874 h 2230160"/>
                    <a:gd name="connsiteX3" fmla="*/ 1170870 w 1740346"/>
                    <a:gd name="connsiteY3" fmla="*/ 84673 h 2230160"/>
                    <a:gd name="connsiteX4" fmla="*/ 1126950 w 1740346"/>
                    <a:gd name="connsiteY4" fmla="*/ 3338 h 2230160"/>
                    <a:gd name="connsiteX5" fmla="*/ 575814 w 1740346"/>
                    <a:gd name="connsiteY5" fmla="*/ 208995 h 2230160"/>
                    <a:gd name="connsiteX6" fmla="*/ 83623 w 1740346"/>
                    <a:gd name="connsiteY6" fmla="*/ 202991 h 2230160"/>
                    <a:gd name="connsiteX7" fmla="*/ 4537 w 1740346"/>
                    <a:gd name="connsiteY7" fmla="*/ 305902 h 2230160"/>
                    <a:gd name="connsiteX8" fmla="*/ 76111 w 1740346"/>
                    <a:gd name="connsiteY8" fmla="*/ 599518 h 2230160"/>
                    <a:gd name="connsiteX9" fmla="*/ 208686 w 1740346"/>
                    <a:gd name="connsiteY9" fmla="*/ 1208712 h 2230160"/>
                    <a:gd name="connsiteX10" fmla="*/ 344514 w 1740346"/>
                    <a:gd name="connsiteY10" fmla="*/ 1806518 h 2230160"/>
                    <a:gd name="connsiteX11" fmla="*/ 948014 w 1740346"/>
                    <a:gd name="connsiteY11" fmla="*/ 2211563 h 2230160"/>
                    <a:gd name="connsiteX12" fmla="*/ 1207471 w 1740346"/>
                    <a:gd name="connsiteY12" fmla="*/ 1995214 h 2230160"/>
                    <a:gd name="connsiteX13" fmla="*/ 1402673 w 1740346"/>
                    <a:gd name="connsiteY13" fmla="*/ 1551129 h 2230160"/>
                    <a:gd name="connsiteX14" fmla="*/ 1617395 w 1740346"/>
                    <a:gd name="connsiteY14" fmla="*/ 1033030 h 2230160"/>
                    <a:gd name="connsiteX15" fmla="*/ 1738583 w 1740346"/>
                    <a:gd name="connsiteY15" fmla="*/ 383983 h 2230160"/>
                    <a:gd name="connsiteX0" fmla="*/ 1738583 w 1740346"/>
                    <a:gd name="connsiteY0" fmla="*/ 406213 h 2252388"/>
                    <a:gd name="connsiteX1" fmla="*/ 1378272 w 1740346"/>
                    <a:gd name="connsiteY1" fmla="*/ 343585 h 2252388"/>
                    <a:gd name="connsiteX2" fmla="*/ 1231057 w 1740346"/>
                    <a:gd name="connsiteY2" fmla="*/ 241104 h 2252388"/>
                    <a:gd name="connsiteX3" fmla="*/ 1170870 w 1740346"/>
                    <a:gd name="connsiteY3" fmla="*/ 106903 h 2252388"/>
                    <a:gd name="connsiteX4" fmla="*/ 1126950 w 1740346"/>
                    <a:gd name="connsiteY4" fmla="*/ 25568 h 2252388"/>
                    <a:gd name="connsiteX5" fmla="*/ 575814 w 1740346"/>
                    <a:gd name="connsiteY5" fmla="*/ 231225 h 2252388"/>
                    <a:gd name="connsiteX6" fmla="*/ 83623 w 1740346"/>
                    <a:gd name="connsiteY6" fmla="*/ 225221 h 2252388"/>
                    <a:gd name="connsiteX7" fmla="*/ 4537 w 1740346"/>
                    <a:gd name="connsiteY7" fmla="*/ 328132 h 2252388"/>
                    <a:gd name="connsiteX8" fmla="*/ 76111 w 1740346"/>
                    <a:gd name="connsiteY8" fmla="*/ 621748 h 2252388"/>
                    <a:gd name="connsiteX9" fmla="*/ 208686 w 1740346"/>
                    <a:gd name="connsiteY9" fmla="*/ 1230942 h 2252388"/>
                    <a:gd name="connsiteX10" fmla="*/ 344514 w 1740346"/>
                    <a:gd name="connsiteY10" fmla="*/ 1828748 h 2252388"/>
                    <a:gd name="connsiteX11" fmla="*/ 948014 w 1740346"/>
                    <a:gd name="connsiteY11" fmla="*/ 2233793 h 2252388"/>
                    <a:gd name="connsiteX12" fmla="*/ 1207471 w 1740346"/>
                    <a:gd name="connsiteY12" fmla="*/ 2017444 h 2252388"/>
                    <a:gd name="connsiteX13" fmla="*/ 1402673 w 1740346"/>
                    <a:gd name="connsiteY13" fmla="*/ 1573359 h 2252388"/>
                    <a:gd name="connsiteX14" fmla="*/ 1617395 w 1740346"/>
                    <a:gd name="connsiteY14" fmla="*/ 1055260 h 2252388"/>
                    <a:gd name="connsiteX15" fmla="*/ 1738583 w 1740346"/>
                    <a:gd name="connsiteY15" fmla="*/ 406213 h 2252388"/>
                    <a:gd name="connsiteX0" fmla="*/ 1739027 w 1740790"/>
                    <a:gd name="connsiteY0" fmla="*/ 385384 h 2231560"/>
                    <a:gd name="connsiteX1" fmla="*/ 1378716 w 1740790"/>
                    <a:gd name="connsiteY1" fmla="*/ 322756 h 2231560"/>
                    <a:gd name="connsiteX2" fmla="*/ 1231501 w 1740790"/>
                    <a:gd name="connsiteY2" fmla="*/ 220275 h 2231560"/>
                    <a:gd name="connsiteX3" fmla="*/ 1171314 w 1740790"/>
                    <a:gd name="connsiteY3" fmla="*/ 86074 h 2231560"/>
                    <a:gd name="connsiteX4" fmla="*/ 1127394 w 1740790"/>
                    <a:gd name="connsiteY4" fmla="*/ 4739 h 2231560"/>
                    <a:gd name="connsiteX5" fmla="*/ 591401 w 1740790"/>
                    <a:gd name="connsiteY5" fmla="*/ 240682 h 2231560"/>
                    <a:gd name="connsiteX6" fmla="*/ 84067 w 1740790"/>
                    <a:gd name="connsiteY6" fmla="*/ 204392 h 2231560"/>
                    <a:gd name="connsiteX7" fmla="*/ 4981 w 1740790"/>
                    <a:gd name="connsiteY7" fmla="*/ 307303 h 2231560"/>
                    <a:gd name="connsiteX8" fmla="*/ 76555 w 1740790"/>
                    <a:gd name="connsiteY8" fmla="*/ 600919 h 2231560"/>
                    <a:gd name="connsiteX9" fmla="*/ 209130 w 1740790"/>
                    <a:gd name="connsiteY9" fmla="*/ 1210113 h 2231560"/>
                    <a:gd name="connsiteX10" fmla="*/ 344958 w 1740790"/>
                    <a:gd name="connsiteY10" fmla="*/ 1807919 h 2231560"/>
                    <a:gd name="connsiteX11" fmla="*/ 948458 w 1740790"/>
                    <a:gd name="connsiteY11" fmla="*/ 2212964 h 2231560"/>
                    <a:gd name="connsiteX12" fmla="*/ 1207915 w 1740790"/>
                    <a:gd name="connsiteY12" fmla="*/ 1996615 h 2231560"/>
                    <a:gd name="connsiteX13" fmla="*/ 1403117 w 1740790"/>
                    <a:gd name="connsiteY13" fmla="*/ 1552530 h 2231560"/>
                    <a:gd name="connsiteX14" fmla="*/ 1617839 w 1740790"/>
                    <a:gd name="connsiteY14" fmla="*/ 1034431 h 2231560"/>
                    <a:gd name="connsiteX15" fmla="*/ 1739027 w 1740790"/>
                    <a:gd name="connsiteY15" fmla="*/ 385384 h 2231560"/>
                    <a:gd name="connsiteX0" fmla="*/ 1739027 w 1740790"/>
                    <a:gd name="connsiteY0" fmla="*/ 385384 h 2231560"/>
                    <a:gd name="connsiteX1" fmla="*/ 1378716 w 1740790"/>
                    <a:gd name="connsiteY1" fmla="*/ 322756 h 2231560"/>
                    <a:gd name="connsiteX2" fmla="*/ 1231501 w 1740790"/>
                    <a:gd name="connsiteY2" fmla="*/ 220275 h 2231560"/>
                    <a:gd name="connsiteX3" fmla="*/ 1171314 w 1740790"/>
                    <a:gd name="connsiteY3" fmla="*/ 86074 h 2231560"/>
                    <a:gd name="connsiteX4" fmla="*/ 1127394 w 1740790"/>
                    <a:gd name="connsiteY4" fmla="*/ 4739 h 2231560"/>
                    <a:gd name="connsiteX5" fmla="*/ 591401 w 1740790"/>
                    <a:gd name="connsiteY5" fmla="*/ 240682 h 2231560"/>
                    <a:gd name="connsiteX6" fmla="*/ 84067 w 1740790"/>
                    <a:gd name="connsiteY6" fmla="*/ 204392 h 2231560"/>
                    <a:gd name="connsiteX7" fmla="*/ 4981 w 1740790"/>
                    <a:gd name="connsiteY7" fmla="*/ 307303 h 2231560"/>
                    <a:gd name="connsiteX8" fmla="*/ 76555 w 1740790"/>
                    <a:gd name="connsiteY8" fmla="*/ 600919 h 2231560"/>
                    <a:gd name="connsiteX9" fmla="*/ 209130 w 1740790"/>
                    <a:gd name="connsiteY9" fmla="*/ 1210113 h 2231560"/>
                    <a:gd name="connsiteX10" fmla="*/ 344958 w 1740790"/>
                    <a:gd name="connsiteY10" fmla="*/ 1807919 h 2231560"/>
                    <a:gd name="connsiteX11" fmla="*/ 948458 w 1740790"/>
                    <a:gd name="connsiteY11" fmla="*/ 2212964 h 2231560"/>
                    <a:gd name="connsiteX12" fmla="*/ 1207915 w 1740790"/>
                    <a:gd name="connsiteY12" fmla="*/ 1996615 h 2231560"/>
                    <a:gd name="connsiteX13" fmla="*/ 1617839 w 1740790"/>
                    <a:gd name="connsiteY13" fmla="*/ 1034431 h 2231560"/>
                    <a:gd name="connsiteX14" fmla="*/ 1739027 w 1740790"/>
                    <a:gd name="connsiteY14" fmla="*/ 385384 h 2231560"/>
                    <a:gd name="connsiteX0" fmla="*/ 1739027 w 1740790"/>
                    <a:gd name="connsiteY0" fmla="*/ 385384 h 2233666"/>
                    <a:gd name="connsiteX1" fmla="*/ 1378716 w 1740790"/>
                    <a:gd name="connsiteY1" fmla="*/ 322756 h 2233666"/>
                    <a:gd name="connsiteX2" fmla="*/ 1231501 w 1740790"/>
                    <a:gd name="connsiteY2" fmla="*/ 220275 h 2233666"/>
                    <a:gd name="connsiteX3" fmla="*/ 1171314 w 1740790"/>
                    <a:gd name="connsiteY3" fmla="*/ 86074 h 2233666"/>
                    <a:gd name="connsiteX4" fmla="*/ 1127394 w 1740790"/>
                    <a:gd name="connsiteY4" fmla="*/ 4739 h 2233666"/>
                    <a:gd name="connsiteX5" fmla="*/ 591401 w 1740790"/>
                    <a:gd name="connsiteY5" fmla="*/ 240682 h 2233666"/>
                    <a:gd name="connsiteX6" fmla="*/ 84067 w 1740790"/>
                    <a:gd name="connsiteY6" fmla="*/ 204392 h 2233666"/>
                    <a:gd name="connsiteX7" fmla="*/ 4981 w 1740790"/>
                    <a:gd name="connsiteY7" fmla="*/ 307303 h 2233666"/>
                    <a:gd name="connsiteX8" fmla="*/ 76555 w 1740790"/>
                    <a:gd name="connsiteY8" fmla="*/ 600919 h 2233666"/>
                    <a:gd name="connsiteX9" fmla="*/ 344958 w 1740790"/>
                    <a:gd name="connsiteY9" fmla="*/ 1807919 h 2233666"/>
                    <a:gd name="connsiteX10" fmla="*/ 948458 w 1740790"/>
                    <a:gd name="connsiteY10" fmla="*/ 2212964 h 2233666"/>
                    <a:gd name="connsiteX11" fmla="*/ 1207915 w 1740790"/>
                    <a:gd name="connsiteY11" fmla="*/ 1996615 h 2233666"/>
                    <a:gd name="connsiteX12" fmla="*/ 1617839 w 1740790"/>
                    <a:gd name="connsiteY12" fmla="*/ 1034431 h 2233666"/>
                    <a:gd name="connsiteX13" fmla="*/ 1739027 w 1740790"/>
                    <a:gd name="connsiteY13" fmla="*/ 385384 h 2233666"/>
                    <a:gd name="connsiteX0" fmla="*/ 1739027 w 1740790"/>
                    <a:gd name="connsiteY0" fmla="*/ 380697 h 2228979"/>
                    <a:gd name="connsiteX1" fmla="*/ 1378716 w 1740790"/>
                    <a:gd name="connsiteY1" fmla="*/ 318069 h 2228979"/>
                    <a:gd name="connsiteX2" fmla="*/ 1231501 w 1740790"/>
                    <a:gd name="connsiteY2" fmla="*/ 215588 h 2228979"/>
                    <a:gd name="connsiteX3" fmla="*/ 1127394 w 1740790"/>
                    <a:gd name="connsiteY3" fmla="*/ 52 h 2228979"/>
                    <a:gd name="connsiteX4" fmla="*/ 591401 w 1740790"/>
                    <a:gd name="connsiteY4" fmla="*/ 235995 h 2228979"/>
                    <a:gd name="connsiteX5" fmla="*/ 84067 w 1740790"/>
                    <a:gd name="connsiteY5" fmla="*/ 199705 h 2228979"/>
                    <a:gd name="connsiteX6" fmla="*/ 4981 w 1740790"/>
                    <a:gd name="connsiteY6" fmla="*/ 302616 h 2228979"/>
                    <a:gd name="connsiteX7" fmla="*/ 76555 w 1740790"/>
                    <a:gd name="connsiteY7" fmla="*/ 596232 h 2228979"/>
                    <a:gd name="connsiteX8" fmla="*/ 344958 w 1740790"/>
                    <a:gd name="connsiteY8" fmla="*/ 1803232 h 2228979"/>
                    <a:gd name="connsiteX9" fmla="*/ 948458 w 1740790"/>
                    <a:gd name="connsiteY9" fmla="*/ 2208277 h 2228979"/>
                    <a:gd name="connsiteX10" fmla="*/ 1207915 w 1740790"/>
                    <a:gd name="connsiteY10" fmla="*/ 1991928 h 2228979"/>
                    <a:gd name="connsiteX11" fmla="*/ 1617839 w 1740790"/>
                    <a:gd name="connsiteY11" fmla="*/ 1029744 h 2228979"/>
                    <a:gd name="connsiteX12" fmla="*/ 1739027 w 1740790"/>
                    <a:gd name="connsiteY12" fmla="*/ 380697 h 2228979"/>
                    <a:gd name="connsiteX0" fmla="*/ 1739027 w 1740790"/>
                    <a:gd name="connsiteY0" fmla="*/ 380645 h 2228927"/>
                    <a:gd name="connsiteX1" fmla="*/ 1378716 w 1740790"/>
                    <a:gd name="connsiteY1" fmla="*/ 318017 h 2228927"/>
                    <a:gd name="connsiteX2" fmla="*/ 1231501 w 1740790"/>
                    <a:gd name="connsiteY2" fmla="*/ 215536 h 2228927"/>
                    <a:gd name="connsiteX3" fmla="*/ 1127394 w 1740790"/>
                    <a:gd name="connsiteY3" fmla="*/ 0 h 2228927"/>
                    <a:gd name="connsiteX4" fmla="*/ 591401 w 1740790"/>
                    <a:gd name="connsiteY4" fmla="*/ 235943 h 2228927"/>
                    <a:gd name="connsiteX5" fmla="*/ 84067 w 1740790"/>
                    <a:gd name="connsiteY5" fmla="*/ 199653 h 2228927"/>
                    <a:gd name="connsiteX6" fmla="*/ 4981 w 1740790"/>
                    <a:gd name="connsiteY6" fmla="*/ 302564 h 2228927"/>
                    <a:gd name="connsiteX7" fmla="*/ 76555 w 1740790"/>
                    <a:gd name="connsiteY7" fmla="*/ 596180 h 2228927"/>
                    <a:gd name="connsiteX8" fmla="*/ 344958 w 1740790"/>
                    <a:gd name="connsiteY8" fmla="*/ 1803180 h 2228927"/>
                    <a:gd name="connsiteX9" fmla="*/ 948458 w 1740790"/>
                    <a:gd name="connsiteY9" fmla="*/ 2208225 h 2228927"/>
                    <a:gd name="connsiteX10" fmla="*/ 1207915 w 1740790"/>
                    <a:gd name="connsiteY10" fmla="*/ 1991876 h 2228927"/>
                    <a:gd name="connsiteX11" fmla="*/ 1617839 w 1740790"/>
                    <a:gd name="connsiteY11" fmla="*/ 1029692 h 2228927"/>
                    <a:gd name="connsiteX12" fmla="*/ 1739027 w 1740790"/>
                    <a:gd name="connsiteY12" fmla="*/ 380645 h 2228927"/>
                    <a:gd name="connsiteX0" fmla="*/ 1739027 w 1740790"/>
                    <a:gd name="connsiteY0" fmla="*/ 380645 h 2228927"/>
                    <a:gd name="connsiteX1" fmla="*/ 1378716 w 1740790"/>
                    <a:gd name="connsiteY1" fmla="*/ 318017 h 2228927"/>
                    <a:gd name="connsiteX2" fmla="*/ 1231501 w 1740790"/>
                    <a:gd name="connsiteY2" fmla="*/ 215536 h 2228927"/>
                    <a:gd name="connsiteX3" fmla="*/ 1152372 w 1740790"/>
                    <a:gd name="connsiteY3" fmla="*/ 0 h 2228927"/>
                    <a:gd name="connsiteX4" fmla="*/ 591401 w 1740790"/>
                    <a:gd name="connsiteY4" fmla="*/ 235943 h 2228927"/>
                    <a:gd name="connsiteX5" fmla="*/ 84067 w 1740790"/>
                    <a:gd name="connsiteY5" fmla="*/ 199653 h 2228927"/>
                    <a:gd name="connsiteX6" fmla="*/ 4981 w 1740790"/>
                    <a:gd name="connsiteY6" fmla="*/ 302564 h 2228927"/>
                    <a:gd name="connsiteX7" fmla="*/ 76555 w 1740790"/>
                    <a:gd name="connsiteY7" fmla="*/ 596180 h 2228927"/>
                    <a:gd name="connsiteX8" fmla="*/ 344958 w 1740790"/>
                    <a:gd name="connsiteY8" fmla="*/ 1803180 h 2228927"/>
                    <a:gd name="connsiteX9" fmla="*/ 948458 w 1740790"/>
                    <a:gd name="connsiteY9" fmla="*/ 2208225 h 2228927"/>
                    <a:gd name="connsiteX10" fmla="*/ 1207915 w 1740790"/>
                    <a:gd name="connsiteY10" fmla="*/ 1991876 h 2228927"/>
                    <a:gd name="connsiteX11" fmla="*/ 1617839 w 1740790"/>
                    <a:gd name="connsiteY11" fmla="*/ 1029692 h 2228927"/>
                    <a:gd name="connsiteX12" fmla="*/ 1739027 w 1740790"/>
                    <a:gd name="connsiteY12" fmla="*/ 380645 h 2228927"/>
                    <a:gd name="connsiteX0" fmla="*/ 1739027 w 1740790"/>
                    <a:gd name="connsiteY0" fmla="*/ 380645 h 2228927"/>
                    <a:gd name="connsiteX1" fmla="*/ 1378716 w 1740790"/>
                    <a:gd name="connsiteY1" fmla="*/ 318017 h 2228927"/>
                    <a:gd name="connsiteX2" fmla="*/ 1231501 w 1740790"/>
                    <a:gd name="connsiteY2" fmla="*/ 215536 h 2228927"/>
                    <a:gd name="connsiteX3" fmla="*/ 1152372 w 1740790"/>
                    <a:gd name="connsiteY3" fmla="*/ 0 h 2228927"/>
                    <a:gd name="connsiteX4" fmla="*/ 591401 w 1740790"/>
                    <a:gd name="connsiteY4" fmla="*/ 235943 h 2228927"/>
                    <a:gd name="connsiteX5" fmla="*/ 84067 w 1740790"/>
                    <a:gd name="connsiteY5" fmla="*/ 199653 h 2228927"/>
                    <a:gd name="connsiteX6" fmla="*/ 4981 w 1740790"/>
                    <a:gd name="connsiteY6" fmla="*/ 302564 h 2228927"/>
                    <a:gd name="connsiteX7" fmla="*/ 76555 w 1740790"/>
                    <a:gd name="connsiteY7" fmla="*/ 596180 h 2228927"/>
                    <a:gd name="connsiteX8" fmla="*/ 344958 w 1740790"/>
                    <a:gd name="connsiteY8" fmla="*/ 1803180 h 2228927"/>
                    <a:gd name="connsiteX9" fmla="*/ 948458 w 1740790"/>
                    <a:gd name="connsiteY9" fmla="*/ 2208225 h 2228927"/>
                    <a:gd name="connsiteX10" fmla="*/ 1207915 w 1740790"/>
                    <a:gd name="connsiteY10" fmla="*/ 1991876 h 2228927"/>
                    <a:gd name="connsiteX11" fmla="*/ 1617839 w 1740790"/>
                    <a:gd name="connsiteY11" fmla="*/ 1029692 h 2228927"/>
                    <a:gd name="connsiteX12" fmla="*/ 1739027 w 1740790"/>
                    <a:gd name="connsiteY12" fmla="*/ 380645 h 2228927"/>
                    <a:gd name="connsiteX0" fmla="*/ 1739498 w 1741261"/>
                    <a:gd name="connsiteY0" fmla="*/ 380645 h 2228927"/>
                    <a:gd name="connsiteX1" fmla="*/ 1379187 w 1741261"/>
                    <a:gd name="connsiteY1" fmla="*/ 318017 h 2228927"/>
                    <a:gd name="connsiteX2" fmla="*/ 1231972 w 1741261"/>
                    <a:gd name="connsiteY2" fmla="*/ 215536 h 2228927"/>
                    <a:gd name="connsiteX3" fmla="*/ 1152843 w 1741261"/>
                    <a:gd name="connsiteY3" fmla="*/ 0 h 2228927"/>
                    <a:gd name="connsiteX4" fmla="*/ 606858 w 1741261"/>
                    <a:gd name="connsiteY4" fmla="*/ 210965 h 2228927"/>
                    <a:gd name="connsiteX5" fmla="*/ 84538 w 1741261"/>
                    <a:gd name="connsiteY5" fmla="*/ 199653 h 2228927"/>
                    <a:gd name="connsiteX6" fmla="*/ 5452 w 1741261"/>
                    <a:gd name="connsiteY6" fmla="*/ 302564 h 2228927"/>
                    <a:gd name="connsiteX7" fmla="*/ 77026 w 1741261"/>
                    <a:gd name="connsiteY7" fmla="*/ 596180 h 2228927"/>
                    <a:gd name="connsiteX8" fmla="*/ 345429 w 1741261"/>
                    <a:gd name="connsiteY8" fmla="*/ 1803180 h 2228927"/>
                    <a:gd name="connsiteX9" fmla="*/ 948929 w 1741261"/>
                    <a:gd name="connsiteY9" fmla="*/ 2208225 h 2228927"/>
                    <a:gd name="connsiteX10" fmla="*/ 1208386 w 1741261"/>
                    <a:gd name="connsiteY10" fmla="*/ 1991876 h 2228927"/>
                    <a:gd name="connsiteX11" fmla="*/ 1618310 w 1741261"/>
                    <a:gd name="connsiteY11" fmla="*/ 1029692 h 2228927"/>
                    <a:gd name="connsiteX12" fmla="*/ 1739498 w 1741261"/>
                    <a:gd name="connsiteY12" fmla="*/ 380645 h 2228927"/>
                    <a:gd name="connsiteX0" fmla="*/ 1743616 w 1745379"/>
                    <a:gd name="connsiteY0" fmla="*/ 380645 h 2228927"/>
                    <a:gd name="connsiteX1" fmla="*/ 1383305 w 1745379"/>
                    <a:gd name="connsiteY1" fmla="*/ 318017 h 2228927"/>
                    <a:gd name="connsiteX2" fmla="*/ 1236090 w 1745379"/>
                    <a:gd name="connsiteY2" fmla="*/ 215536 h 2228927"/>
                    <a:gd name="connsiteX3" fmla="*/ 1156961 w 1745379"/>
                    <a:gd name="connsiteY3" fmla="*/ 0 h 2228927"/>
                    <a:gd name="connsiteX4" fmla="*/ 610976 w 1745379"/>
                    <a:gd name="connsiteY4" fmla="*/ 210965 h 2228927"/>
                    <a:gd name="connsiteX5" fmla="*/ 88656 w 1745379"/>
                    <a:gd name="connsiteY5" fmla="*/ 199653 h 2228927"/>
                    <a:gd name="connsiteX6" fmla="*/ 4573 w 1745379"/>
                    <a:gd name="connsiteY6" fmla="*/ 177675 h 2228927"/>
                    <a:gd name="connsiteX7" fmla="*/ 81144 w 1745379"/>
                    <a:gd name="connsiteY7" fmla="*/ 596180 h 2228927"/>
                    <a:gd name="connsiteX8" fmla="*/ 349547 w 1745379"/>
                    <a:gd name="connsiteY8" fmla="*/ 1803180 h 2228927"/>
                    <a:gd name="connsiteX9" fmla="*/ 953047 w 1745379"/>
                    <a:gd name="connsiteY9" fmla="*/ 2208225 h 2228927"/>
                    <a:gd name="connsiteX10" fmla="*/ 1212504 w 1745379"/>
                    <a:gd name="connsiteY10" fmla="*/ 1991876 h 2228927"/>
                    <a:gd name="connsiteX11" fmla="*/ 1622428 w 1745379"/>
                    <a:gd name="connsiteY11" fmla="*/ 1029692 h 2228927"/>
                    <a:gd name="connsiteX12" fmla="*/ 1743616 w 1745379"/>
                    <a:gd name="connsiteY12" fmla="*/ 380645 h 2228927"/>
                    <a:gd name="connsiteX0" fmla="*/ 1739044 w 1740807"/>
                    <a:gd name="connsiteY0" fmla="*/ 380645 h 2228927"/>
                    <a:gd name="connsiteX1" fmla="*/ 1378733 w 1740807"/>
                    <a:gd name="connsiteY1" fmla="*/ 318017 h 2228927"/>
                    <a:gd name="connsiteX2" fmla="*/ 1231518 w 1740807"/>
                    <a:gd name="connsiteY2" fmla="*/ 215536 h 2228927"/>
                    <a:gd name="connsiteX3" fmla="*/ 1152389 w 1740807"/>
                    <a:gd name="connsiteY3" fmla="*/ 0 h 2228927"/>
                    <a:gd name="connsiteX4" fmla="*/ 606404 w 1740807"/>
                    <a:gd name="connsiteY4" fmla="*/ 210965 h 2228927"/>
                    <a:gd name="connsiteX5" fmla="*/ 84084 w 1740807"/>
                    <a:gd name="connsiteY5" fmla="*/ 199653 h 2228927"/>
                    <a:gd name="connsiteX6" fmla="*/ 1 w 1740807"/>
                    <a:gd name="connsiteY6" fmla="*/ 177675 h 2228927"/>
                    <a:gd name="connsiteX7" fmla="*/ 76572 w 1740807"/>
                    <a:gd name="connsiteY7" fmla="*/ 596180 h 2228927"/>
                    <a:gd name="connsiteX8" fmla="*/ 344975 w 1740807"/>
                    <a:gd name="connsiteY8" fmla="*/ 1803180 h 2228927"/>
                    <a:gd name="connsiteX9" fmla="*/ 948475 w 1740807"/>
                    <a:gd name="connsiteY9" fmla="*/ 2208225 h 2228927"/>
                    <a:gd name="connsiteX10" fmla="*/ 1207932 w 1740807"/>
                    <a:gd name="connsiteY10" fmla="*/ 1991876 h 2228927"/>
                    <a:gd name="connsiteX11" fmla="*/ 1617856 w 1740807"/>
                    <a:gd name="connsiteY11" fmla="*/ 1029692 h 2228927"/>
                    <a:gd name="connsiteX12" fmla="*/ 1739044 w 1740807"/>
                    <a:gd name="connsiteY12" fmla="*/ 380645 h 2228927"/>
                    <a:gd name="connsiteX0" fmla="*/ 1772607 w 1774370"/>
                    <a:gd name="connsiteY0" fmla="*/ 380645 h 2228927"/>
                    <a:gd name="connsiteX1" fmla="*/ 1412296 w 1774370"/>
                    <a:gd name="connsiteY1" fmla="*/ 318017 h 2228927"/>
                    <a:gd name="connsiteX2" fmla="*/ 1265081 w 1774370"/>
                    <a:gd name="connsiteY2" fmla="*/ 215536 h 2228927"/>
                    <a:gd name="connsiteX3" fmla="*/ 1185952 w 1774370"/>
                    <a:gd name="connsiteY3" fmla="*/ 0 h 2228927"/>
                    <a:gd name="connsiteX4" fmla="*/ 639967 w 1774370"/>
                    <a:gd name="connsiteY4" fmla="*/ 210965 h 2228927"/>
                    <a:gd name="connsiteX5" fmla="*/ 33564 w 1774370"/>
                    <a:gd name="connsiteY5" fmla="*/ 177675 h 2228927"/>
                    <a:gd name="connsiteX6" fmla="*/ 110135 w 1774370"/>
                    <a:gd name="connsiteY6" fmla="*/ 596180 h 2228927"/>
                    <a:gd name="connsiteX7" fmla="*/ 378538 w 1774370"/>
                    <a:gd name="connsiteY7" fmla="*/ 1803180 h 2228927"/>
                    <a:gd name="connsiteX8" fmla="*/ 982038 w 1774370"/>
                    <a:gd name="connsiteY8" fmla="*/ 2208225 h 2228927"/>
                    <a:gd name="connsiteX9" fmla="*/ 1241495 w 1774370"/>
                    <a:gd name="connsiteY9" fmla="*/ 1991876 h 2228927"/>
                    <a:gd name="connsiteX10" fmla="*/ 1651419 w 1774370"/>
                    <a:gd name="connsiteY10" fmla="*/ 1029692 h 2228927"/>
                    <a:gd name="connsiteX11" fmla="*/ 1772607 w 1774370"/>
                    <a:gd name="connsiteY11" fmla="*/ 380645 h 2228927"/>
                    <a:gd name="connsiteX0" fmla="*/ 1739044 w 1740807"/>
                    <a:gd name="connsiteY0" fmla="*/ 380645 h 2228927"/>
                    <a:gd name="connsiteX1" fmla="*/ 1378733 w 1740807"/>
                    <a:gd name="connsiteY1" fmla="*/ 318017 h 2228927"/>
                    <a:gd name="connsiteX2" fmla="*/ 1231518 w 1740807"/>
                    <a:gd name="connsiteY2" fmla="*/ 215536 h 2228927"/>
                    <a:gd name="connsiteX3" fmla="*/ 1152389 w 1740807"/>
                    <a:gd name="connsiteY3" fmla="*/ 0 h 2228927"/>
                    <a:gd name="connsiteX4" fmla="*/ 606404 w 1740807"/>
                    <a:gd name="connsiteY4" fmla="*/ 210965 h 2228927"/>
                    <a:gd name="connsiteX5" fmla="*/ 1 w 1740807"/>
                    <a:gd name="connsiteY5" fmla="*/ 177675 h 2228927"/>
                    <a:gd name="connsiteX6" fmla="*/ 76572 w 1740807"/>
                    <a:gd name="connsiteY6" fmla="*/ 596180 h 2228927"/>
                    <a:gd name="connsiteX7" fmla="*/ 344975 w 1740807"/>
                    <a:gd name="connsiteY7" fmla="*/ 1803180 h 2228927"/>
                    <a:gd name="connsiteX8" fmla="*/ 948475 w 1740807"/>
                    <a:gd name="connsiteY8" fmla="*/ 2208225 h 2228927"/>
                    <a:gd name="connsiteX9" fmla="*/ 1207932 w 1740807"/>
                    <a:gd name="connsiteY9" fmla="*/ 1991876 h 2228927"/>
                    <a:gd name="connsiteX10" fmla="*/ 1617856 w 1740807"/>
                    <a:gd name="connsiteY10" fmla="*/ 1029692 h 2228927"/>
                    <a:gd name="connsiteX11" fmla="*/ 1739044 w 1740807"/>
                    <a:gd name="connsiteY11" fmla="*/ 380645 h 2228927"/>
                    <a:gd name="connsiteX0" fmla="*/ 1739042 w 1740805"/>
                    <a:gd name="connsiteY0" fmla="*/ 380645 h 2228927"/>
                    <a:gd name="connsiteX1" fmla="*/ 1378731 w 1740805"/>
                    <a:gd name="connsiteY1" fmla="*/ 318017 h 2228927"/>
                    <a:gd name="connsiteX2" fmla="*/ 1231516 w 1740805"/>
                    <a:gd name="connsiteY2" fmla="*/ 215536 h 2228927"/>
                    <a:gd name="connsiteX3" fmla="*/ 1152387 w 1740805"/>
                    <a:gd name="connsiteY3" fmla="*/ 0 h 2228927"/>
                    <a:gd name="connsiteX4" fmla="*/ 606402 w 1740805"/>
                    <a:gd name="connsiteY4" fmla="*/ 210965 h 2228927"/>
                    <a:gd name="connsiteX5" fmla="*/ -1 w 1740805"/>
                    <a:gd name="connsiteY5" fmla="*/ 177675 h 2228927"/>
                    <a:gd name="connsiteX6" fmla="*/ 76570 w 1740805"/>
                    <a:gd name="connsiteY6" fmla="*/ 596180 h 2228927"/>
                    <a:gd name="connsiteX7" fmla="*/ 344973 w 1740805"/>
                    <a:gd name="connsiteY7" fmla="*/ 1803180 h 2228927"/>
                    <a:gd name="connsiteX8" fmla="*/ 948473 w 1740805"/>
                    <a:gd name="connsiteY8" fmla="*/ 2208225 h 2228927"/>
                    <a:gd name="connsiteX9" fmla="*/ 1207930 w 1740805"/>
                    <a:gd name="connsiteY9" fmla="*/ 1991876 h 2228927"/>
                    <a:gd name="connsiteX10" fmla="*/ 1617854 w 1740805"/>
                    <a:gd name="connsiteY10" fmla="*/ 1029692 h 2228927"/>
                    <a:gd name="connsiteX11" fmla="*/ 1739042 w 1740805"/>
                    <a:gd name="connsiteY11" fmla="*/ 380645 h 2228927"/>
                    <a:gd name="connsiteX0" fmla="*/ 1739044 w 1740807"/>
                    <a:gd name="connsiteY0" fmla="*/ 381774 h 2230056"/>
                    <a:gd name="connsiteX1" fmla="*/ 1378733 w 1740807"/>
                    <a:gd name="connsiteY1" fmla="*/ 319146 h 2230056"/>
                    <a:gd name="connsiteX2" fmla="*/ 1152389 w 1740807"/>
                    <a:gd name="connsiteY2" fmla="*/ 1129 h 2230056"/>
                    <a:gd name="connsiteX3" fmla="*/ 606404 w 1740807"/>
                    <a:gd name="connsiteY3" fmla="*/ 212094 h 2230056"/>
                    <a:gd name="connsiteX4" fmla="*/ 1 w 1740807"/>
                    <a:gd name="connsiteY4" fmla="*/ 178804 h 2230056"/>
                    <a:gd name="connsiteX5" fmla="*/ 76572 w 1740807"/>
                    <a:gd name="connsiteY5" fmla="*/ 597309 h 2230056"/>
                    <a:gd name="connsiteX6" fmla="*/ 344975 w 1740807"/>
                    <a:gd name="connsiteY6" fmla="*/ 1804309 h 2230056"/>
                    <a:gd name="connsiteX7" fmla="*/ 948475 w 1740807"/>
                    <a:gd name="connsiteY7" fmla="*/ 2209354 h 2230056"/>
                    <a:gd name="connsiteX8" fmla="*/ 1207932 w 1740807"/>
                    <a:gd name="connsiteY8" fmla="*/ 1993005 h 2230056"/>
                    <a:gd name="connsiteX9" fmla="*/ 1617856 w 1740807"/>
                    <a:gd name="connsiteY9" fmla="*/ 1030821 h 2230056"/>
                    <a:gd name="connsiteX10" fmla="*/ 1739044 w 1740807"/>
                    <a:gd name="connsiteY10" fmla="*/ 381774 h 2230056"/>
                    <a:gd name="connsiteX0" fmla="*/ 1739042 w 1740805"/>
                    <a:gd name="connsiteY0" fmla="*/ 380645 h 2228927"/>
                    <a:gd name="connsiteX1" fmla="*/ 1378731 w 1740805"/>
                    <a:gd name="connsiteY1" fmla="*/ 318017 h 2228927"/>
                    <a:gd name="connsiteX2" fmla="*/ 1152387 w 1740805"/>
                    <a:gd name="connsiteY2" fmla="*/ 0 h 2228927"/>
                    <a:gd name="connsiteX3" fmla="*/ 606402 w 1740805"/>
                    <a:gd name="connsiteY3" fmla="*/ 210965 h 2228927"/>
                    <a:gd name="connsiteX4" fmla="*/ -1 w 1740805"/>
                    <a:gd name="connsiteY4" fmla="*/ 177675 h 2228927"/>
                    <a:gd name="connsiteX5" fmla="*/ 76570 w 1740805"/>
                    <a:gd name="connsiteY5" fmla="*/ 596180 h 2228927"/>
                    <a:gd name="connsiteX6" fmla="*/ 344973 w 1740805"/>
                    <a:gd name="connsiteY6" fmla="*/ 1803180 h 2228927"/>
                    <a:gd name="connsiteX7" fmla="*/ 948473 w 1740805"/>
                    <a:gd name="connsiteY7" fmla="*/ 2208225 h 2228927"/>
                    <a:gd name="connsiteX8" fmla="*/ 1207930 w 1740805"/>
                    <a:gd name="connsiteY8" fmla="*/ 1991876 h 2228927"/>
                    <a:gd name="connsiteX9" fmla="*/ 1617854 w 1740805"/>
                    <a:gd name="connsiteY9" fmla="*/ 1029692 h 2228927"/>
                    <a:gd name="connsiteX10" fmla="*/ 1739042 w 1740805"/>
                    <a:gd name="connsiteY10" fmla="*/ 380645 h 2228927"/>
                    <a:gd name="connsiteX0" fmla="*/ 1739044 w 1740807"/>
                    <a:gd name="connsiteY0" fmla="*/ 380645 h 2228927"/>
                    <a:gd name="connsiteX1" fmla="*/ 1378733 w 1740807"/>
                    <a:gd name="connsiteY1" fmla="*/ 318017 h 2228927"/>
                    <a:gd name="connsiteX2" fmla="*/ 1152389 w 1740807"/>
                    <a:gd name="connsiteY2" fmla="*/ 0 h 2228927"/>
                    <a:gd name="connsiteX3" fmla="*/ 606404 w 1740807"/>
                    <a:gd name="connsiteY3" fmla="*/ 210965 h 2228927"/>
                    <a:gd name="connsiteX4" fmla="*/ 1 w 1740807"/>
                    <a:gd name="connsiteY4" fmla="*/ 177675 h 2228927"/>
                    <a:gd name="connsiteX5" fmla="*/ 76572 w 1740807"/>
                    <a:gd name="connsiteY5" fmla="*/ 596180 h 2228927"/>
                    <a:gd name="connsiteX6" fmla="*/ 344975 w 1740807"/>
                    <a:gd name="connsiteY6" fmla="*/ 1803180 h 2228927"/>
                    <a:gd name="connsiteX7" fmla="*/ 948475 w 1740807"/>
                    <a:gd name="connsiteY7" fmla="*/ 2208225 h 2228927"/>
                    <a:gd name="connsiteX8" fmla="*/ 1207932 w 1740807"/>
                    <a:gd name="connsiteY8" fmla="*/ 1991876 h 2228927"/>
                    <a:gd name="connsiteX9" fmla="*/ 1617856 w 1740807"/>
                    <a:gd name="connsiteY9" fmla="*/ 1029692 h 2228927"/>
                    <a:gd name="connsiteX10" fmla="*/ 1739044 w 1740807"/>
                    <a:gd name="connsiteY10" fmla="*/ 380645 h 2228927"/>
                    <a:gd name="connsiteX0" fmla="*/ 1739042 w 1740805"/>
                    <a:gd name="connsiteY0" fmla="*/ 380645 h 2238396"/>
                    <a:gd name="connsiteX1" fmla="*/ 1378731 w 1740805"/>
                    <a:gd name="connsiteY1" fmla="*/ 318017 h 2238396"/>
                    <a:gd name="connsiteX2" fmla="*/ 1152387 w 1740805"/>
                    <a:gd name="connsiteY2" fmla="*/ 0 h 2238396"/>
                    <a:gd name="connsiteX3" fmla="*/ 606402 w 1740805"/>
                    <a:gd name="connsiteY3" fmla="*/ 210965 h 2238396"/>
                    <a:gd name="connsiteX4" fmla="*/ -1 w 1740805"/>
                    <a:gd name="connsiteY4" fmla="*/ 177675 h 2238396"/>
                    <a:gd name="connsiteX5" fmla="*/ 76570 w 1740805"/>
                    <a:gd name="connsiteY5" fmla="*/ 596180 h 2238396"/>
                    <a:gd name="connsiteX6" fmla="*/ 344973 w 1740805"/>
                    <a:gd name="connsiteY6" fmla="*/ 1803180 h 2238396"/>
                    <a:gd name="connsiteX7" fmla="*/ 928491 w 1740805"/>
                    <a:gd name="connsiteY7" fmla="*/ 2218217 h 2238396"/>
                    <a:gd name="connsiteX8" fmla="*/ 1207930 w 1740805"/>
                    <a:gd name="connsiteY8" fmla="*/ 1991876 h 2238396"/>
                    <a:gd name="connsiteX9" fmla="*/ 1617854 w 1740805"/>
                    <a:gd name="connsiteY9" fmla="*/ 1029692 h 2238396"/>
                    <a:gd name="connsiteX10" fmla="*/ 1739042 w 1740805"/>
                    <a:gd name="connsiteY10" fmla="*/ 380645 h 2238396"/>
                    <a:gd name="connsiteX0" fmla="*/ 1739044 w 1740807"/>
                    <a:gd name="connsiteY0" fmla="*/ 380645 h 2221198"/>
                    <a:gd name="connsiteX1" fmla="*/ 1378733 w 1740807"/>
                    <a:gd name="connsiteY1" fmla="*/ 318017 h 2221198"/>
                    <a:gd name="connsiteX2" fmla="*/ 1152389 w 1740807"/>
                    <a:gd name="connsiteY2" fmla="*/ 0 h 2221198"/>
                    <a:gd name="connsiteX3" fmla="*/ 606404 w 1740807"/>
                    <a:gd name="connsiteY3" fmla="*/ 210965 h 2221198"/>
                    <a:gd name="connsiteX4" fmla="*/ 1 w 1740807"/>
                    <a:gd name="connsiteY4" fmla="*/ 177675 h 2221198"/>
                    <a:gd name="connsiteX5" fmla="*/ 76572 w 1740807"/>
                    <a:gd name="connsiteY5" fmla="*/ 596180 h 2221198"/>
                    <a:gd name="connsiteX6" fmla="*/ 344975 w 1740807"/>
                    <a:gd name="connsiteY6" fmla="*/ 1803180 h 2221198"/>
                    <a:gd name="connsiteX7" fmla="*/ 928493 w 1740807"/>
                    <a:gd name="connsiteY7" fmla="*/ 2218217 h 2221198"/>
                    <a:gd name="connsiteX8" fmla="*/ 1207932 w 1740807"/>
                    <a:gd name="connsiteY8" fmla="*/ 1991876 h 2221198"/>
                    <a:gd name="connsiteX9" fmla="*/ 1617856 w 1740807"/>
                    <a:gd name="connsiteY9" fmla="*/ 1029692 h 2221198"/>
                    <a:gd name="connsiteX10" fmla="*/ 1739044 w 1740807"/>
                    <a:gd name="connsiteY10" fmla="*/ 380645 h 2221198"/>
                    <a:gd name="connsiteX0" fmla="*/ 1739042 w 1740805"/>
                    <a:gd name="connsiteY0" fmla="*/ 380645 h 2295430"/>
                    <a:gd name="connsiteX1" fmla="*/ 1378731 w 1740805"/>
                    <a:gd name="connsiteY1" fmla="*/ 318017 h 2295430"/>
                    <a:gd name="connsiteX2" fmla="*/ 1152387 w 1740805"/>
                    <a:gd name="connsiteY2" fmla="*/ 0 h 2295430"/>
                    <a:gd name="connsiteX3" fmla="*/ 606402 w 1740805"/>
                    <a:gd name="connsiteY3" fmla="*/ 210965 h 2295430"/>
                    <a:gd name="connsiteX4" fmla="*/ -1 w 1740805"/>
                    <a:gd name="connsiteY4" fmla="*/ 177675 h 2295430"/>
                    <a:gd name="connsiteX5" fmla="*/ 76570 w 1740805"/>
                    <a:gd name="connsiteY5" fmla="*/ 596180 h 2295430"/>
                    <a:gd name="connsiteX6" fmla="*/ 344973 w 1740805"/>
                    <a:gd name="connsiteY6" fmla="*/ 1803180 h 2295430"/>
                    <a:gd name="connsiteX7" fmla="*/ 858554 w 1740805"/>
                    <a:gd name="connsiteY7" fmla="*/ 2293150 h 2295430"/>
                    <a:gd name="connsiteX8" fmla="*/ 1207930 w 1740805"/>
                    <a:gd name="connsiteY8" fmla="*/ 1991876 h 2295430"/>
                    <a:gd name="connsiteX9" fmla="*/ 1617854 w 1740805"/>
                    <a:gd name="connsiteY9" fmla="*/ 1029692 h 2295430"/>
                    <a:gd name="connsiteX10" fmla="*/ 1739042 w 1740805"/>
                    <a:gd name="connsiteY10" fmla="*/ 380645 h 2295430"/>
                    <a:gd name="connsiteX0" fmla="*/ 1739044 w 1740807"/>
                    <a:gd name="connsiteY0" fmla="*/ 380645 h 2295241"/>
                    <a:gd name="connsiteX1" fmla="*/ 1378733 w 1740807"/>
                    <a:gd name="connsiteY1" fmla="*/ 318017 h 2295241"/>
                    <a:gd name="connsiteX2" fmla="*/ 1152389 w 1740807"/>
                    <a:gd name="connsiteY2" fmla="*/ 0 h 2295241"/>
                    <a:gd name="connsiteX3" fmla="*/ 606404 w 1740807"/>
                    <a:gd name="connsiteY3" fmla="*/ 210965 h 2295241"/>
                    <a:gd name="connsiteX4" fmla="*/ 1 w 1740807"/>
                    <a:gd name="connsiteY4" fmla="*/ 177675 h 2295241"/>
                    <a:gd name="connsiteX5" fmla="*/ 76572 w 1740807"/>
                    <a:gd name="connsiteY5" fmla="*/ 596180 h 2295241"/>
                    <a:gd name="connsiteX6" fmla="*/ 344975 w 1740807"/>
                    <a:gd name="connsiteY6" fmla="*/ 1803180 h 2295241"/>
                    <a:gd name="connsiteX7" fmla="*/ 858556 w 1740807"/>
                    <a:gd name="connsiteY7" fmla="*/ 2293150 h 2295241"/>
                    <a:gd name="connsiteX8" fmla="*/ 1207932 w 1740807"/>
                    <a:gd name="connsiteY8" fmla="*/ 1991876 h 2295241"/>
                    <a:gd name="connsiteX9" fmla="*/ 1617856 w 1740807"/>
                    <a:gd name="connsiteY9" fmla="*/ 1029692 h 2295241"/>
                    <a:gd name="connsiteX10" fmla="*/ 1739044 w 1740807"/>
                    <a:gd name="connsiteY10" fmla="*/ 380645 h 2295241"/>
                    <a:gd name="connsiteX0" fmla="*/ 1739042 w 1740805"/>
                    <a:gd name="connsiteY0" fmla="*/ 380645 h 2294034"/>
                    <a:gd name="connsiteX1" fmla="*/ 1378731 w 1740805"/>
                    <a:gd name="connsiteY1" fmla="*/ 318017 h 2294034"/>
                    <a:gd name="connsiteX2" fmla="*/ 1152387 w 1740805"/>
                    <a:gd name="connsiteY2" fmla="*/ 0 h 2294034"/>
                    <a:gd name="connsiteX3" fmla="*/ 606402 w 1740805"/>
                    <a:gd name="connsiteY3" fmla="*/ 210965 h 2294034"/>
                    <a:gd name="connsiteX4" fmla="*/ -1 w 1740805"/>
                    <a:gd name="connsiteY4" fmla="*/ 177675 h 2294034"/>
                    <a:gd name="connsiteX5" fmla="*/ 76570 w 1740805"/>
                    <a:gd name="connsiteY5" fmla="*/ 596180 h 2294034"/>
                    <a:gd name="connsiteX6" fmla="*/ 344973 w 1740805"/>
                    <a:gd name="connsiteY6" fmla="*/ 1803180 h 2294034"/>
                    <a:gd name="connsiteX7" fmla="*/ 858554 w 1740805"/>
                    <a:gd name="connsiteY7" fmla="*/ 2293150 h 2294034"/>
                    <a:gd name="connsiteX8" fmla="*/ 1207930 w 1740805"/>
                    <a:gd name="connsiteY8" fmla="*/ 1991876 h 2294034"/>
                    <a:gd name="connsiteX9" fmla="*/ 1617854 w 1740805"/>
                    <a:gd name="connsiteY9" fmla="*/ 1029692 h 2294034"/>
                    <a:gd name="connsiteX10" fmla="*/ 1739042 w 1740805"/>
                    <a:gd name="connsiteY10" fmla="*/ 380645 h 22940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740805" h="2294034">
                      <a:moveTo>
                        <a:pt x="1739042" y="380645"/>
                      </a:moveTo>
                      <a:cubicBezTo>
                        <a:pt x="1622734" y="385525"/>
                        <a:pt x="1476507" y="381458"/>
                        <a:pt x="1378731" y="318017"/>
                      </a:cubicBezTo>
                      <a:cubicBezTo>
                        <a:pt x="1280955" y="254576"/>
                        <a:pt x="1241144" y="132739"/>
                        <a:pt x="1152387" y="0"/>
                      </a:cubicBezTo>
                      <a:cubicBezTo>
                        <a:pt x="993692" y="87064"/>
                        <a:pt x="798467" y="181353"/>
                        <a:pt x="606402" y="210965"/>
                      </a:cubicBezTo>
                      <a:cubicBezTo>
                        <a:pt x="414337" y="240577"/>
                        <a:pt x="298116" y="213385"/>
                        <a:pt x="-1" y="177675"/>
                      </a:cubicBezTo>
                      <a:cubicBezTo>
                        <a:pt x="1612" y="296828"/>
                        <a:pt x="19074" y="325263"/>
                        <a:pt x="76570" y="596180"/>
                      </a:cubicBezTo>
                      <a:cubicBezTo>
                        <a:pt x="134066" y="867098"/>
                        <a:pt x="214642" y="1520352"/>
                        <a:pt x="344973" y="1803180"/>
                      </a:cubicBezTo>
                      <a:cubicBezTo>
                        <a:pt x="475304" y="2086008"/>
                        <a:pt x="578019" y="2309929"/>
                        <a:pt x="858554" y="2293150"/>
                      </a:cubicBezTo>
                      <a:cubicBezTo>
                        <a:pt x="982850" y="2285716"/>
                        <a:pt x="1081380" y="2202452"/>
                        <a:pt x="1207930" y="1991876"/>
                      </a:cubicBezTo>
                      <a:cubicBezTo>
                        <a:pt x="1334480" y="1781300"/>
                        <a:pt x="1529335" y="1298230"/>
                        <a:pt x="1617854" y="1029692"/>
                      </a:cubicBezTo>
                      <a:cubicBezTo>
                        <a:pt x="1673975" y="819850"/>
                        <a:pt x="1753682" y="599434"/>
                        <a:pt x="1739042" y="380645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73" name="Freeform: Shape 2072">
                  <a:extLst>
                    <a:ext uri="{FF2B5EF4-FFF2-40B4-BE49-F238E27FC236}">
                      <a16:creationId xmlns:a16="http://schemas.microsoft.com/office/drawing/2014/main" id="{B258001A-8592-461B-B19C-341F078DDD48}"/>
                    </a:ext>
                  </a:extLst>
                </p:cNvPr>
                <p:cNvSpPr/>
                <p:nvPr/>
              </p:nvSpPr>
              <p:spPr>
                <a:xfrm>
                  <a:off x="4608357" y="3882576"/>
                  <a:ext cx="1125534" cy="1212507"/>
                </a:xfrm>
                <a:custGeom>
                  <a:avLst/>
                  <a:gdLst>
                    <a:gd name="connsiteX0" fmla="*/ 1789894 w 1789352"/>
                    <a:gd name="connsiteY0" fmla="*/ 287110 h 1927621"/>
                    <a:gd name="connsiteX1" fmla="*/ 1651626 w 1789352"/>
                    <a:gd name="connsiteY1" fmla="*/ 14640 h 1927621"/>
                    <a:gd name="connsiteX2" fmla="*/ 1647559 w 1789352"/>
                    <a:gd name="connsiteY2" fmla="*/ 0 h 1927621"/>
                    <a:gd name="connsiteX3" fmla="*/ 952151 w 1789352"/>
                    <a:gd name="connsiteY3" fmla="*/ 91908 h 1927621"/>
                    <a:gd name="connsiteX4" fmla="*/ 94889 w 1789352"/>
                    <a:gd name="connsiteY4" fmla="*/ 93534 h 1927621"/>
                    <a:gd name="connsiteX5" fmla="*/ 43648 w 1789352"/>
                    <a:gd name="connsiteY5" fmla="*/ 208216 h 1927621"/>
                    <a:gd name="connsiteX6" fmla="*/ 26568 w 1789352"/>
                    <a:gd name="connsiteY6" fmla="*/ 662061 h 1927621"/>
                    <a:gd name="connsiteX7" fmla="*/ 177850 w 1789352"/>
                    <a:gd name="connsiteY7" fmla="*/ 1137052 h 1927621"/>
                    <a:gd name="connsiteX8" fmla="*/ 808190 w 1789352"/>
                    <a:gd name="connsiteY8" fmla="*/ 1906475 h 1927621"/>
                    <a:gd name="connsiteX9" fmla="*/ 1175007 w 1789352"/>
                    <a:gd name="connsiteY9" fmla="*/ 1772273 h 1927621"/>
                    <a:gd name="connsiteX10" fmla="*/ 1468624 w 1789352"/>
                    <a:gd name="connsiteY10" fmla="*/ 1348521 h 1927621"/>
                    <a:gd name="connsiteX11" fmla="*/ 1703680 w 1789352"/>
                    <a:gd name="connsiteY11" fmla="*/ 887356 h 1927621"/>
                    <a:gd name="connsiteX12" fmla="*/ 1776881 w 1789352"/>
                    <a:gd name="connsiteY12" fmla="*/ 565273 h 1927621"/>
                    <a:gd name="connsiteX13" fmla="*/ 1789894 w 1789352"/>
                    <a:gd name="connsiteY13" fmla="*/ 287110 h 19276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789352" h="1927621">
                      <a:moveTo>
                        <a:pt x="1789894" y="287110"/>
                      </a:moveTo>
                      <a:cubicBezTo>
                        <a:pt x="1776881" y="183002"/>
                        <a:pt x="1721573" y="91908"/>
                        <a:pt x="1651626" y="14640"/>
                      </a:cubicBezTo>
                      <a:cubicBezTo>
                        <a:pt x="1648372" y="11387"/>
                        <a:pt x="1649186" y="4880"/>
                        <a:pt x="1647559" y="0"/>
                      </a:cubicBezTo>
                      <a:cubicBezTo>
                        <a:pt x="1424703" y="82148"/>
                        <a:pt x="1186394" y="88654"/>
                        <a:pt x="952151" y="91908"/>
                      </a:cubicBezTo>
                      <a:cubicBezTo>
                        <a:pt x="666669" y="95974"/>
                        <a:pt x="381185" y="94348"/>
                        <a:pt x="94889" y="93534"/>
                      </a:cubicBezTo>
                      <a:cubicBezTo>
                        <a:pt x="94075" y="93534"/>
                        <a:pt x="46902" y="200082"/>
                        <a:pt x="43648" y="208216"/>
                      </a:cubicBezTo>
                      <a:cubicBezTo>
                        <a:pt x="-17353" y="354617"/>
                        <a:pt x="-5966" y="510779"/>
                        <a:pt x="26568" y="662061"/>
                      </a:cubicBezTo>
                      <a:cubicBezTo>
                        <a:pt x="61542" y="825542"/>
                        <a:pt x="111969" y="983331"/>
                        <a:pt x="177850" y="1137052"/>
                      </a:cubicBezTo>
                      <a:cubicBezTo>
                        <a:pt x="310424" y="1446123"/>
                        <a:pt x="493426" y="1754379"/>
                        <a:pt x="808190" y="1906475"/>
                      </a:cubicBezTo>
                      <a:cubicBezTo>
                        <a:pt x="949712" y="1974795"/>
                        <a:pt x="1083913" y="1875567"/>
                        <a:pt x="1175007" y="1772273"/>
                      </a:cubicBezTo>
                      <a:cubicBezTo>
                        <a:pt x="1288875" y="1644578"/>
                        <a:pt x="1376716" y="1492483"/>
                        <a:pt x="1468624" y="1348521"/>
                      </a:cubicBezTo>
                      <a:cubicBezTo>
                        <a:pt x="1562158" y="1202933"/>
                        <a:pt x="1646746" y="1050838"/>
                        <a:pt x="1703680" y="887356"/>
                      </a:cubicBezTo>
                      <a:cubicBezTo>
                        <a:pt x="1740280" y="783249"/>
                        <a:pt x="1763867" y="674261"/>
                        <a:pt x="1776881" y="565273"/>
                      </a:cubicBezTo>
                      <a:cubicBezTo>
                        <a:pt x="1788267" y="477432"/>
                        <a:pt x="1801281" y="377391"/>
                        <a:pt x="1789894" y="287110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74" name="Freeform: Shape 2073">
                  <a:extLst>
                    <a:ext uri="{FF2B5EF4-FFF2-40B4-BE49-F238E27FC236}">
                      <a16:creationId xmlns:a16="http://schemas.microsoft.com/office/drawing/2014/main" id="{378378DB-830B-45D2-B190-E3621AE5002A}"/>
                    </a:ext>
                  </a:extLst>
                </p:cNvPr>
                <p:cNvSpPr/>
                <p:nvPr/>
              </p:nvSpPr>
              <p:spPr>
                <a:xfrm>
                  <a:off x="4267475" y="2052010"/>
                  <a:ext cx="1493891" cy="1949221"/>
                </a:xfrm>
                <a:custGeom>
                  <a:avLst/>
                  <a:gdLst>
                    <a:gd name="connsiteX0" fmla="*/ 2376043 w 2374959"/>
                    <a:gd name="connsiteY0" fmla="*/ 2668646 h 3098834"/>
                    <a:gd name="connsiteX1" fmla="*/ 2374416 w 2374959"/>
                    <a:gd name="connsiteY1" fmla="*/ 2056199 h 3098834"/>
                    <a:gd name="connsiteX2" fmla="*/ 2295522 w 2374959"/>
                    <a:gd name="connsiteY2" fmla="*/ 1418539 h 3098834"/>
                    <a:gd name="connsiteX3" fmla="*/ 2128787 w 2374959"/>
                    <a:gd name="connsiteY3" fmla="*/ 853266 h 3098834"/>
                    <a:gd name="connsiteX4" fmla="*/ 1880717 w 2374959"/>
                    <a:gd name="connsiteY4" fmla="*/ 390474 h 3098834"/>
                    <a:gd name="connsiteX5" fmla="*/ 1485433 w 2374959"/>
                    <a:gd name="connsiteY5" fmla="*/ 68391 h 3098834"/>
                    <a:gd name="connsiteX6" fmla="*/ 1175550 w 2374959"/>
                    <a:gd name="connsiteY6" fmla="*/ 70 h 3098834"/>
                    <a:gd name="connsiteX7" fmla="*/ 870546 w 2374959"/>
                    <a:gd name="connsiteY7" fmla="*/ 80591 h 3098834"/>
                    <a:gd name="connsiteX8" fmla="*/ 648504 w 2374959"/>
                    <a:gd name="connsiteY8" fmla="*/ 239193 h 3098834"/>
                    <a:gd name="connsiteX9" fmla="*/ 89738 w 2374959"/>
                    <a:gd name="connsiteY9" fmla="*/ 1201377 h 3098834"/>
                    <a:gd name="connsiteX10" fmla="*/ 19790 w 2374959"/>
                    <a:gd name="connsiteY10" fmla="*/ 2472631 h 3098834"/>
                    <a:gd name="connsiteX11" fmla="*/ 36057 w 2374959"/>
                    <a:gd name="connsiteY11" fmla="*/ 2679220 h 3098834"/>
                    <a:gd name="connsiteX12" fmla="*/ 88111 w 2374959"/>
                    <a:gd name="connsiteY12" fmla="*/ 2871982 h 3098834"/>
                    <a:gd name="connsiteX13" fmla="*/ 576930 w 2374959"/>
                    <a:gd name="connsiteY13" fmla="*/ 3066370 h 3098834"/>
                    <a:gd name="connsiteX14" fmla="*/ 1239804 w 2374959"/>
                    <a:gd name="connsiteY14" fmla="*/ 3102971 h 3098834"/>
                    <a:gd name="connsiteX15" fmla="*/ 1727809 w 2374959"/>
                    <a:gd name="connsiteY15" fmla="*/ 3087517 h 3098834"/>
                    <a:gd name="connsiteX16" fmla="*/ 2204428 w 2374959"/>
                    <a:gd name="connsiteY16" fmla="*/ 3023263 h 3098834"/>
                    <a:gd name="connsiteX17" fmla="*/ 2367909 w 2374959"/>
                    <a:gd name="connsiteY17" fmla="*/ 2809354 h 3098834"/>
                    <a:gd name="connsiteX18" fmla="*/ 2376043 w 2374959"/>
                    <a:gd name="connsiteY18" fmla="*/ 2668646 h 30988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2374959" h="3098834">
                      <a:moveTo>
                        <a:pt x="2376043" y="2668646"/>
                      </a:moveTo>
                      <a:cubicBezTo>
                        <a:pt x="2374416" y="2465311"/>
                        <a:pt x="2384990" y="2260348"/>
                        <a:pt x="2374416" y="2056199"/>
                      </a:cubicBezTo>
                      <a:cubicBezTo>
                        <a:pt x="2363843" y="1842290"/>
                        <a:pt x="2337002" y="1628381"/>
                        <a:pt x="2295522" y="1418539"/>
                      </a:cubicBezTo>
                      <a:cubicBezTo>
                        <a:pt x="2257295" y="1223337"/>
                        <a:pt x="2207681" y="1035455"/>
                        <a:pt x="2128787" y="853266"/>
                      </a:cubicBezTo>
                      <a:cubicBezTo>
                        <a:pt x="2059653" y="692224"/>
                        <a:pt x="1983198" y="534436"/>
                        <a:pt x="1880717" y="390474"/>
                      </a:cubicBezTo>
                      <a:cubicBezTo>
                        <a:pt x="1778236" y="245699"/>
                        <a:pt x="1647288" y="138338"/>
                        <a:pt x="1485433" y="68391"/>
                      </a:cubicBezTo>
                      <a:cubicBezTo>
                        <a:pt x="1386205" y="25284"/>
                        <a:pt x="1283724" y="-1557"/>
                        <a:pt x="1175550" y="70"/>
                      </a:cubicBezTo>
                      <a:cubicBezTo>
                        <a:pt x="1068188" y="2510"/>
                        <a:pt x="966521" y="34230"/>
                        <a:pt x="870546" y="80591"/>
                      </a:cubicBezTo>
                      <a:cubicBezTo>
                        <a:pt x="787585" y="120445"/>
                        <a:pt x="716824" y="178192"/>
                        <a:pt x="648504" y="239193"/>
                      </a:cubicBezTo>
                      <a:cubicBezTo>
                        <a:pt x="364647" y="492955"/>
                        <a:pt x="187339" y="838626"/>
                        <a:pt x="89738" y="1201377"/>
                      </a:cubicBezTo>
                      <a:cubicBezTo>
                        <a:pt x="-21690" y="1615368"/>
                        <a:pt x="-8677" y="2048879"/>
                        <a:pt x="19790" y="2472631"/>
                      </a:cubicBezTo>
                      <a:cubicBezTo>
                        <a:pt x="24670" y="2541765"/>
                        <a:pt x="27110" y="2610899"/>
                        <a:pt x="36057" y="2679220"/>
                      </a:cubicBezTo>
                      <a:cubicBezTo>
                        <a:pt x="45004" y="2748354"/>
                        <a:pt x="66964" y="2806914"/>
                        <a:pt x="88111" y="2871982"/>
                      </a:cubicBezTo>
                      <a:cubicBezTo>
                        <a:pt x="175952" y="3054984"/>
                        <a:pt x="402874" y="3047664"/>
                        <a:pt x="576930" y="3066370"/>
                      </a:cubicBezTo>
                      <a:cubicBezTo>
                        <a:pt x="797345" y="3089957"/>
                        <a:pt x="1018575" y="3102157"/>
                        <a:pt x="1239804" y="3102971"/>
                      </a:cubicBezTo>
                      <a:cubicBezTo>
                        <a:pt x="1402472" y="3103784"/>
                        <a:pt x="1565141" y="3098904"/>
                        <a:pt x="1727809" y="3087517"/>
                      </a:cubicBezTo>
                      <a:cubicBezTo>
                        <a:pt x="1885597" y="3076944"/>
                        <a:pt x="2053146" y="3072877"/>
                        <a:pt x="2204428" y="3023263"/>
                      </a:cubicBezTo>
                      <a:cubicBezTo>
                        <a:pt x="2310162" y="2988290"/>
                        <a:pt x="2352456" y="2907769"/>
                        <a:pt x="2367909" y="2809354"/>
                      </a:cubicBezTo>
                      <a:cubicBezTo>
                        <a:pt x="2374416" y="2763807"/>
                        <a:pt x="2376856" y="2716633"/>
                        <a:pt x="2376043" y="2668646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75" name="Freeform: Shape 2074">
                  <a:extLst>
                    <a:ext uri="{FF2B5EF4-FFF2-40B4-BE49-F238E27FC236}">
                      <a16:creationId xmlns:a16="http://schemas.microsoft.com/office/drawing/2014/main" id="{79898111-8899-4C89-9B39-ABA8D0E715AA}"/>
                    </a:ext>
                  </a:extLst>
                </p:cNvPr>
                <p:cNvSpPr/>
                <p:nvPr/>
              </p:nvSpPr>
              <p:spPr>
                <a:xfrm>
                  <a:off x="5741107" y="3882576"/>
                  <a:ext cx="1125534" cy="1212507"/>
                </a:xfrm>
                <a:custGeom>
                  <a:avLst/>
                  <a:gdLst>
                    <a:gd name="connsiteX0" fmla="*/ 4400 w 1789352"/>
                    <a:gd name="connsiteY0" fmla="*/ 287110 h 1927621"/>
                    <a:gd name="connsiteX1" fmla="*/ 142668 w 1789352"/>
                    <a:gd name="connsiteY1" fmla="*/ 14640 h 1927621"/>
                    <a:gd name="connsiteX2" fmla="*/ 146735 w 1789352"/>
                    <a:gd name="connsiteY2" fmla="*/ 0 h 1927621"/>
                    <a:gd name="connsiteX3" fmla="*/ 842142 w 1789352"/>
                    <a:gd name="connsiteY3" fmla="*/ 91908 h 1927621"/>
                    <a:gd name="connsiteX4" fmla="*/ 1699405 w 1789352"/>
                    <a:gd name="connsiteY4" fmla="*/ 93534 h 1927621"/>
                    <a:gd name="connsiteX5" fmla="*/ 1750645 w 1789352"/>
                    <a:gd name="connsiteY5" fmla="*/ 208216 h 1927621"/>
                    <a:gd name="connsiteX6" fmla="*/ 1767726 w 1789352"/>
                    <a:gd name="connsiteY6" fmla="*/ 662061 h 1927621"/>
                    <a:gd name="connsiteX7" fmla="*/ 1616444 w 1789352"/>
                    <a:gd name="connsiteY7" fmla="*/ 1137052 h 1927621"/>
                    <a:gd name="connsiteX8" fmla="*/ 986104 w 1789352"/>
                    <a:gd name="connsiteY8" fmla="*/ 1906475 h 1927621"/>
                    <a:gd name="connsiteX9" fmla="*/ 619286 w 1789352"/>
                    <a:gd name="connsiteY9" fmla="*/ 1772273 h 1927621"/>
                    <a:gd name="connsiteX10" fmla="*/ 325670 w 1789352"/>
                    <a:gd name="connsiteY10" fmla="*/ 1348521 h 1927621"/>
                    <a:gd name="connsiteX11" fmla="*/ 90614 w 1789352"/>
                    <a:gd name="connsiteY11" fmla="*/ 887356 h 1927621"/>
                    <a:gd name="connsiteX12" fmla="*/ 17413 w 1789352"/>
                    <a:gd name="connsiteY12" fmla="*/ 565273 h 1927621"/>
                    <a:gd name="connsiteX13" fmla="*/ 4400 w 1789352"/>
                    <a:gd name="connsiteY13" fmla="*/ 287110 h 19276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789352" h="1927621">
                      <a:moveTo>
                        <a:pt x="4400" y="287110"/>
                      </a:moveTo>
                      <a:cubicBezTo>
                        <a:pt x="17413" y="183002"/>
                        <a:pt x="72720" y="91908"/>
                        <a:pt x="142668" y="14640"/>
                      </a:cubicBezTo>
                      <a:cubicBezTo>
                        <a:pt x="145921" y="11387"/>
                        <a:pt x="145108" y="4880"/>
                        <a:pt x="146735" y="0"/>
                      </a:cubicBezTo>
                      <a:cubicBezTo>
                        <a:pt x="369590" y="82148"/>
                        <a:pt x="607899" y="88654"/>
                        <a:pt x="842142" y="91908"/>
                      </a:cubicBezTo>
                      <a:cubicBezTo>
                        <a:pt x="1127625" y="95974"/>
                        <a:pt x="1413108" y="94348"/>
                        <a:pt x="1699405" y="93534"/>
                      </a:cubicBezTo>
                      <a:cubicBezTo>
                        <a:pt x="1700219" y="93534"/>
                        <a:pt x="1747392" y="200082"/>
                        <a:pt x="1750645" y="208216"/>
                      </a:cubicBezTo>
                      <a:cubicBezTo>
                        <a:pt x="1811646" y="354617"/>
                        <a:pt x="1800260" y="510779"/>
                        <a:pt x="1767726" y="662061"/>
                      </a:cubicBezTo>
                      <a:cubicBezTo>
                        <a:pt x="1732752" y="825542"/>
                        <a:pt x="1682325" y="983331"/>
                        <a:pt x="1616444" y="1137052"/>
                      </a:cubicBezTo>
                      <a:cubicBezTo>
                        <a:pt x="1483869" y="1446123"/>
                        <a:pt x="1300867" y="1754379"/>
                        <a:pt x="986104" y="1906475"/>
                      </a:cubicBezTo>
                      <a:cubicBezTo>
                        <a:pt x="844582" y="1974795"/>
                        <a:pt x="710381" y="1875567"/>
                        <a:pt x="619286" y="1772273"/>
                      </a:cubicBezTo>
                      <a:cubicBezTo>
                        <a:pt x="505419" y="1644578"/>
                        <a:pt x="417578" y="1492483"/>
                        <a:pt x="325670" y="1348521"/>
                      </a:cubicBezTo>
                      <a:cubicBezTo>
                        <a:pt x="232136" y="1202933"/>
                        <a:pt x="147548" y="1050838"/>
                        <a:pt x="90614" y="887356"/>
                      </a:cubicBezTo>
                      <a:cubicBezTo>
                        <a:pt x="54014" y="783249"/>
                        <a:pt x="30426" y="674261"/>
                        <a:pt x="17413" y="565273"/>
                      </a:cubicBezTo>
                      <a:cubicBezTo>
                        <a:pt x="6026" y="477432"/>
                        <a:pt x="-6987" y="377391"/>
                        <a:pt x="4400" y="287110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76" name="Freeform: Shape 2075">
                  <a:extLst>
                    <a:ext uri="{FF2B5EF4-FFF2-40B4-BE49-F238E27FC236}">
                      <a16:creationId xmlns:a16="http://schemas.microsoft.com/office/drawing/2014/main" id="{8B14199F-D27A-4DDD-9257-7BFF02C8D5A5}"/>
                    </a:ext>
                  </a:extLst>
                </p:cNvPr>
                <p:cNvSpPr/>
                <p:nvPr/>
              </p:nvSpPr>
              <p:spPr>
                <a:xfrm>
                  <a:off x="5751725" y="2044380"/>
                  <a:ext cx="1493891" cy="1949221"/>
                </a:xfrm>
                <a:custGeom>
                  <a:avLst/>
                  <a:gdLst>
                    <a:gd name="connsiteX0" fmla="*/ 3135 w 2374959"/>
                    <a:gd name="connsiteY0" fmla="*/ 2668646 h 3098834"/>
                    <a:gd name="connsiteX1" fmla="*/ 4762 w 2374959"/>
                    <a:gd name="connsiteY1" fmla="*/ 2056199 h 3098834"/>
                    <a:gd name="connsiteX2" fmla="*/ 83656 w 2374959"/>
                    <a:gd name="connsiteY2" fmla="*/ 1418539 h 3098834"/>
                    <a:gd name="connsiteX3" fmla="*/ 250391 w 2374959"/>
                    <a:gd name="connsiteY3" fmla="*/ 853266 h 3098834"/>
                    <a:gd name="connsiteX4" fmla="*/ 498461 w 2374959"/>
                    <a:gd name="connsiteY4" fmla="*/ 390474 h 3098834"/>
                    <a:gd name="connsiteX5" fmla="*/ 893745 w 2374959"/>
                    <a:gd name="connsiteY5" fmla="*/ 68391 h 3098834"/>
                    <a:gd name="connsiteX6" fmla="*/ 1203629 w 2374959"/>
                    <a:gd name="connsiteY6" fmla="*/ 70 h 3098834"/>
                    <a:gd name="connsiteX7" fmla="*/ 1508632 w 2374959"/>
                    <a:gd name="connsiteY7" fmla="*/ 80591 h 3098834"/>
                    <a:gd name="connsiteX8" fmla="*/ 1730674 w 2374959"/>
                    <a:gd name="connsiteY8" fmla="*/ 239193 h 3098834"/>
                    <a:gd name="connsiteX9" fmla="*/ 2289441 w 2374959"/>
                    <a:gd name="connsiteY9" fmla="*/ 1201377 h 3098834"/>
                    <a:gd name="connsiteX10" fmla="*/ 2359388 w 2374959"/>
                    <a:gd name="connsiteY10" fmla="*/ 2472631 h 3098834"/>
                    <a:gd name="connsiteX11" fmla="*/ 2343121 w 2374959"/>
                    <a:gd name="connsiteY11" fmla="*/ 2679220 h 3098834"/>
                    <a:gd name="connsiteX12" fmla="*/ 2291067 w 2374959"/>
                    <a:gd name="connsiteY12" fmla="*/ 2871982 h 3098834"/>
                    <a:gd name="connsiteX13" fmla="*/ 1802248 w 2374959"/>
                    <a:gd name="connsiteY13" fmla="*/ 3066370 h 3098834"/>
                    <a:gd name="connsiteX14" fmla="*/ 1139374 w 2374959"/>
                    <a:gd name="connsiteY14" fmla="*/ 3102971 h 3098834"/>
                    <a:gd name="connsiteX15" fmla="*/ 651369 w 2374959"/>
                    <a:gd name="connsiteY15" fmla="*/ 3087517 h 3098834"/>
                    <a:gd name="connsiteX16" fmla="*/ 174751 w 2374959"/>
                    <a:gd name="connsiteY16" fmla="*/ 3023263 h 3098834"/>
                    <a:gd name="connsiteX17" fmla="*/ 11269 w 2374959"/>
                    <a:gd name="connsiteY17" fmla="*/ 2809354 h 3098834"/>
                    <a:gd name="connsiteX18" fmla="*/ 3135 w 2374959"/>
                    <a:gd name="connsiteY18" fmla="*/ 2668646 h 30988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2374959" h="3098834">
                      <a:moveTo>
                        <a:pt x="3135" y="2668646"/>
                      </a:moveTo>
                      <a:cubicBezTo>
                        <a:pt x="4762" y="2465311"/>
                        <a:pt x="-5811" y="2260348"/>
                        <a:pt x="4762" y="2056199"/>
                      </a:cubicBezTo>
                      <a:cubicBezTo>
                        <a:pt x="15335" y="1842290"/>
                        <a:pt x="42176" y="1628381"/>
                        <a:pt x="83656" y="1418539"/>
                      </a:cubicBezTo>
                      <a:cubicBezTo>
                        <a:pt x="121883" y="1223337"/>
                        <a:pt x="171497" y="1035455"/>
                        <a:pt x="250391" y="853266"/>
                      </a:cubicBezTo>
                      <a:cubicBezTo>
                        <a:pt x="319526" y="692224"/>
                        <a:pt x="395979" y="534436"/>
                        <a:pt x="498461" y="390474"/>
                      </a:cubicBezTo>
                      <a:cubicBezTo>
                        <a:pt x="600942" y="245699"/>
                        <a:pt x="731890" y="138338"/>
                        <a:pt x="893745" y="68391"/>
                      </a:cubicBezTo>
                      <a:cubicBezTo>
                        <a:pt x="992973" y="25284"/>
                        <a:pt x="1095454" y="-1557"/>
                        <a:pt x="1203629" y="70"/>
                      </a:cubicBezTo>
                      <a:cubicBezTo>
                        <a:pt x="1310989" y="2510"/>
                        <a:pt x="1412657" y="34230"/>
                        <a:pt x="1508632" y="80591"/>
                      </a:cubicBezTo>
                      <a:cubicBezTo>
                        <a:pt x="1591593" y="120445"/>
                        <a:pt x="1662353" y="178192"/>
                        <a:pt x="1730674" y="239193"/>
                      </a:cubicBezTo>
                      <a:cubicBezTo>
                        <a:pt x="2014530" y="492955"/>
                        <a:pt x="2191840" y="838626"/>
                        <a:pt x="2289441" y="1201377"/>
                      </a:cubicBezTo>
                      <a:cubicBezTo>
                        <a:pt x="2400868" y="1615368"/>
                        <a:pt x="2387855" y="2048879"/>
                        <a:pt x="2359388" y="2472631"/>
                      </a:cubicBezTo>
                      <a:cubicBezTo>
                        <a:pt x="2354508" y="2541765"/>
                        <a:pt x="2352068" y="2610899"/>
                        <a:pt x="2343121" y="2679220"/>
                      </a:cubicBezTo>
                      <a:cubicBezTo>
                        <a:pt x="2334174" y="2748354"/>
                        <a:pt x="2312214" y="2806914"/>
                        <a:pt x="2291067" y="2871982"/>
                      </a:cubicBezTo>
                      <a:cubicBezTo>
                        <a:pt x="2203227" y="3054984"/>
                        <a:pt x="1976304" y="3047664"/>
                        <a:pt x="1802248" y="3066370"/>
                      </a:cubicBezTo>
                      <a:cubicBezTo>
                        <a:pt x="1581833" y="3089957"/>
                        <a:pt x="1360604" y="3102157"/>
                        <a:pt x="1139374" y="3102971"/>
                      </a:cubicBezTo>
                      <a:cubicBezTo>
                        <a:pt x="976706" y="3103784"/>
                        <a:pt x="814038" y="3098904"/>
                        <a:pt x="651369" y="3087517"/>
                      </a:cubicBezTo>
                      <a:cubicBezTo>
                        <a:pt x="493580" y="3076944"/>
                        <a:pt x="326032" y="3072877"/>
                        <a:pt x="174751" y="3023263"/>
                      </a:cubicBezTo>
                      <a:cubicBezTo>
                        <a:pt x="69016" y="2988290"/>
                        <a:pt x="26722" y="2907769"/>
                        <a:pt x="11269" y="2809354"/>
                      </a:cubicBezTo>
                      <a:cubicBezTo>
                        <a:pt x="4762" y="2763807"/>
                        <a:pt x="2322" y="2716633"/>
                        <a:pt x="3135" y="2668646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081" name="Group 2080">
              <a:extLst>
                <a:ext uri="{FF2B5EF4-FFF2-40B4-BE49-F238E27FC236}">
                  <a16:creationId xmlns:a16="http://schemas.microsoft.com/office/drawing/2014/main" id="{96ECBD83-C11C-480C-A5B2-FEF2F00DE4DD}"/>
                </a:ext>
              </a:extLst>
            </p:cNvPr>
            <p:cNvGrpSpPr/>
            <p:nvPr/>
          </p:nvGrpSpPr>
          <p:grpSpPr>
            <a:xfrm>
              <a:off x="6272497" y="2961324"/>
              <a:ext cx="5270303" cy="3222358"/>
              <a:chOff x="6110127" y="3035455"/>
              <a:chExt cx="5270303" cy="3222358"/>
            </a:xfrm>
          </p:grpSpPr>
          <p:sp>
            <p:nvSpPr>
              <p:cNvPr id="2082" name="Freeform: Shape 2081">
                <a:extLst>
                  <a:ext uri="{FF2B5EF4-FFF2-40B4-BE49-F238E27FC236}">
                    <a16:creationId xmlns:a16="http://schemas.microsoft.com/office/drawing/2014/main" id="{D2F25673-1329-4F7E-A134-D2A377CFD863}"/>
                  </a:ext>
                </a:extLst>
              </p:cNvPr>
              <p:cNvSpPr/>
              <p:nvPr/>
            </p:nvSpPr>
            <p:spPr>
              <a:xfrm>
                <a:off x="6200064" y="3844839"/>
                <a:ext cx="3521510" cy="587898"/>
              </a:xfrm>
              <a:custGeom>
                <a:avLst/>
                <a:gdLst>
                  <a:gd name="connsiteX0" fmla="*/ 1834663 w 1870887"/>
                  <a:gd name="connsiteY0" fmla="*/ 191518 h 312335"/>
                  <a:gd name="connsiteX1" fmla="*/ 1529824 w 1870887"/>
                  <a:gd name="connsiteY1" fmla="*/ 64398 h 312335"/>
                  <a:gd name="connsiteX2" fmla="*/ 1359601 w 1870887"/>
                  <a:gd name="connsiteY2" fmla="*/ 44096 h 312335"/>
                  <a:gd name="connsiteX3" fmla="*/ 1212492 w 1870887"/>
                  <a:gd name="connsiteY3" fmla="*/ 24731 h 312335"/>
                  <a:gd name="connsiteX4" fmla="*/ 174602 w 1870887"/>
                  <a:gd name="connsiteY4" fmla="*/ 165282 h 312335"/>
                  <a:gd name="connsiteX5" fmla="*/ 7503 w 1870887"/>
                  <a:gd name="connsiteY5" fmla="*/ 264293 h 312335"/>
                  <a:gd name="connsiteX6" fmla="*/ 175851 w 1870887"/>
                  <a:gd name="connsiteY6" fmla="*/ 299899 h 312335"/>
                  <a:gd name="connsiteX7" fmla="*/ 1021030 w 1870887"/>
                  <a:gd name="connsiteY7" fmla="*/ 181211 h 312335"/>
                  <a:gd name="connsiteX8" fmla="*/ 1159395 w 1870887"/>
                  <a:gd name="connsiteY8" fmla="*/ 197453 h 312335"/>
                  <a:gd name="connsiteX9" fmla="*/ 1834975 w 1870887"/>
                  <a:gd name="connsiteY9" fmla="*/ 313641 h 312335"/>
                  <a:gd name="connsiteX10" fmla="*/ 1834663 w 1870887"/>
                  <a:gd name="connsiteY10" fmla="*/ 191518 h 3123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870887" h="312335">
                    <a:moveTo>
                      <a:pt x="1834663" y="191518"/>
                    </a:moveTo>
                    <a:cubicBezTo>
                      <a:pt x="1745023" y="125616"/>
                      <a:pt x="1638204" y="86262"/>
                      <a:pt x="1529824" y="64398"/>
                    </a:cubicBezTo>
                    <a:cubicBezTo>
                      <a:pt x="1473604" y="53154"/>
                      <a:pt x="1416759" y="46595"/>
                      <a:pt x="1359601" y="44096"/>
                    </a:cubicBezTo>
                    <a:cubicBezTo>
                      <a:pt x="1305567" y="41598"/>
                      <a:pt x="1264339" y="36600"/>
                      <a:pt x="1212492" y="24731"/>
                    </a:cubicBezTo>
                    <a:cubicBezTo>
                      <a:pt x="865175" y="-53977"/>
                      <a:pt x="506302" y="72206"/>
                      <a:pt x="174602" y="165282"/>
                    </a:cubicBezTo>
                    <a:cubicBezTo>
                      <a:pt x="113697" y="182461"/>
                      <a:pt x="45295" y="211820"/>
                      <a:pt x="7503" y="264293"/>
                    </a:cubicBezTo>
                    <a:cubicBezTo>
                      <a:pt x="-39660" y="329883"/>
                      <a:pt x="149927" y="303334"/>
                      <a:pt x="175851" y="299899"/>
                    </a:cubicBezTo>
                    <a:cubicBezTo>
                      <a:pt x="175851" y="299899"/>
                      <a:pt x="1021030" y="181211"/>
                      <a:pt x="1021030" y="181211"/>
                    </a:cubicBezTo>
                    <a:cubicBezTo>
                      <a:pt x="1067256" y="171841"/>
                      <a:pt x="1114731" y="188083"/>
                      <a:pt x="1159395" y="197453"/>
                    </a:cubicBezTo>
                    <a:cubicBezTo>
                      <a:pt x="1274334" y="221503"/>
                      <a:pt x="1726595" y="295526"/>
                      <a:pt x="1834975" y="313641"/>
                    </a:cubicBezTo>
                    <a:cubicBezTo>
                      <a:pt x="1899004" y="303959"/>
                      <a:pt x="1868395" y="216505"/>
                      <a:pt x="1834663" y="191518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12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83" name="Freeform: Shape 2082">
                <a:extLst>
                  <a:ext uri="{FF2B5EF4-FFF2-40B4-BE49-F238E27FC236}">
                    <a16:creationId xmlns:a16="http://schemas.microsoft.com/office/drawing/2014/main" id="{1F317070-817A-4E8D-9FEA-1BDB58C5F830}"/>
                  </a:ext>
                </a:extLst>
              </p:cNvPr>
              <p:cNvSpPr/>
              <p:nvPr/>
            </p:nvSpPr>
            <p:spPr>
              <a:xfrm>
                <a:off x="8327969" y="3598682"/>
                <a:ext cx="975910" cy="252796"/>
              </a:xfrm>
              <a:custGeom>
                <a:avLst/>
                <a:gdLst>
                  <a:gd name="connsiteX0" fmla="*/ 407755 w 518476"/>
                  <a:gd name="connsiteY0" fmla="*/ 9648 h 134304"/>
                  <a:gd name="connsiteX1" fmla="*/ 506766 w 518476"/>
                  <a:gd name="connsiteY1" fmla="*/ 43380 h 134304"/>
                  <a:gd name="connsiteX2" fmla="*/ 513637 w 518476"/>
                  <a:gd name="connsiteY2" fmla="*/ 73052 h 134304"/>
                  <a:gd name="connsiteX3" fmla="*/ 448984 w 518476"/>
                  <a:gd name="connsiteY3" fmla="*/ 76488 h 134304"/>
                  <a:gd name="connsiteX4" fmla="*/ 358094 w 518476"/>
                  <a:gd name="connsiteY4" fmla="*/ 54937 h 134304"/>
                  <a:gd name="connsiteX5" fmla="*/ 207861 w 518476"/>
                  <a:gd name="connsiteY5" fmla="*/ 49939 h 134304"/>
                  <a:gd name="connsiteX6" fmla="*/ 96982 w 518476"/>
                  <a:gd name="connsiteY6" fmla="*/ 109595 h 134304"/>
                  <a:gd name="connsiteX7" fmla="*/ 79491 w 518476"/>
                  <a:gd name="connsiteY7" fmla="*/ 131147 h 134304"/>
                  <a:gd name="connsiteX8" fmla="*/ 2969 w 518476"/>
                  <a:gd name="connsiteY8" fmla="*/ 131147 h 134304"/>
                  <a:gd name="connsiteX9" fmla="*/ 22334 w 518476"/>
                  <a:gd name="connsiteY9" fmla="*/ 83047 h 134304"/>
                  <a:gd name="connsiteX10" fmla="*/ 72307 w 518476"/>
                  <a:gd name="connsiteY10" fmla="*/ 24328 h 134304"/>
                  <a:gd name="connsiteX11" fmla="*/ 135087 w 518476"/>
                  <a:gd name="connsiteY11" fmla="*/ 2777 h 134304"/>
                  <a:gd name="connsiteX12" fmla="*/ 407755 w 518476"/>
                  <a:gd name="connsiteY12" fmla="*/ 9648 h 134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18476" h="134304">
                    <a:moveTo>
                      <a:pt x="407755" y="9648"/>
                    </a:moveTo>
                    <a:cubicBezTo>
                      <a:pt x="439926" y="18706"/>
                      <a:pt x="477094" y="27764"/>
                      <a:pt x="506766" y="43380"/>
                    </a:cubicBezTo>
                    <a:cubicBezTo>
                      <a:pt x="521445" y="51189"/>
                      <a:pt x="523007" y="58685"/>
                      <a:pt x="513637" y="73052"/>
                    </a:cubicBezTo>
                    <a:cubicBezTo>
                      <a:pt x="498020" y="87732"/>
                      <a:pt x="474595" y="83984"/>
                      <a:pt x="448984" y="76488"/>
                    </a:cubicBezTo>
                    <a:cubicBezTo>
                      <a:pt x="418062" y="67118"/>
                      <a:pt x="394013" y="59310"/>
                      <a:pt x="358094" y="54937"/>
                    </a:cubicBezTo>
                    <a:cubicBezTo>
                      <a:pt x="313430" y="49627"/>
                      <a:pt x="252837" y="50252"/>
                      <a:pt x="207861" y="49939"/>
                    </a:cubicBezTo>
                    <a:cubicBezTo>
                      <a:pt x="151328" y="49627"/>
                      <a:pt x="123218" y="69304"/>
                      <a:pt x="96982" y="109595"/>
                    </a:cubicBezTo>
                    <a:cubicBezTo>
                      <a:pt x="91985" y="117404"/>
                      <a:pt x="87924" y="126149"/>
                      <a:pt x="79491" y="131147"/>
                    </a:cubicBezTo>
                    <a:cubicBezTo>
                      <a:pt x="66685" y="137081"/>
                      <a:pt x="7029" y="136456"/>
                      <a:pt x="2969" y="131147"/>
                    </a:cubicBezTo>
                    <a:cubicBezTo>
                      <a:pt x="-7963" y="117091"/>
                      <a:pt x="14213" y="93354"/>
                      <a:pt x="22334" y="83047"/>
                    </a:cubicBezTo>
                    <a:cubicBezTo>
                      <a:pt x="37951" y="63057"/>
                      <a:pt x="53567" y="41506"/>
                      <a:pt x="72307" y="24328"/>
                    </a:cubicBezTo>
                    <a:cubicBezTo>
                      <a:pt x="91048" y="6837"/>
                      <a:pt x="111349" y="4026"/>
                      <a:pt x="135087" y="2777"/>
                    </a:cubicBezTo>
                    <a:cubicBezTo>
                      <a:pt x="144457" y="1840"/>
                      <a:pt x="351847" y="-5969"/>
                      <a:pt x="407755" y="9648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312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84" name="Freeform: Shape 2083">
                <a:extLst>
                  <a:ext uri="{FF2B5EF4-FFF2-40B4-BE49-F238E27FC236}">
                    <a16:creationId xmlns:a16="http://schemas.microsoft.com/office/drawing/2014/main" id="{26E1D3C5-62DE-4F17-878F-61AAABC3FCDC}"/>
                  </a:ext>
                </a:extLst>
              </p:cNvPr>
              <p:cNvSpPr/>
              <p:nvPr/>
            </p:nvSpPr>
            <p:spPr>
              <a:xfrm>
                <a:off x="9411745" y="4792500"/>
                <a:ext cx="76428" cy="76428"/>
              </a:xfrm>
              <a:custGeom>
                <a:avLst/>
                <a:gdLst>
                  <a:gd name="connsiteX0" fmla="*/ 40926 w 40603"/>
                  <a:gd name="connsiteY0" fmla="*/ 16939 h 40603"/>
                  <a:gd name="connsiteX1" fmla="*/ 19687 w 40603"/>
                  <a:gd name="connsiteY1" fmla="*/ 40677 h 40603"/>
                  <a:gd name="connsiteX2" fmla="*/ 10 w 40603"/>
                  <a:gd name="connsiteY2" fmla="*/ 19750 h 40603"/>
                  <a:gd name="connsiteX3" fmla="*/ 22810 w 40603"/>
                  <a:gd name="connsiteY3" fmla="*/ 73 h 40603"/>
                  <a:gd name="connsiteX4" fmla="*/ 40926 w 40603"/>
                  <a:gd name="connsiteY4" fmla="*/ 16939 h 406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0603" h="40603">
                    <a:moveTo>
                      <a:pt x="40926" y="16939"/>
                    </a:moveTo>
                    <a:cubicBezTo>
                      <a:pt x="40613" y="33806"/>
                      <a:pt x="32805" y="40989"/>
                      <a:pt x="19687" y="40677"/>
                    </a:cubicBezTo>
                    <a:cubicBezTo>
                      <a:pt x="6881" y="40364"/>
                      <a:pt x="-302" y="32869"/>
                      <a:pt x="10" y="19750"/>
                    </a:cubicBezTo>
                    <a:cubicBezTo>
                      <a:pt x="322" y="7257"/>
                      <a:pt x="9692" y="-864"/>
                      <a:pt x="22810" y="73"/>
                    </a:cubicBezTo>
                    <a:cubicBezTo>
                      <a:pt x="35616" y="1010"/>
                      <a:pt x="40926" y="9131"/>
                      <a:pt x="40926" y="16939"/>
                    </a:cubicBezTo>
                    <a:close/>
                  </a:path>
                </a:pathLst>
              </a:custGeom>
              <a:solidFill>
                <a:srgbClr val="0096B9"/>
              </a:solidFill>
              <a:ln w="312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85" name="Freeform: Shape 2084">
                <a:extLst>
                  <a:ext uri="{FF2B5EF4-FFF2-40B4-BE49-F238E27FC236}">
                    <a16:creationId xmlns:a16="http://schemas.microsoft.com/office/drawing/2014/main" id="{99C66D86-5939-4AB4-83C9-07C031D0268E}"/>
                  </a:ext>
                </a:extLst>
              </p:cNvPr>
              <p:cNvSpPr/>
              <p:nvPr/>
            </p:nvSpPr>
            <p:spPr>
              <a:xfrm>
                <a:off x="9653377" y="5034810"/>
                <a:ext cx="70547" cy="76428"/>
              </a:xfrm>
              <a:custGeom>
                <a:avLst/>
                <a:gdLst>
                  <a:gd name="connsiteX0" fmla="*/ 18747 w 37480"/>
                  <a:gd name="connsiteY0" fmla="*/ 42813 h 40603"/>
                  <a:gd name="connsiteX1" fmla="*/ 7 w 37480"/>
                  <a:gd name="connsiteY1" fmla="*/ 22199 h 40603"/>
                  <a:gd name="connsiteX2" fmla="*/ 19372 w 37480"/>
                  <a:gd name="connsiteY2" fmla="*/ 23 h 40603"/>
                  <a:gd name="connsiteX3" fmla="*/ 40298 w 37480"/>
                  <a:gd name="connsiteY3" fmla="*/ 22199 h 40603"/>
                  <a:gd name="connsiteX4" fmla="*/ 18747 w 37480"/>
                  <a:gd name="connsiteY4" fmla="*/ 42813 h 406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480" h="40603">
                    <a:moveTo>
                      <a:pt x="18747" y="42813"/>
                    </a:moveTo>
                    <a:cubicBezTo>
                      <a:pt x="7503" y="41564"/>
                      <a:pt x="319" y="35004"/>
                      <a:pt x="7" y="22199"/>
                    </a:cubicBezTo>
                    <a:cubicBezTo>
                      <a:pt x="-305" y="11892"/>
                      <a:pt x="9689" y="335"/>
                      <a:pt x="19372" y="23"/>
                    </a:cubicBezTo>
                    <a:cubicBezTo>
                      <a:pt x="29367" y="-602"/>
                      <a:pt x="40923" y="11579"/>
                      <a:pt x="40298" y="22199"/>
                    </a:cubicBezTo>
                    <a:cubicBezTo>
                      <a:pt x="39986" y="34380"/>
                      <a:pt x="31865" y="42813"/>
                      <a:pt x="18747" y="42813"/>
                    </a:cubicBezTo>
                    <a:close/>
                  </a:path>
                </a:pathLst>
              </a:custGeom>
              <a:solidFill>
                <a:srgbClr val="0096B9"/>
              </a:solidFill>
              <a:ln w="312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86" name="Freeform: Shape 2085">
                <a:extLst>
                  <a:ext uri="{FF2B5EF4-FFF2-40B4-BE49-F238E27FC236}">
                    <a16:creationId xmlns:a16="http://schemas.microsoft.com/office/drawing/2014/main" id="{3A6395E3-4CCD-41B9-99C3-E6EC5540F191}"/>
                  </a:ext>
                </a:extLst>
              </p:cNvPr>
              <p:cNvSpPr/>
              <p:nvPr/>
            </p:nvSpPr>
            <p:spPr>
              <a:xfrm>
                <a:off x="8288878" y="4281152"/>
                <a:ext cx="76428" cy="76428"/>
              </a:xfrm>
              <a:custGeom>
                <a:avLst/>
                <a:gdLst>
                  <a:gd name="connsiteX0" fmla="*/ 40604 w 40603"/>
                  <a:gd name="connsiteY0" fmla="*/ 20310 h 40603"/>
                  <a:gd name="connsiteX1" fmla="*/ 20302 w 40603"/>
                  <a:gd name="connsiteY1" fmla="*/ 40611 h 40603"/>
                  <a:gd name="connsiteX2" fmla="*/ 0 w 40603"/>
                  <a:gd name="connsiteY2" fmla="*/ 20934 h 40603"/>
                  <a:gd name="connsiteX3" fmla="*/ 19989 w 40603"/>
                  <a:gd name="connsiteY3" fmla="*/ 8 h 40603"/>
                  <a:gd name="connsiteX4" fmla="*/ 40604 w 40603"/>
                  <a:gd name="connsiteY4" fmla="*/ 20310 h 406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0603" h="40603">
                    <a:moveTo>
                      <a:pt x="40604" y="20310"/>
                    </a:moveTo>
                    <a:cubicBezTo>
                      <a:pt x="40604" y="32178"/>
                      <a:pt x="32170" y="40611"/>
                      <a:pt x="20302" y="40611"/>
                    </a:cubicBezTo>
                    <a:cubicBezTo>
                      <a:pt x="6871" y="40611"/>
                      <a:pt x="312" y="34365"/>
                      <a:pt x="0" y="20934"/>
                    </a:cubicBezTo>
                    <a:cubicBezTo>
                      <a:pt x="0" y="8753"/>
                      <a:pt x="7808" y="320"/>
                      <a:pt x="19989" y="8"/>
                    </a:cubicBezTo>
                    <a:cubicBezTo>
                      <a:pt x="31546" y="-305"/>
                      <a:pt x="40604" y="8753"/>
                      <a:pt x="40604" y="20310"/>
                    </a:cubicBezTo>
                    <a:close/>
                  </a:path>
                </a:pathLst>
              </a:custGeom>
              <a:solidFill>
                <a:srgbClr val="0096B9"/>
              </a:solidFill>
              <a:ln w="312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87" name="Freeform: Shape 2086">
                <a:extLst>
                  <a:ext uri="{FF2B5EF4-FFF2-40B4-BE49-F238E27FC236}">
                    <a16:creationId xmlns:a16="http://schemas.microsoft.com/office/drawing/2014/main" id="{1203F91C-B18F-4EAC-8209-B0D1ED1359D5}"/>
                  </a:ext>
                </a:extLst>
              </p:cNvPr>
              <p:cNvSpPr/>
              <p:nvPr/>
            </p:nvSpPr>
            <p:spPr>
              <a:xfrm>
                <a:off x="9794507" y="3418526"/>
                <a:ext cx="1099370" cy="846574"/>
              </a:xfrm>
              <a:custGeom>
                <a:avLst/>
                <a:gdLst>
                  <a:gd name="connsiteX0" fmla="*/ 29036 w 584066"/>
                  <a:gd name="connsiteY0" fmla="*/ 438622 h 449762"/>
                  <a:gd name="connsiteX1" fmla="*/ 1238 w 584066"/>
                  <a:gd name="connsiteY1" fmla="*/ 324307 h 449762"/>
                  <a:gd name="connsiteX2" fmla="*/ 171773 w 584066"/>
                  <a:gd name="connsiteY2" fmla="*/ 95053 h 449762"/>
                  <a:gd name="connsiteX3" fmla="*/ 457247 w 584066"/>
                  <a:gd name="connsiteY3" fmla="*/ 1665 h 449762"/>
                  <a:gd name="connsiteX4" fmla="*/ 578121 w 584066"/>
                  <a:gd name="connsiteY4" fmla="*/ 49140 h 449762"/>
                  <a:gd name="connsiteX5" fmla="*/ 534082 w 584066"/>
                  <a:gd name="connsiteY5" fmla="*/ 103798 h 449762"/>
                  <a:gd name="connsiteX6" fmla="*/ 85256 w 584066"/>
                  <a:gd name="connsiteY6" fmla="*/ 433624 h 449762"/>
                  <a:gd name="connsiteX7" fmla="*/ 29036 w 584066"/>
                  <a:gd name="connsiteY7" fmla="*/ 438622 h 449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84066" h="449762">
                    <a:moveTo>
                      <a:pt x="29036" y="438622"/>
                    </a:moveTo>
                    <a:cubicBezTo>
                      <a:pt x="6547" y="410824"/>
                      <a:pt x="-3760" y="350231"/>
                      <a:pt x="1238" y="324307"/>
                    </a:cubicBezTo>
                    <a:cubicBezTo>
                      <a:pt x="20290" y="230919"/>
                      <a:pt x="95251" y="147213"/>
                      <a:pt x="171773" y="95053"/>
                    </a:cubicBezTo>
                    <a:cubicBezTo>
                      <a:pt x="247670" y="43518"/>
                      <a:pt x="362922" y="-10204"/>
                      <a:pt x="457247" y="1665"/>
                    </a:cubicBezTo>
                    <a:cubicBezTo>
                      <a:pt x="490979" y="5725"/>
                      <a:pt x="549698" y="25402"/>
                      <a:pt x="578121" y="49140"/>
                    </a:cubicBezTo>
                    <a:cubicBezTo>
                      <a:pt x="600921" y="69442"/>
                      <a:pt x="557819" y="86620"/>
                      <a:pt x="534082" y="103798"/>
                    </a:cubicBezTo>
                    <a:cubicBezTo>
                      <a:pt x="417893" y="189066"/>
                      <a:pt x="225495" y="322121"/>
                      <a:pt x="85256" y="433624"/>
                    </a:cubicBezTo>
                    <a:cubicBezTo>
                      <a:pt x="57771" y="455488"/>
                      <a:pt x="43403" y="456112"/>
                      <a:pt x="29036" y="438622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12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88" name="Freeform: Shape 2087">
                <a:extLst>
                  <a:ext uri="{FF2B5EF4-FFF2-40B4-BE49-F238E27FC236}">
                    <a16:creationId xmlns:a16="http://schemas.microsoft.com/office/drawing/2014/main" id="{90503801-BAC3-4405-A654-C2F8BEC42F5E}"/>
                  </a:ext>
                </a:extLst>
              </p:cNvPr>
              <p:cNvSpPr/>
              <p:nvPr/>
            </p:nvSpPr>
            <p:spPr>
              <a:xfrm>
                <a:off x="10877933" y="3035455"/>
                <a:ext cx="417408" cy="435045"/>
              </a:xfrm>
              <a:custGeom>
                <a:avLst/>
                <a:gdLst>
                  <a:gd name="connsiteX0" fmla="*/ 215537 w 221757"/>
                  <a:gd name="connsiteY0" fmla="*/ 42767 h 231127"/>
                  <a:gd name="connsiteX1" fmla="*/ 42504 w 221757"/>
                  <a:gd name="connsiteY1" fmla="*/ 233292 h 231127"/>
                  <a:gd name="connsiteX2" fmla="*/ 24076 w 221757"/>
                  <a:gd name="connsiteY2" fmla="*/ 106484 h 231127"/>
                  <a:gd name="connsiteX3" fmla="*/ 204293 w 221757"/>
                  <a:gd name="connsiteY3" fmla="*/ 914 h 231127"/>
                  <a:gd name="connsiteX4" fmla="*/ 215537 w 221757"/>
                  <a:gd name="connsiteY4" fmla="*/ 42767 h 231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1757" h="231127">
                    <a:moveTo>
                      <a:pt x="215537" y="42767"/>
                    </a:moveTo>
                    <a:cubicBezTo>
                      <a:pt x="192112" y="74625"/>
                      <a:pt x="100286" y="178321"/>
                      <a:pt x="42504" y="233292"/>
                    </a:cubicBezTo>
                    <a:cubicBezTo>
                      <a:pt x="-22774" y="220486"/>
                      <a:pt x="651" y="144276"/>
                      <a:pt x="24076" y="106484"/>
                    </a:cubicBezTo>
                    <a:cubicBezTo>
                      <a:pt x="65304" y="39644"/>
                      <a:pt x="124335" y="-7206"/>
                      <a:pt x="204293" y="914"/>
                    </a:cubicBezTo>
                    <a:cubicBezTo>
                      <a:pt x="228343" y="3413"/>
                      <a:pt x="226469" y="21528"/>
                      <a:pt x="215537" y="42767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12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89" name="Freeform: Shape 2088">
                <a:extLst>
                  <a:ext uri="{FF2B5EF4-FFF2-40B4-BE49-F238E27FC236}">
                    <a16:creationId xmlns:a16="http://schemas.microsoft.com/office/drawing/2014/main" id="{710C63A6-9667-485A-A151-65DB789D00EE}"/>
                  </a:ext>
                </a:extLst>
              </p:cNvPr>
              <p:cNvSpPr/>
              <p:nvPr/>
            </p:nvSpPr>
            <p:spPr>
              <a:xfrm>
                <a:off x="8223416" y="3148287"/>
                <a:ext cx="3157014" cy="2663179"/>
              </a:xfrm>
              <a:custGeom>
                <a:avLst/>
                <a:gdLst>
                  <a:gd name="connsiteX0" fmla="*/ 1656422 w 1677239"/>
                  <a:gd name="connsiteY0" fmla="*/ 0 h 1414877"/>
                  <a:gd name="connsiteX1" fmla="*/ 1648926 w 1677239"/>
                  <a:gd name="connsiteY1" fmla="*/ 937 h 1414877"/>
                  <a:gd name="connsiteX2" fmla="*/ 1578338 w 1677239"/>
                  <a:gd name="connsiteY2" fmla="*/ 71212 h 1414877"/>
                  <a:gd name="connsiteX3" fmla="*/ 1485574 w 1677239"/>
                  <a:gd name="connsiteY3" fmla="*/ 173346 h 1414877"/>
                  <a:gd name="connsiteX4" fmla="*/ 1222276 w 1677239"/>
                  <a:gd name="connsiteY4" fmla="*/ 370429 h 1414877"/>
                  <a:gd name="connsiteX5" fmla="*/ 1019570 w 1677239"/>
                  <a:gd name="connsiteY5" fmla="*/ 521287 h 1414877"/>
                  <a:gd name="connsiteX6" fmla="*/ 882143 w 1677239"/>
                  <a:gd name="connsiteY6" fmla="*/ 632479 h 1414877"/>
                  <a:gd name="connsiteX7" fmla="*/ 802810 w 1677239"/>
                  <a:gd name="connsiteY7" fmla="*/ 681515 h 1414877"/>
                  <a:gd name="connsiteX8" fmla="*/ 714106 w 1677239"/>
                  <a:gd name="connsiteY8" fmla="*/ 689948 h 1414877"/>
                  <a:gd name="connsiteX9" fmla="*/ 335556 w 1677239"/>
                  <a:gd name="connsiteY9" fmla="*/ 620922 h 1414877"/>
                  <a:gd name="connsiteX10" fmla="*/ 145969 w 1677239"/>
                  <a:gd name="connsiteY10" fmla="*/ 588439 h 1414877"/>
                  <a:gd name="connsiteX11" fmla="*/ 237483 w 1677239"/>
                  <a:gd name="connsiteY11" fmla="*/ 446952 h 1414877"/>
                  <a:gd name="connsiteX12" fmla="*/ 325874 w 1677239"/>
                  <a:gd name="connsiteY12" fmla="*/ 440705 h 1414877"/>
                  <a:gd name="connsiteX13" fmla="*/ 415514 w 1677239"/>
                  <a:gd name="connsiteY13" fmla="*/ 446014 h 1414877"/>
                  <a:gd name="connsiteX14" fmla="*/ 689432 w 1677239"/>
                  <a:gd name="connsiteY14" fmla="*/ 476623 h 1414877"/>
                  <a:gd name="connsiteX15" fmla="*/ 747214 w 1677239"/>
                  <a:gd name="connsiteY15" fmla="*/ 457259 h 1414877"/>
                  <a:gd name="connsiteX16" fmla="*/ 756584 w 1677239"/>
                  <a:gd name="connsiteY16" fmla="*/ 411033 h 1414877"/>
                  <a:gd name="connsiteX17" fmla="*/ 651327 w 1677239"/>
                  <a:gd name="connsiteY17" fmla="*/ 394479 h 1414877"/>
                  <a:gd name="connsiteX18" fmla="*/ 314942 w 1677239"/>
                  <a:gd name="connsiteY18" fmla="*/ 363870 h 1414877"/>
                  <a:gd name="connsiteX19" fmla="*/ 157838 w 1677239"/>
                  <a:gd name="connsiteY19" fmla="*/ 382923 h 1414877"/>
                  <a:gd name="connsiteX20" fmla="*/ 65699 w 1677239"/>
                  <a:gd name="connsiteY20" fmla="*/ 467253 h 1414877"/>
                  <a:gd name="connsiteX21" fmla="*/ 733 w 1677239"/>
                  <a:gd name="connsiteY21" fmla="*/ 580631 h 1414877"/>
                  <a:gd name="connsiteX22" fmla="*/ 56641 w 1677239"/>
                  <a:gd name="connsiteY22" fmla="*/ 694321 h 1414877"/>
                  <a:gd name="connsiteX23" fmla="*/ 154090 w 1677239"/>
                  <a:gd name="connsiteY23" fmla="*/ 784273 h 1414877"/>
                  <a:gd name="connsiteX24" fmla="*/ 197192 w 1677239"/>
                  <a:gd name="connsiteY24" fmla="*/ 811447 h 1414877"/>
                  <a:gd name="connsiteX25" fmla="*/ 252163 w 1677239"/>
                  <a:gd name="connsiteY25" fmla="*/ 823315 h 1414877"/>
                  <a:gd name="connsiteX26" fmla="*/ 523270 w 1677239"/>
                  <a:gd name="connsiteY26" fmla="*/ 892029 h 1414877"/>
                  <a:gd name="connsiteX27" fmla="*/ 575117 w 1677239"/>
                  <a:gd name="connsiteY27" fmla="*/ 935756 h 1414877"/>
                  <a:gd name="connsiteX28" fmla="*/ 583238 w 1677239"/>
                  <a:gd name="connsiteY28" fmla="*/ 987604 h 1414877"/>
                  <a:gd name="connsiteX29" fmla="*/ 73195 w 1677239"/>
                  <a:gd name="connsiteY29" fmla="*/ 1232162 h 1414877"/>
                  <a:gd name="connsiteX30" fmla="*/ 67885 w 1677239"/>
                  <a:gd name="connsiteY30" fmla="*/ 1263083 h 1414877"/>
                  <a:gd name="connsiteX31" fmla="*/ 160649 w 1677239"/>
                  <a:gd name="connsiteY31" fmla="*/ 1388954 h 1414877"/>
                  <a:gd name="connsiteX32" fmla="*/ 208436 w 1677239"/>
                  <a:gd name="connsiteY32" fmla="*/ 1409881 h 1414877"/>
                  <a:gd name="connsiteX33" fmla="*/ 754398 w 1677239"/>
                  <a:gd name="connsiteY33" fmla="*/ 1168133 h 1414877"/>
                  <a:gd name="connsiteX34" fmla="*/ 815928 w 1677239"/>
                  <a:gd name="connsiteY34" fmla="*/ 1170320 h 1414877"/>
                  <a:gd name="connsiteX35" fmla="*/ 870899 w 1677239"/>
                  <a:gd name="connsiteY35" fmla="*/ 1131903 h 1414877"/>
                  <a:gd name="connsiteX36" fmla="*/ 920560 w 1677239"/>
                  <a:gd name="connsiteY36" fmla="*/ 1052882 h 1414877"/>
                  <a:gd name="connsiteX37" fmla="*/ 850597 w 1677239"/>
                  <a:gd name="connsiteY37" fmla="*/ 764284 h 1414877"/>
                  <a:gd name="connsiteX38" fmla="*/ 953355 w 1677239"/>
                  <a:gd name="connsiteY38" fmla="*/ 661213 h 1414877"/>
                  <a:gd name="connsiteX39" fmla="*/ 1374695 w 1677239"/>
                  <a:gd name="connsiteY39" fmla="*/ 329826 h 1414877"/>
                  <a:gd name="connsiteX40" fmla="*/ 1594892 w 1677239"/>
                  <a:gd name="connsiteY40" fmla="*/ 135241 h 1414877"/>
                  <a:gd name="connsiteX41" fmla="*/ 1678285 w 1677239"/>
                  <a:gd name="connsiteY41" fmla="*/ 24362 h 1414877"/>
                  <a:gd name="connsiteX42" fmla="*/ 1656422 w 1677239"/>
                  <a:gd name="connsiteY42" fmla="*/ 0 h 1414877"/>
                  <a:gd name="connsiteX43" fmla="*/ 341491 w 1677239"/>
                  <a:gd name="connsiteY43" fmla="*/ 827063 h 1414877"/>
                  <a:gd name="connsiteX44" fmla="*/ 341178 w 1677239"/>
                  <a:gd name="connsiteY44" fmla="*/ 826751 h 1414877"/>
                  <a:gd name="connsiteX45" fmla="*/ 341491 w 1677239"/>
                  <a:gd name="connsiteY45" fmla="*/ 827063 h 1414877"/>
                  <a:gd name="connsiteX46" fmla="*/ 341491 w 1677239"/>
                  <a:gd name="connsiteY46" fmla="*/ 827063 h 14148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</a:cxnLst>
                <a:rect l="l" t="t" r="r" b="b"/>
                <a:pathLst>
                  <a:path w="1677239" h="1414877">
                    <a:moveTo>
                      <a:pt x="1656422" y="0"/>
                    </a:moveTo>
                    <a:cubicBezTo>
                      <a:pt x="1654860" y="0"/>
                      <a:pt x="1650487" y="312"/>
                      <a:pt x="1648926" y="937"/>
                    </a:cubicBezTo>
                    <a:cubicBezTo>
                      <a:pt x="1629873" y="10307"/>
                      <a:pt x="1601138" y="45601"/>
                      <a:pt x="1578338" y="71212"/>
                    </a:cubicBezTo>
                    <a:cubicBezTo>
                      <a:pt x="1546480" y="107131"/>
                      <a:pt x="1517745" y="137740"/>
                      <a:pt x="1485574" y="173346"/>
                    </a:cubicBezTo>
                    <a:cubicBezTo>
                      <a:pt x="1419359" y="246745"/>
                      <a:pt x="1321598" y="307650"/>
                      <a:pt x="1222276" y="370429"/>
                    </a:cubicBezTo>
                    <a:cubicBezTo>
                      <a:pt x="1157622" y="411345"/>
                      <a:pt x="1078602" y="472563"/>
                      <a:pt x="1019570" y="521287"/>
                    </a:cubicBezTo>
                    <a:cubicBezTo>
                      <a:pt x="974906" y="558143"/>
                      <a:pt x="929930" y="598122"/>
                      <a:pt x="882143" y="632479"/>
                    </a:cubicBezTo>
                    <a:cubicBezTo>
                      <a:pt x="856844" y="650594"/>
                      <a:pt x="830608" y="667148"/>
                      <a:pt x="802810" y="681515"/>
                    </a:cubicBezTo>
                    <a:cubicBezTo>
                      <a:pt x="769390" y="698694"/>
                      <a:pt x="750650" y="697444"/>
                      <a:pt x="714106" y="689948"/>
                    </a:cubicBezTo>
                    <a:cubicBezTo>
                      <a:pt x="588548" y="664024"/>
                      <a:pt x="462052" y="642161"/>
                      <a:pt x="335556" y="620922"/>
                    </a:cubicBezTo>
                    <a:cubicBezTo>
                      <a:pt x="272465" y="610303"/>
                      <a:pt x="208748" y="600933"/>
                      <a:pt x="145969" y="588439"/>
                    </a:cubicBezTo>
                    <a:cubicBezTo>
                      <a:pt x="91310" y="577508"/>
                      <a:pt x="211559" y="456634"/>
                      <a:pt x="237483" y="446952"/>
                    </a:cubicBezTo>
                    <a:cubicBezTo>
                      <a:pt x="265593" y="436644"/>
                      <a:pt x="296514" y="438518"/>
                      <a:pt x="325874" y="440705"/>
                    </a:cubicBezTo>
                    <a:cubicBezTo>
                      <a:pt x="356171" y="442891"/>
                      <a:pt x="385842" y="442579"/>
                      <a:pt x="415514" y="446014"/>
                    </a:cubicBezTo>
                    <a:cubicBezTo>
                      <a:pt x="507028" y="456322"/>
                      <a:pt x="594795" y="464130"/>
                      <a:pt x="689432" y="476623"/>
                    </a:cubicBezTo>
                    <a:cubicBezTo>
                      <a:pt x="713794" y="479747"/>
                      <a:pt x="740030" y="469752"/>
                      <a:pt x="747214" y="457259"/>
                    </a:cubicBezTo>
                    <a:cubicBezTo>
                      <a:pt x="752836" y="442579"/>
                      <a:pt x="764080" y="416967"/>
                      <a:pt x="756584" y="411033"/>
                    </a:cubicBezTo>
                    <a:cubicBezTo>
                      <a:pt x="745028" y="401663"/>
                      <a:pt x="732534" y="402600"/>
                      <a:pt x="651327" y="394479"/>
                    </a:cubicBezTo>
                    <a:cubicBezTo>
                      <a:pt x="589172" y="388232"/>
                      <a:pt x="384905" y="366057"/>
                      <a:pt x="314942" y="363870"/>
                    </a:cubicBezTo>
                    <a:cubicBezTo>
                      <a:pt x="261533" y="361996"/>
                      <a:pt x="222803" y="353563"/>
                      <a:pt x="157838" y="382923"/>
                    </a:cubicBezTo>
                    <a:cubicBezTo>
                      <a:pt x="119108" y="400414"/>
                      <a:pt x="90998" y="434771"/>
                      <a:pt x="65699" y="467253"/>
                    </a:cubicBezTo>
                    <a:cubicBezTo>
                      <a:pt x="40087" y="500361"/>
                      <a:pt x="5418" y="537216"/>
                      <a:pt x="733" y="580631"/>
                    </a:cubicBezTo>
                    <a:cubicBezTo>
                      <a:pt x="-4889" y="633728"/>
                      <a:pt x="22597" y="659964"/>
                      <a:pt x="56641" y="694321"/>
                    </a:cubicBezTo>
                    <a:cubicBezTo>
                      <a:pt x="87875" y="725554"/>
                      <a:pt x="121294" y="754289"/>
                      <a:pt x="154090" y="784273"/>
                    </a:cubicBezTo>
                    <a:cubicBezTo>
                      <a:pt x="173454" y="802077"/>
                      <a:pt x="166583" y="802701"/>
                      <a:pt x="197192" y="811447"/>
                    </a:cubicBezTo>
                    <a:cubicBezTo>
                      <a:pt x="215307" y="816444"/>
                      <a:pt x="234047" y="818943"/>
                      <a:pt x="252163" y="823315"/>
                    </a:cubicBezTo>
                    <a:cubicBezTo>
                      <a:pt x="342428" y="845803"/>
                      <a:pt x="433005" y="868292"/>
                      <a:pt x="523270" y="892029"/>
                    </a:cubicBezTo>
                    <a:cubicBezTo>
                      <a:pt x="560125" y="901711"/>
                      <a:pt x="553879" y="901087"/>
                      <a:pt x="575117" y="935756"/>
                    </a:cubicBezTo>
                    <a:cubicBezTo>
                      <a:pt x="586986" y="954808"/>
                      <a:pt x="609787" y="975110"/>
                      <a:pt x="583238" y="987604"/>
                    </a:cubicBezTo>
                    <a:cubicBezTo>
                      <a:pt x="519834" y="1017588"/>
                      <a:pt x="184699" y="1177191"/>
                      <a:pt x="73195" y="1232162"/>
                    </a:cubicBezTo>
                    <a:cubicBezTo>
                      <a:pt x="51644" y="1242781"/>
                      <a:pt x="57266" y="1249965"/>
                      <a:pt x="67885" y="1263083"/>
                    </a:cubicBezTo>
                    <a:cubicBezTo>
                      <a:pt x="100993" y="1304624"/>
                      <a:pt x="131289" y="1346789"/>
                      <a:pt x="160649" y="1388954"/>
                    </a:cubicBezTo>
                    <a:cubicBezTo>
                      <a:pt x="180326" y="1417377"/>
                      <a:pt x="181888" y="1422374"/>
                      <a:pt x="208436" y="1409881"/>
                    </a:cubicBezTo>
                    <a:cubicBezTo>
                      <a:pt x="238108" y="1395826"/>
                      <a:pt x="649453" y="1213110"/>
                      <a:pt x="754398" y="1168133"/>
                    </a:cubicBezTo>
                    <a:cubicBezTo>
                      <a:pt x="785944" y="1154703"/>
                      <a:pt x="795001" y="1166884"/>
                      <a:pt x="815928" y="1170320"/>
                    </a:cubicBezTo>
                    <a:cubicBezTo>
                      <a:pt x="833731" y="1173131"/>
                      <a:pt x="849660" y="1153141"/>
                      <a:pt x="870899" y="1131903"/>
                    </a:cubicBezTo>
                    <a:cubicBezTo>
                      <a:pt x="912127" y="1090674"/>
                      <a:pt x="931492" y="1084428"/>
                      <a:pt x="920560" y="1052882"/>
                    </a:cubicBezTo>
                    <a:cubicBezTo>
                      <a:pt x="905256" y="1008530"/>
                      <a:pt x="859030" y="816132"/>
                      <a:pt x="850597" y="764284"/>
                    </a:cubicBezTo>
                    <a:cubicBezTo>
                      <a:pt x="881518" y="736174"/>
                      <a:pt x="924933" y="694946"/>
                      <a:pt x="953355" y="661213"/>
                    </a:cubicBezTo>
                    <a:cubicBezTo>
                      <a:pt x="1072043" y="519413"/>
                      <a:pt x="1226961" y="424776"/>
                      <a:pt x="1374695" y="329826"/>
                    </a:cubicBezTo>
                    <a:cubicBezTo>
                      <a:pt x="1471519" y="267671"/>
                      <a:pt x="1514622" y="228942"/>
                      <a:pt x="1594892" y="135241"/>
                    </a:cubicBezTo>
                    <a:cubicBezTo>
                      <a:pt x="1612070" y="115252"/>
                      <a:pt x="1679222" y="51848"/>
                      <a:pt x="1678285" y="24362"/>
                    </a:cubicBezTo>
                    <a:cubicBezTo>
                      <a:pt x="1678285" y="10619"/>
                      <a:pt x="1671726" y="5622"/>
                      <a:pt x="1656422" y="0"/>
                    </a:cubicBezTo>
                    <a:close/>
                    <a:moveTo>
                      <a:pt x="341491" y="827063"/>
                    </a:moveTo>
                    <a:cubicBezTo>
                      <a:pt x="341491" y="827063"/>
                      <a:pt x="341491" y="826751"/>
                      <a:pt x="341178" y="826751"/>
                    </a:cubicBezTo>
                    <a:cubicBezTo>
                      <a:pt x="341491" y="826751"/>
                      <a:pt x="341491" y="826751"/>
                      <a:pt x="341491" y="827063"/>
                    </a:cubicBezTo>
                    <a:cubicBezTo>
                      <a:pt x="341803" y="826751"/>
                      <a:pt x="341491" y="826751"/>
                      <a:pt x="341491" y="82706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12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90" name="Freeform: Shape 2089">
                <a:extLst>
                  <a:ext uri="{FF2B5EF4-FFF2-40B4-BE49-F238E27FC236}">
                    <a16:creationId xmlns:a16="http://schemas.microsoft.com/office/drawing/2014/main" id="{5710E97A-58DD-490F-96FE-3B2A87D30DA5}"/>
                  </a:ext>
                </a:extLst>
              </p:cNvPr>
              <p:cNvSpPr/>
              <p:nvPr/>
            </p:nvSpPr>
            <p:spPr>
              <a:xfrm>
                <a:off x="9691015" y="4548073"/>
                <a:ext cx="82306" cy="82306"/>
              </a:xfrm>
              <a:custGeom>
                <a:avLst/>
                <a:gdLst>
                  <a:gd name="connsiteX0" fmla="*/ 45601 w 43726"/>
                  <a:gd name="connsiteY0" fmla="*/ 22800 h 43726"/>
                  <a:gd name="connsiteX1" fmla="*/ 22801 w 43726"/>
                  <a:gd name="connsiteY1" fmla="*/ 45601 h 43726"/>
                  <a:gd name="connsiteX2" fmla="*/ 0 w 43726"/>
                  <a:gd name="connsiteY2" fmla="*/ 22800 h 43726"/>
                  <a:gd name="connsiteX3" fmla="*/ 22801 w 43726"/>
                  <a:gd name="connsiteY3" fmla="*/ 0 h 43726"/>
                  <a:gd name="connsiteX4" fmla="*/ 45601 w 43726"/>
                  <a:gd name="connsiteY4" fmla="*/ 22800 h 437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3726" h="43726">
                    <a:moveTo>
                      <a:pt x="45601" y="22800"/>
                    </a:moveTo>
                    <a:cubicBezTo>
                      <a:pt x="45601" y="35393"/>
                      <a:pt x="35393" y="45601"/>
                      <a:pt x="22801" y="45601"/>
                    </a:cubicBezTo>
                    <a:cubicBezTo>
                      <a:pt x="10208" y="45601"/>
                      <a:pt x="0" y="35393"/>
                      <a:pt x="0" y="22800"/>
                    </a:cubicBezTo>
                    <a:cubicBezTo>
                      <a:pt x="0" y="10208"/>
                      <a:pt x="10208" y="0"/>
                      <a:pt x="22801" y="0"/>
                    </a:cubicBezTo>
                    <a:cubicBezTo>
                      <a:pt x="35393" y="0"/>
                      <a:pt x="45601" y="10208"/>
                      <a:pt x="45601" y="22800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312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2091" name="Freeform: Shape 2090">
                <a:extLst>
                  <a:ext uri="{FF2B5EF4-FFF2-40B4-BE49-F238E27FC236}">
                    <a16:creationId xmlns:a16="http://schemas.microsoft.com/office/drawing/2014/main" id="{95210F6A-8AC9-4B8A-BCDB-64F372A8B72F}"/>
                  </a:ext>
                </a:extLst>
              </p:cNvPr>
              <p:cNvSpPr/>
              <p:nvPr/>
            </p:nvSpPr>
            <p:spPr>
              <a:xfrm>
                <a:off x="6110127" y="5411239"/>
                <a:ext cx="5026529" cy="846574"/>
              </a:xfrm>
              <a:custGeom>
                <a:avLst/>
                <a:gdLst>
                  <a:gd name="connsiteX0" fmla="*/ 2629862 w 2670465"/>
                  <a:gd name="connsiteY0" fmla="*/ 316951 h 449762"/>
                  <a:gd name="connsiteX1" fmla="*/ 1349912 w 2670465"/>
                  <a:gd name="connsiteY1" fmla="*/ 316951 h 449762"/>
                  <a:gd name="connsiteX2" fmla="*/ 1130966 w 2670465"/>
                  <a:gd name="connsiteY2" fmla="*/ 18046 h 449762"/>
                  <a:gd name="connsiteX3" fmla="*/ 1110664 w 2670465"/>
                  <a:gd name="connsiteY3" fmla="*/ 1492 h 449762"/>
                  <a:gd name="connsiteX4" fmla="*/ 1057879 w 2670465"/>
                  <a:gd name="connsiteY4" fmla="*/ 4303 h 449762"/>
                  <a:gd name="connsiteX5" fmla="*/ 495988 w 2670465"/>
                  <a:gd name="connsiteY5" fmla="*/ 142355 h 449762"/>
                  <a:gd name="connsiteX6" fmla="*/ 462256 w 2670465"/>
                  <a:gd name="connsiteY6" fmla="*/ 163907 h 449762"/>
                  <a:gd name="connsiteX7" fmla="*/ 430398 w 2670465"/>
                  <a:gd name="connsiteY7" fmla="*/ 316951 h 449762"/>
                  <a:gd name="connsiteX8" fmla="*/ 42790 w 2670465"/>
                  <a:gd name="connsiteY8" fmla="*/ 316951 h 449762"/>
                  <a:gd name="connsiteX9" fmla="*/ 0 w 2670465"/>
                  <a:gd name="connsiteY9" fmla="*/ 359741 h 449762"/>
                  <a:gd name="connsiteX10" fmla="*/ 0 w 2670465"/>
                  <a:gd name="connsiteY10" fmla="*/ 407528 h 449762"/>
                  <a:gd name="connsiteX11" fmla="*/ 42790 w 2670465"/>
                  <a:gd name="connsiteY11" fmla="*/ 450318 h 449762"/>
                  <a:gd name="connsiteX12" fmla="*/ 2629862 w 2670465"/>
                  <a:gd name="connsiteY12" fmla="*/ 450318 h 449762"/>
                  <a:gd name="connsiteX13" fmla="*/ 2672652 w 2670465"/>
                  <a:gd name="connsiteY13" fmla="*/ 407528 h 449762"/>
                  <a:gd name="connsiteX14" fmla="*/ 2672652 w 2670465"/>
                  <a:gd name="connsiteY14" fmla="*/ 359741 h 449762"/>
                  <a:gd name="connsiteX15" fmla="*/ 2629862 w 2670465"/>
                  <a:gd name="connsiteY15" fmla="*/ 316951 h 449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670465" h="449762">
                    <a:moveTo>
                      <a:pt x="2629862" y="316951"/>
                    </a:moveTo>
                    <a:lnTo>
                      <a:pt x="1349912" y="316951"/>
                    </a:lnTo>
                    <a:cubicBezTo>
                      <a:pt x="1291193" y="216691"/>
                      <a:pt x="1208737" y="104250"/>
                      <a:pt x="1130966" y="18046"/>
                    </a:cubicBezTo>
                    <a:cubicBezTo>
                      <a:pt x="1125031" y="11487"/>
                      <a:pt x="1119721" y="4303"/>
                      <a:pt x="1110664" y="1492"/>
                    </a:cubicBezTo>
                    <a:cubicBezTo>
                      <a:pt x="1092861" y="-1631"/>
                      <a:pt x="1079743" y="555"/>
                      <a:pt x="1057879" y="4303"/>
                    </a:cubicBezTo>
                    <a:cubicBezTo>
                      <a:pt x="999472" y="12736"/>
                      <a:pt x="533468" y="127051"/>
                      <a:pt x="495988" y="142355"/>
                    </a:cubicBezTo>
                    <a:cubicBezTo>
                      <a:pt x="484432" y="147040"/>
                      <a:pt x="466004" y="149851"/>
                      <a:pt x="462256" y="163907"/>
                    </a:cubicBezTo>
                    <a:cubicBezTo>
                      <a:pt x="459757" y="176712"/>
                      <a:pt x="444141" y="248862"/>
                      <a:pt x="430398" y="316951"/>
                    </a:cubicBezTo>
                    <a:lnTo>
                      <a:pt x="42790" y="316951"/>
                    </a:lnTo>
                    <a:cubicBezTo>
                      <a:pt x="19365" y="316951"/>
                      <a:pt x="0" y="336315"/>
                      <a:pt x="0" y="359741"/>
                    </a:cubicBezTo>
                    <a:lnTo>
                      <a:pt x="0" y="407528"/>
                    </a:lnTo>
                    <a:cubicBezTo>
                      <a:pt x="0" y="430953"/>
                      <a:pt x="19365" y="450318"/>
                      <a:pt x="42790" y="450318"/>
                    </a:cubicBezTo>
                    <a:lnTo>
                      <a:pt x="2629862" y="450318"/>
                    </a:lnTo>
                    <a:cubicBezTo>
                      <a:pt x="2653287" y="450318"/>
                      <a:pt x="2672652" y="430953"/>
                      <a:pt x="2672652" y="407528"/>
                    </a:cubicBezTo>
                    <a:lnTo>
                      <a:pt x="2672652" y="359741"/>
                    </a:lnTo>
                    <a:cubicBezTo>
                      <a:pt x="2672339" y="336315"/>
                      <a:pt x="2653287" y="316951"/>
                      <a:pt x="2629862" y="31695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12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2092" name="TextBox 2091">
            <a:extLst>
              <a:ext uri="{FF2B5EF4-FFF2-40B4-BE49-F238E27FC236}">
                <a16:creationId xmlns:a16="http://schemas.microsoft.com/office/drawing/2014/main" id="{FAE936CB-43FD-428A-A2D9-A7CA34DBB707}"/>
              </a:ext>
            </a:extLst>
          </p:cNvPr>
          <p:cNvSpPr txBox="1"/>
          <p:nvPr/>
        </p:nvSpPr>
        <p:spPr>
          <a:xfrm>
            <a:off x="794374" y="1776189"/>
            <a:ext cx="3244827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400" dirty="0">
                <a:solidFill>
                  <a:schemeClr val="accent2"/>
                </a:solidFill>
                <a:cs typeface="Arial" pitchFamily="34" charset="0"/>
              </a:rPr>
              <a:t>L</a:t>
            </a:r>
            <a:r>
              <a:rPr lang="en-US" altLang="ko-KR" sz="2400" dirty="0">
                <a:solidFill>
                  <a:schemeClr val="accent2"/>
                </a:solidFill>
                <a:cs typeface="Arial" pitchFamily="34" charset="0"/>
              </a:rPr>
              <a:t>OREM IPSUM</a:t>
            </a:r>
          </a:p>
          <a:p>
            <a:r>
              <a:rPr lang="en-US" altLang="ko-KR" sz="2400" dirty="0">
                <a:solidFill>
                  <a:schemeClr val="accent2"/>
                </a:solidFill>
                <a:cs typeface="Arial" pitchFamily="34" charset="0"/>
              </a:rPr>
              <a:t>DOLOR SIT AMET, </a:t>
            </a:r>
            <a:endParaRPr lang="ko-KR" altLang="en-US" sz="2400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093" name="Oval 42">
            <a:extLst>
              <a:ext uri="{FF2B5EF4-FFF2-40B4-BE49-F238E27FC236}">
                <a16:creationId xmlns:a16="http://schemas.microsoft.com/office/drawing/2014/main" id="{6EF9BBE7-4CBE-4C34-A40C-42281CEEBFB1}"/>
              </a:ext>
            </a:extLst>
          </p:cNvPr>
          <p:cNvSpPr/>
          <p:nvPr/>
        </p:nvSpPr>
        <p:spPr>
          <a:xfrm>
            <a:off x="787304" y="4148317"/>
            <a:ext cx="693414" cy="69341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94" name="Oval 46">
            <a:extLst>
              <a:ext uri="{FF2B5EF4-FFF2-40B4-BE49-F238E27FC236}">
                <a16:creationId xmlns:a16="http://schemas.microsoft.com/office/drawing/2014/main" id="{2F5DE5D8-4288-4503-88AD-8F26B23FC6A4}"/>
              </a:ext>
            </a:extLst>
          </p:cNvPr>
          <p:cNvSpPr/>
          <p:nvPr/>
        </p:nvSpPr>
        <p:spPr>
          <a:xfrm>
            <a:off x="787304" y="2979473"/>
            <a:ext cx="693414" cy="69341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95" name="Oval 47">
            <a:extLst>
              <a:ext uri="{FF2B5EF4-FFF2-40B4-BE49-F238E27FC236}">
                <a16:creationId xmlns:a16="http://schemas.microsoft.com/office/drawing/2014/main" id="{D55FEA62-1B28-462A-84F2-56E1024F3FC6}"/>
              </a:ext>
            </a:extLst>
          </p:cNvPr>
          <p:cNvSpPr/>
          <p:nvPr/>
        </p:nvSpPr>
        <p:spPr>
          <a:xfrm>
            <a:off x="787304" y="5317160"/>
            <a:ext cx="693414" cy="69341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096" name="Group 63">
            <a:extLst>
              <a:ext uri="{FF2B5EF4-FFF2-40B4-BE49-F238E27FC236}">
                <a16:creationId xmlns:a16="http://schemas.microsoft.com/office/drawing/2014/main" id="{3A9D9240-41F2-419B-9395-11B9A817104D}"/>
              </a:ext>
            </a:extLst>
          </p:cNvPr>
          <p:cNvGrpSpPr/>
          <p:nvPr/>
        </p:nvGrpSpPr>
        <p:grpSpPr>
          <a:xfrm>
            <a:off x="1617209" y="2857640"/>
            <a:ext cx="4183792" cy="923330"/>
            <a:chOff x="2725123" y="4283314"/>
            <a:chExt cx="1292073" cy="923330"/>
          </a:xfrm>
        </p:grpSpPr>
        <p:sp>
          <p:nvSpPr>
            <p:cNvPr id="2097" name="TextBox 2096">
              <a:extLst>
                <a:ext uri="{FF2B5EF4-FFF2-40B4-BE49-F238E27FC236}">
                  <a16:creationId xmlns:a16="http://schemas.microsoft.com/office/drawing/2014/main" id="{E7EB8482-EA9F-41DA-9A6E-D32479F4D453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98" name="TextBox 2097">
              <a:extLst>
                <a:ext uri="{FF2B5EF4-FFF2-40B4-BE49-F238E27FC236}">
                  <a16:creationId xmlns:a16="http://schemas.microsoft.com/office/drawing/2014/main" id="{78674EDA-1864-4AD0-BE2C-204CFEE00355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99" name="Group 66">
            <a:extLst>
              <a:ext uri="{FF2B5EF4-FFF2-40B4-BE49-F238E27FC236}">
                <a16:creationId xmlns:a16="http://schemas.microsoft.com/office/drawing/2014/main" id="{88058BAD-2343-4F7A-B742-67368611669D}"/>
              </a:ext>
            </a:extLst>
          </p:cNvPr>
          <p:cNvGrpSpPr/>
          <p:nvPr/>
        </p:nvGrpSpPr>
        <p:grpSpPr>
          <a:xfrm>
            <a:off x="1617209" y="4043575"/>
            <a:ext cx="4183792" cy="923330"/>
            <a:chOff x="2725123" y="4283314"/>
            <a:chExt cx="1292073" cy="923330"/>
          </a:xfrm>
        </p:grpSpPr>
        <p:sp>
          <p:nvSpPr>
            <p:cNvPr id="2100" name="TextBox 2099">
              <a:extLst>
                <a:ext uri="{FF2B5EF4-FFF2-40B4-BE49-F238E27FC236}">
                  <a16:creationId xmlns:a16="http://schemas.microsoft.com/office/drawing/2014/main" id="{D2762EF9-AB20-4A6A-A95B-43D14F407D00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01" name="TextBox 2100">
              <a:extLst>
                <a:ext uri="{FF2B5EF4-FFF2-40B4-BE49-F238E27FC236}">
                  <a16:creationId xmlns:a16="http://schemas.microsoft.com/office/drawing/2014/main" id="{C171CAE0-CA66-43B6-94EA-BEC4C672EF32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02" name="Group 69">
            <a:extLst>
              <a:ext uri="{FF2B5EF4-FFF2-40B4-BE49-F238E27FC236}">
                <a16:creationId xmlns:a16="http://schemas.microsoft.com/office/drawing/2014/main" id="{2673CE73-E010-4D0A-B02E-E4A571DCEC01}"/>
              </a:ext>
            </a:extLst>
          </p:cNvPr>
          <p:cNvGrpSpPr/>
          <p:nvPr/>
        </p:nvGrpSpPr>
        <p:grpSpPr>
          <a:xfrm>
            <a:off x="1617209" y="5229511"/>
            <a:ext cx="4183792" cy="923330"/>
            <a:chOff x="2725123" y="4283314"/>
            <a:chExt cx="1292073" cy="923330"/>
          </a:xfrm>
        </p:grpSpPr>
        <p:sp>
          <p:nvSpPr>
            <p:cNvPr id="2103" name="TextBox 2102">
              <a:extLst>
                <a:ext uri="{FF2B5EF4-FFF2-40B4-BE49-F238E27FC236}">
                  <a16:creationId xmlns:a16="http://schemas.microsoft.com/office/drawing/2014/main" id="{44508060-41A4-46A9-B75E-92D9257632A5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04" name="TextBox 2103">
              <a:extLst>
                <a:ext uri="{FF2B5EF4-FFF2-40B4-BE49-F238E27FC236}">
                  <a16:creationId xmlns:a16="http://schemas.microsoft.com/office/drawing/2014/main" id="{63432D59-3D4B-4EB3-A3CF-D060672CFE3A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105" name="Freeform: Shape 2104">
            <a:extLst>
              <a:ext uri="{FF2B5EF4-FFF2-40B4-BE49-F238E27FC236}">
                <a16:creationId xmlns:a16="http://schemas.microsoft.com/office/drawing/2014/main" id="{F1A1D500-EC67-4971-B761-DED1F911FCC3}"/>
              </a:ext>
            </a:extLst>
          </p:cNvPr>
          <p:cNvSpPr/>
          <p:nvPr/>
        </p:nvSpPr>
        <p:spPr>
          <a:xfrm>
            <a:off x="936797" y="5506510"/>
            <a:ext cx="357765" cy="357764"/>
          </a:xfrm>
          <a:custGeom>
            <a:avLst/>
            <a:gdLst>
              <a:gd name="connsiteX0" fmla="*/ 1034741 w 1790700"/>
              <a:gd name="connsiteY0" fmla="*/ 744338 h 1790700"/>
              <a:gd name="connsiteX1" fmla="*/ 921393 w 1790700"/>
              <a:gd name="connsiteY1" fmla="*/ 776723 h 1790700"/>
              <a:gd name="connsiteX2" fmla="*/ 211780 w 1790700"/>
              <a:gd name="connsiteY2" fmla="*/ 1489193 h 1790700"/>
              <a:gd name="connsiteX3" fmla="*/ 88908 w 1790700"/>
              <a:gd name="connsiteY3" fmla="*/ 1559678 h 1790700"/>
              <a:gd name="connsiteX4" fmla="*/ 326 w 1790700"/>
              <a:gd name="connsiteY4" fmla="*/ 1466333 h 1790700"/>
              <a:gd name="connsiteX5" fmla="*/ 14613 w 1790700"/>
              <a:gd name="connsiteY5" fmla="*/ 1388228 h 1790700"/>
              <a:gd name="connsiteX6" fmla="*/ 371801 w 1790700"/>
              <a:gd name="connsiteY6" fmla="*/ 894833 h 1790700"/>
              <a:gd name="connsiteX7" fmla="*/ 1002355 w 1790700"/>
              <a:gd name="connsiteY7" fmla="*/ 422393 h 1790700"/>
              <a:gd name="connsiteX8" fmla="*/ 1047124 w 1790700"/>
              <a:gd name="connsiteY8" fmla="*/ 381435 h 1790700"/>
              <a:gd name="connsiteX9" fmla="*/ 1145230 w 1790700"/>
              <a:gd name="connsiteY9" fmla="*/ 247133 h 1790700"/>
              <a:gd name="connsiteX10" fmla="*/ 1700538 w 1790700"/>
              <a:gd name="connsiteY10" fmla="*/ 1388 h 1790700"/>
              <a:gd name="connsiteX11" fmla="*/ 1789120 w 1790700"/>
              <a:gd name="connsiteY11" fmla="*/ 83303 h 1790700"/>
              <a:gd name="connsiteX12" fmla="*/ 1711016 w 1790700"/>
              <a:gd name="connsiteY12" fmla="*/ 462398 h 1790700"/>
              <a:gd name="connsiteX13" fmla="*/ 1490988 w 1790700"/>
              <a:gd name="connsiteY13" fmla="*/ 686235 h 1790700"/>
              <a:gd name="connsiteX14" fmla="*/ 1324301 w 1790700"/>
              <a:gd name="connsiteY14" fmla="*/ 863401 h 1790700"/>
              <a:gd name="connsiteX15" fmla="*/ 708986 w 1790700"/>
              <a:gd name="connsiteY15" fmla="*/ 1595873 h 1790700"/>
              <a:gd name="connsiteX16" fmla="*/ 387041 w 1790700"/>
              <a:gd name="connsiteY16" fmla="*/ 1786373 h 1790700"/>
              <a:gd name="connsiteX17" fmla="*/ 264168 w 1790700"/>
              <a:gd name="connsiteY17" fmla="*/ 1762560 h 1790700"/>
              <a:gd name="connsiteX18" fmla="*/ 240355 w 1790700"/>
              <a:gd name="connsiteY18" fmla="*/ 1653023 h 1790700"/>
              <a:gd name="connsiteX19" fmla="*/ 313699 w 1790700"/>
              <a:gd name="connsiteY19" fmla="*/ 1576823 h 1790700"/>
              <a:gd name="connsiteX20" fmla="*/ 1017595 w 1790700"/>
              <a:gd name="connsiteY20" fmla="*/ 871021 h 1790700"/>
              <a:gd name="connsiteX21" fmla="*/ 1049028 w 1790700"/>
              <a:gd name="connsiteY21" fmla="*/ 757673 h 1790700"/>
              <a:gd name="connsiteX22" fmla="*/ 1034741 w 1790700"/>
              <a:gd name="connsiteY22" fmla="*/ 744338 h 1790700"/>
              <a:gd name="connsiteX23" fmla="*/ 1594811 w 1790700"/>
              <a:gd name="connsiteY23" fmla="*/ 202365 h 1790700"/>
              <a:gd name="connsiteX24" fmla="*/ 1375736 w 1790700"/>
              <a:gd name="connsiteY24" fmla="*/ 369053 h 1790700"/>
              <a:gd name="connsiteX25" fmla="*/ 1384308 w 1790700"/>
              <a:gd name="connsiteY25" fmla="*/ 416678 h 1790700"/>
              <a:gd name="connsiteX26" fmla="*/ 1429076 w 1790700"/>
              <a:gd name="connsiteY26" fmla="*/ 420488 h 1790700"/>
              <a:gd name="connsiteX27" fmla="*/ 1594811 w 1790700"/>
              <a:gd name="connsiteY27" fmla="*/ 202365 h 179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90700" h="1790700">
                <a:moveTo>
                  <a:pt x="1034741" y="744338"/>
                </a:moveTo>
                <a:cubicBezTo>
                  <a:pt x="996641" y="754815"/>
                  <a:pt x="954730" y="758626"/>
                  <a:pt x="921393" y="776723"/>
                </a:cubicBezTo>
                <a:cubicBezTo>
                  <a:pt x="618499" y="947221"/>
                  <a:pt x="387041" y="1191060"/>
                  <a:pt x="211780" y="1489193"/>
                </a:cubicBezTo>
                <a:cubicBezTo>
                  <a:pt x="180348" y="1543485"/>
                  <a:pt x="135580" y="1569203"/>
                  <a:pt x="88908" y="1559678"/>
                </a:cubicBezTo>
                <a:cubicBezTo>
                  <a:pt x="41283" y="1550153"/>
                  <a:pt x="5088" y="1515863"/>
                  <a:pt x="326" y="1466333"/>
                </a:cubicBezTo>
                <a:cubicBezTo>
                  <a:pt x="-1579" y="1440615"/>
                  <a:pt x="5088" y="1412993"/>
                  <a:pt x="14613" y="1388228"/>
                </a:cubicBezTo>
                <a:cubicBezTo>
                  <a:pt x="91766" y="1193918"/>
                  <a:pt x="224163" y="1037708"/>
                  <a:pt x="371801" y="894833"/>
                </a:cubicBezTo>
                <a:cubicBezTo>
                  <a:pt x="562301" y="711001"/>
                  <a:pt x="775661" y="557648"/>
                  <a:pt x="1002355" y="422393"/>
                </a:cubicBezTo>
                <a:cubicBezTo>
                  <a:pt x="1019501" y="411915"/>
                  <a:pt x="1034741" y="397628"/>
                  <a:pt x="1047124" y="381435"/>
                </a:cubicBezTo>
                <a:cubicBezTo>
                  <a:pt x="1081413" y="337621"/>
                  <a:pt x="1112845" y="291901"/>
                  <a:pt x="1145230" y="247133"/>
                </a:cubicBezTo>
                <a:cubicBezTo>
                  <a:pt x="1283343" y="58538"/>
                  <a:pt x="1474795" y="-10994"/>
                  <a:pt x="1700538" y="1388"/>
                </a:cubicBezTo>
                <a:cubicBezTo>
                  <a:pt x="1768166" y="5198"/>
                  <a:pt x="1777691" y="15676"/>
                  <a:pt x="1789120" y="83303"/>
                </a:cubicBezTo>
                <a:cubicBezTo>
                  <a:pt x="1811980" y="219510"/>
                  <a:pt x="1770070" y="342383"/>
                  <a:pt x="1711016" y="462398"/>
                </a:cubicBezTo>
                <a:cubicBezTo>
                  <a:pt x="1662438" y="562410"/>
                  <a:pt x="1581476" y="629085"/>
                  <a:pt x="1490988" y="686235"/>
                </a:cubicBezTo>
                <a:cubicBezTo>
                  <a:pt x="1419551" y="731003"/>
                  <a:pt x="1369068" y="791963"/>
                  <a:pt x="1324301" y="863401"/>
                </a:cubicBezTo>
                <a:cubicBezTo>
                  <a:pt x="1154755" y="1136768"/>
                  <a:pt x="960445" y="1391085"/>
                  <a:pt x="708986" y="1595873"/>
                </a:cubicBezTo>
                <a:cubicBezTo>
                  <a:pt x="611830" y="1675883"/>
                  <a:pt x="506103" y="1743510"/>
                  <a:pt x="387041" y="1786373"/>
                </a:cubicBezTo>
                <a:cubicBezTo>
                  <a:pt x="342274" y="1802565"/>
                  <a:pt x="299411" y="1797803"/>
                  <a:pt x="264168" y="1762560"/>
                </a:cubicBezTo>
                <a:cubicBezTo>
                  <a:pt x="232736" y="1731128"/>
                  <a:pt x="222258" y="1690171"/>
                  <a:pt x="240355" y="1653023"/>
                </a:cubicBezTo>
                <a:cubicBezTo>
                  <a:pt x="255596" y="1622543"/>
                  <a:pt x="284170" y="1594921"/>
                  <a:pt x="313699" y="1576823"/>
                </a:cubicBezTo>
                <a:cubicBezTo>
                  <a:pt x="607068" y="1399658"/>
                  <a:pt x="848051" y="1171058"/>
                  <a:pt x="1017595" y="871021"/>
                </a:cubicBezTo>
                <a:cubicBezTo>
                  <a:pt x="1036645" y="837683"/>
                  <a:pt x="1038551" y="795773"/>
                  <a:pt x="1049028" y="757673"/>
                </a:cubicBezTo>
                <a:cubicBezTo>
                  <a:pt x="1046170" y="754815"/>
                  <a:pt x="1040455" y="750053"/>
                  <a:pt x="1034741" y="744338"/>
                </a:cubicBezTo>
                <a:close/>
                <a:moveTo>
                  <a:pt x="1594811" y="202365"/>
                </a:moveTo>
                <a:cubicBezTo>
                  <a:pt x="1494799" y="240465"/>
                  <a:pt x="1414788" y="279518"/>
                  <a:pt x="1375736" y="369053"/>
                </a:cubicBezTo>
                <a:cubicBezTo>
                  <a:pt x="1370020" y="381435"/>
                  <a:pt x="1374783" y="406201"/>
                  <a:pt x="1384308" y="416678"/>
                </a:cubicBezTo>
                <a:cubicBezTo>
                  <a:pt x="1391928" y="425251"/>
                  <a:pt x="1416693" y="426203"/>
                  <a:pt x="1429076" y="420488"/>
                </a:cubicBezTo>
                <a:cubicBezTo>
                  <a:pt x="1517658" y="379531"/>
                  <a:pt x="1556711" y="299521"/>
                  <a:pt x="1594811" y="202365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06" name="Freeform: Shape 2105">
            <a:extLst>
              <a:ext uri="{FF2B5EF4-FFF2-40B4-BE49-F238E27FC236}">
                <a16:creationId xmlns:a16="http://schemas.microsoft.com/office/drawing/2014/main" id="{A73FB18B-455E-4CEC-8DFD-D98ABA7A859F}"/>
              </a:ext>
            </a:extLst>
          </p:cNvPr>
          <p:cNvSpPr/>
          <p:nvPr/>
        </p:nvSpPr>
        <p:spPr>
          <a:xfrm rot="1800000">
            <a:off x="1013684" y="4364885"/>
            <a:ext cx="279741" cy="382503"/>
          </a:xfrm>
          <a:custGeom>
            <a:avLst/>
            <a:gdLst>
              <a:gd name="connsiteX0" fmla="*/ 835766 w 1400175"/>
              <a:gd name="connsiteY0" fmla="*/ 164306 h 1914525"/>
              <a:gd name="connsiteX1" fmla="*/ 855768 w 1400175"/>
              <a:gd name="connsiteY1" fmla="*/ 168116 h 1914525"/>
              <a:gd name="connsiteX2" fmla="*/ 1353926 w 1400175"/>
              <a:gd name="connsiteY2" fmla="*/ 235744 h 1914525"/>
              <a:gd name="connsiteX3" fmla="*/ 1409171 w 1400175"/>
              <a:gd name="connsiteY3" fmla="*/ 282416 h 1914525"/>
              <a:gd name="connsiteX4" fmla="*/ 1352021 w 1400175"/>
              <a:gd name="connsiteY4" fmla="*/ 327184 h 1914525"/>
              <a:gd name="connsiteX5" fmla="*/ 863388 w 1400175"/>
              <a:gd name="connsiteY5" fmla="*/ 397669 h 1914525"/>
              <a:gd name="connsiteX6" fmla="*/ 831956 w 1400175"/>
              <a:gd name="connsiteY6" fmla="*/ 431006 h 1914525"/>
              <a:gd name="connsiteX7" fmla="*/ 728133 w 1400175"/>
              <a:gd name="connsiteY7" fmla="*/ 556736 h 1914525"/>
              <a:gd name="connsiteX8" fmla="*/ 577638 w 1400175"/>
              <a:gd name="connsiteY8" fmla="*/ 706279 h 1914525"/>
              <a:gd name="connsiteX9" fmla="*/ 579543 w 1400175"/>
              <a:gd name="connsiteY9" fmla="*/ 743426 h 1914525"/>
              <a:gd name="connsiteX10" fmla="*/ 640504 w 1400175"/>
              <a:gd name="connsiteY10" fmla="*/ 1055847 h 1914525"/>
              <a:gd name="connsiteX11" fmla="*/ 613833 w 1400175"/>
              <a:gd name="connsiteY11" fmla="*/ 1123474 h 1914525"/>
              <a:gd name="connsiteX12" fmla="*/ 486199 w 1400175"/>
              <a:gd name="connsiteY12" fmla="*/ 1384459 h 1914525"/>
              <a:gd name="connsiteX13" fmla="*/ 487151 w 1400175"/>
              <a:gd name="connsiteY13" fmla="*/ 1451134 h 1914525"/>
              <a:gd name="connsiteX14" fmla="*/ 414761 w 1400175"/>
              <a:gd name="connsiteY14" fmla="*/ 1521619 h 1914525"/>
              <a:gd name="connsiteX15" fmla="*/ 354754 w 1400175"/>
              <a:gd name="connsiteY15" fmla="*/ 1521619 h 1914525"/>
              <a:gd name="connsiteX16" fmla="*/ 354754 w 1400175"/>
              <a:gd name="connsiteY16" fmla="*/ 1635919 h 1914525"/>
              <a:gd name="connsiteX17" fmla="*/ 354754 w 1400175"/>
              <a:gd name="connsiteY17" fmla="*/ 1859756 h 1914525"/>
              <a:gd name="connsiteX18" fmla="*/ 312843 w 1400175"/>
              <a:gd name="connsiteY18" fmla="*/ 1915001 h 1914525"/>
              <a:gd name="connsiteX19" fmla="*/ 270933 w 1400175"/>
              <a:gd name="connsiteY19" fmla="*/ 1857851 h 1914525"/>
              <a:gd name="connsiteX20" fmla="*/ 270933 w 1400175"/>
              <a:gd name="connsiteY20" fmla="*/ 1548289 h 1914525"/>
              <a:gd name="connsiteX21" fmla="*/ 268076 w 1400175"/>
              <a:gd name="connsiteY21" fmla="*/ 1521619 h 1914525"/>
              <a:gd name="connsiteX22" fmla="*/ 213783 w 1400175"/>
              <a:gd name="connsiteY22" fmla="*/ 1521619 h 1914525"/>
              <a:gd name="connsiteX23" fmla="*/ 146156 w 1400175"/>
              <a:gd name="connsiteY23" fmla="*/ 1453991 h 1914525"/>
              <a:gd name="connsiteX24" fmla="*/ 146156 w 1400175"/>
              <a:gd name="connsiteY24" fmla="*/ 830104 h 1914525"/>
              <a:gd name="connsiteX25" fmla="*/ 146156 w 1400175"/>
              <a:gd name="connsiteY25" fmla="*/ 565309 h 1914525"/>
              <a:gd name="connsiteX26" fmla="*/ 423 w 1400175"/>
              <a:gd name="connsiteY26" fmla="*/ 385286 h 1914525"/>
              <a:gd name="connsiteX27" fmla="*/ 423 w 1400175"/>
              <a:gd name="connsiteY27" fmla="*/ 137636 h 1914525"/>
              <a:gd name="connsiteX28" fmla="*/ 133773 w 1400175"/>
              <a:gd name="connsiteY28" fmla="*/ 1429 h 1914525"/>
              <a:gd name="connsiteX29" fmla="*/ 695749 w 1400175"/>
              <a:gd name="connsiteY29" fmla="*/ 1429 h 1914525"/>
              <a:gd name="connsiteX30" fmla="*/ 831004 w 1400175"/>
              <a:gd name="connsiteY30" fmla="*/ 130969 h 1914525"/>
              <a:gd name="connsiteX31" fmla="*/ 835766 w 1400175"/>
              <a:gd name="connsiteY31" fmla="*/ 164306 h 1914525"/>
              <a:gd name="connsiteX32" fmla="*/ 1110086 w 1400175"/>
              <a:gd name="connsiteY32" fmla="*/ 292894 h 1914525"/>
              <a:gd name="connsiteX33" fmla="*/ 1109133 w 1400175"/>
              <a:gd name="connsiteY33" fmla="*/ 267176 h 1914525"/>
              <a:gd name="connsiteX34" fmla="*/ 835766 w 1400175"/>
              <a:gd name="connsiteY34" fmla="*/ 244316 h 1914525"/>
              <a:gd name="connsiteX35" fmla="*/ 835766 w 1400175"/>
              <a:gd name="connsiteY35" fmla="*/ 320516 h 1914525"/>
              <a:gd name="connsiteX36" fmla="*/ 1110086 w 1400175"/>
              <a:gd name="connsiteY36" fmla="*/ 292894 h 1914525"/>
              <a:gd name="connsiteX37" fmla="*/ 483341 w 1400175"/>
              <a:gd name="connsiteY37" fmla="*/ 1097756 h 1914525"/>
              <a:gd name="connsiteX38" fmla="*/ 496676 w 1400175"/>
              <a:gd name="connsiteY38" fmla="*/ 1102519 h 1914525"/>
              <a:gd name="connsiteX39" fmla="*/ 551921 w 1400175"/>
              <a:gd name="connsiteY39" fmla="*/ 1033939 h 1914525"/>
              <a:gd name="connsiteX40" fmla="*/ 522393 w 1400175"/>
              <a:gd name="connsiteY40" fmla="*/ 884396 h 1914525"/>
              <a:gd name="connsiteX41" fmla="*/ 510011 w 1400175"/>
              <a:gd name="connsiteY41" fmla="*/ 884396 h 1914525"/>
              <a:gd name="connsiteX42" fmla="*/ 483341 w 1400175"/>
              <a:gd name="connsiteY42" fmla="*/ 1097756 h 1914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400175" h="1914525">
                <a:moveTo>
                  <a:pt x="835766" y="164306"/>
                </a:moveTo>
                <a:cubicBezTo>
                  <a:pt x="844338" y="166211"/>
                  <a:pt x="850054" y="168116"/>
                  <a:pt x="855768" y="168116"/>
                </a:cubicBezTo>
                <a:cubicBezTo>
                  <a:pt x="1026266" y="156686"/>
                  <a:pt x="1188191" y="209074"/>
                  <a:pt x="1353926" y="235744"/>
                </a:cubicBezTo>
                <a:cubicBezTo>
                  <a:pt x="1381549" y="240506"/>
                  <a:pt x="1409171" y="246221"/>
                  <a:pt x="1409171" y="282416"/>
                </a:cubicBezTo>
                <a:cubicBezTo>
                  <a:pt x="1408218" y="319564"/>
                  <a:pt x="1378691" y="323374"/>
                  <a:pt x="1352021" y="327184"/>
                </a:cubicBezTo>
                <a:cubicBezTo>
                  <a:pt x="1189143" y="350996"/>
                  <a:pt x="1031029" y="405289"/>
                  <a:pt x="863388" y="397669"/>
                </a:cubicBezTo>
                <a:cubicBezTo>
                  <a:pt x="852911" y="397669"/>
                  <a:pt x="832908" y="418624"/>
                  <a:pt x="831956" y="431006"/>
                </a:cubicBezTo>
                <a:cubicBezTo>
                  <a:pt x="828146" y="499586"/>
                  <a:pt x="790999" y="537686"/>
                  <a:pt x="728133" y="556736"/>
                </a:cubicBezTo>
                <a:cubicBezTo>
                  <a:pt x="651933" y="579596"/>
                  <a:pt x="612881" y="641509"/>
                  <a:pt x="577638" y="706279"/>
                </a:cubicBezTo>
                <a:cubicBezTo>
                  <a:pt x="572876" y="715804"/>
                  <a:pt x="576686" y="731044"/>
                  <a:pt x="579543" y="743426"/>
                </a:cubicBezTo>
                <a:cubicBezTo>
                  <a:pt x="599546" y="848201"/>
                  <a:pt x="618596" y="952024"/>
                  <a:pt x="640504" y="1055847"/>
                </a:cubicBezTo>
                <a:cubicBezTo>
                  <a:pt x="647171" y="1087279"/>
                  <a:pt x="641456" y="1112044"/>
                  <a:pt x="613833" y="1123474"/>
                </a:cubicBezTo>
                <a:cubicBezTo>
                  <a:pt x="496676" y="1174909"/>
                  <a:pt x="467149" y="1267301"/>
                  <a:pt x="486199" y="1384459"/>
                </a:cubicBezTo>
                <a:cubicBezTo>
                  <a:pt x="490008" y="1406366"/>
                  <a:pt x="487151" y="1429226"/>
                  <a:pt x="487151" y="1451134"/>
                </a:cubicBezTo>
                <a:cubicBezTo>
                  <a:pt x="487151" y="1513047"/>
                  <a:pt x="478579" y="1521619"/>
                  <a:pt x="414761" y="1521619"/>
                </a:cubicBezTo>
                <a:cubicBezTo>
                  <a:pt x="397616" y="1521619"/>
                  <a:pt x="380471" y="1521619"/>
                  <a:pt x="354754" y="1521619"/>
                </a:cubicBezTo>
                <a:cubicBezTo>
                  <a:pt x="354754" y="1561624"/>
                  <a:pt x="354754" y="1598772"/>
                  <a:pt x="354754" y="1635919"/>
                </a:cubicBezTo>
                <a:cubicBezTo>
                  <a:pt x="354754" y="1710214"/>
                  <a:pt x="354754" y="1785461"/>
                  <a:pt x="354754" y="1859756"/>
                </a:cubicBezTo>
                <a:cubicBezTo>
                  <a:pt x="354754" y="1889284"/>
                  <a:pt x="349991" y="1915954"/>
                  <a:pt x="312843" y="1915001"/>
                </a:cubicBezTo>
                <a:cubicBezTo>
                  <a:pt x="276649" y="1914049"/>
                  <a:pt x="270933" y="1887379"/>
                  <a:pt x="270933" y="1857851"/>
                </a:cubicBezTo>
                <a:cubicBezTo>
                  <a:pt x="270933" y="1754981"/>
                  <a:pt x="270933" y="1651159"/>
                  <a:pt x="270933" y="1548289"/>
                </a:cubicBezTo>
                <a:cubicBezTo>
                  <a:pt x="270933" y="1541622"/>
                  <a:pt x="269981" y="1535906"/>
                  <a:pt x="268076" y="1521619"/>
                </a:cubicBezTo>
                <a:cubicBezTo>
                  <a:pt x="249979" y="1521619"/>
                  <a:pt x="231881" y="1521619"/>
                  <a:pt x="213783" y="1521619"/>
                </a:cubicBezTo>
                <a:cubicBezTo>
                  <a:pt x="160443" y="1520666"/>
                  <a:pt x="146156" y="1507331"/>
                  <a:pt x="146156" y="1453991"/>
                </a:cubicBezTo>
                <a:cubicBezTo>
                  <a:pt x="146156" y="1246347"/>
                  <a:pt x="146156" y="1038701"/>
                  <a:pt x="146156" y="830104"/>
                </a:cubicBezTo>
                <a:cubicBezTo>
                  <a:pt x="146156" y="741521"/>
                  <a:pt x="146156" y="652939"/>
                  <a:pt x="146156" y="565309"/>
                </a:cubicBezTo>
                <a:cubicBezTo>
                  <a:pt x="24236" y="536734"/>
                  <a:pt x="423" y="507206"/>
                  <a:pt x="423" y="385286"/>
                </a:cubicBezTo>
                <a:cubicBezTo>
                  <a:pt x="423" y="302419"/>
                  <a:pt x="-529" y="220504"/>
                  <a:pt x="423" y="137636"/>
                </a:cubicBezTo>
                <a:cubicBezTo>
                  <a:pt x="1376" y="56674"/>
                  <a:pt x="51858" y="2381"/>
                  <a:pt x="133773" y="1429"/>
                </a:cubicBezTo>
                <a:cubicBezTo>
                  <a:pt x="321416" y="-476"/>
                  <a:pt x="508106" y="-476"/>
                  <a:pt x="695749" y="1429"/>
                </a:cubicBezTo>
                <a:cubicBezTo>
                  <a:pt x="777663" y="2381"/>
                  <a:pt x="823383" y="48101"/>
                  <a:pt x="831004" y="130969"/>
                </a:cubicBezTo>
                <a:cubicBezTo>
                  <a:pt x="831956" y="141446"/>
                  <a:pt x="833861" y="151924"/>
                  <a:pt x="835766" y="164306"/>
                </a:cubicBezTo>
                <a:close/>
                <a:moveTo>
                  <a:pt x="1110086" y="292894"/>
                </a:moveTo>
                <a:cubicBezTo>
                  <a:pt x="1110086" y="284321"/>
                  <a:pt x="1110086" y="275749"/>
                  <a:pt x="1109133" y="267176"/>
                </a:cubicBezTo>
                <a:cubicBezTo>
                  <a:pt x="1017693" y="259556"/>
                  <a:pt x="927206" y="251936"/>
                  <a:pt x="835766" y="244316"/>
                </a:cubicBezTo>
                <a:cubicBezTo>
                  <a:pt x="835766" y="274796"/>
                  <a:pt x="835766" y="292894"/>
                  <a:pt x="835766" y="320516"/>
                </a:cubicBezTo>
                <a:cubicBezTo>
                  <a:pt x="931016" y="310991"/>
                  <a:pt x="1020551" y="301466"/>
                  <a:pt x="1110086" y="292894"/>
                </a:cubicBezTo>
                <a:close/>
                <a:moveTo>
                  <a:pt x="483341" y="1097756"/>
                </a:moveTo>
                <a:cubicBezTo>
                  <a:pt x="488104" y="1099661"/>
                  <a:pt x="491913" y="1101566"/>
                  <a:pt x="496676" y="1102519"/>
                </a:cubicBezTo>
                <a:cubicBezTo>
                  <a:pt x="516679" y="1080611"/>
                  <a:pt x="561446" y="1081564"/>
                  <a:pt x="551921" y="1033939"/>
                </a:cubicBezTo>
                <a:cubicBezTo>
                  <a:pt x="541443" y="984409"/>
                  <a:pt x="532871" y="934879"/>
                  <a:pt x="522393" y="884396"/>
                </a:cubicBezTo>
                <a:cubicBezTo>
                  <a:pt x="518583" y="884396"/>
                  <a:pt x="513821" y="884396"/>
                  <a:pt x="510011" y="884396"/>
                </a:cubicBezTo>
                <a:cubicBezTo>
                  <a:pt x="500486" y="955834"/>
                  <a:pt x="491913" y="1026319"/>
                  <a:pt x="483341" y="1097756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07" name="Freeform: Shape 2106">
            <a:extLst>
              <a:ext uri="{FF2B5EF4-FFF2-40B4-BE49-F238E27FC236}">
                <a16:creationId xmlns:a16="http://schemas.microsoft.com/office/drawing/2014/main" id="{633C0B93-382D-49F1-AB1F-462953A8F1B3}"/>
              </a:ext>
            </a:extLst>
          </p:cNvPr>
          <p:cNvSpPr/>
          <p:nvPr/>
        </p:nvSpPr>
        <p:spPr>
          <a:xfrm>
            <a:off x="950239" y="3157753"/>
            <a:ext cx="363473" cy="365376"/>
          </a:xfrm>
          <a:custGeom>
            <a:avLst/>
            <a:gdLst>
              <a:gd name="connsiteX0" fmla="*/ 549912 w 1819275"/>
              <a:gd name="connsiteY0" fmla="*/ 1441204 h 1828800"/>
              <a:gd name="connsiteX1" fmla="*/ 387035 w 1819275"/>
              <a:gd name="connsiteY1" fmla="*/ 1605987 h 1828800"/>
              <a:gd name="connsiteX2" fmla="*/ 459424 w 1819275"/>
              <a:gd name="connsiteY2" fmla="*/ 1663137 h 1828800"/>
              <a:gd name="connsiteX3" fmla="*/ 460377 w 1819275"/>
              <a:gd name="connsiteY3" fmla="*/ 1738384 h 1828800"/>
              <a:gd name="connsiteX4" fmla="*/ 457519 w 1819275"/>
              <a:gd name="connsiteY4" fmla="*/ 1742194 h 1828800"/>
              <a:gd name="connsiteX5" fmla="*/ 251779 w 1819275"/>
              <a:gd name="connsiteY5" fmla="*/ 1747909 h 1828800"/>
              <a:gd name="connsiteX6" fmla="*/ 26037 w 1819275"/>
              <a:gd name="connsiteY6" fmla="*/ 1523119 h 1828800"/>
              <a:gd name="connsiteX7" fmla="*/ 24132 w 1819275"/>
              <a:gd name="connsiteY7" fmla="*/ 1435489 h 1828800"/>
              <a:gd name="connsiteX8" fmla="*/ 91759 w 1819275"/>
              <a:gd name="connsiteY8" fmla="*/ 1367862 h 1828800"/>
              <a:gd name="connsiteX9" fmla="*/ 162244 w 1819275"/>
              <a:gd name="connsiteY9" fmla="*/ 1365957 h 1828800"/>
              <a:gd name="connsiteX10" fmla="*/ 224157 w 1819275"/>
              <a:gd name="connsiteY10" fmla="*/ 1434537 h 1828800"/>
              <a:gd name="connsiteX11" fmla="*/ 386082 w 1819275"/>
              <a:gd name="connsiteY11" fmla="*/ 1270707 h 1828800"/>
              <a:gd name="connsiteX12" fmla="*/ 327027 w 1819275"/>
              <a:gd name="connsiteY12" fmla="*/ 1224987 h 1828800"/>
              <a:gd name="connsiteX13" fmla="*/ 327979 w 1819275"/>
              <a:gd name="connsiteY13" fmla="*/ 1130689 h 1828800"/>
              <a:gd name="connsiteX14" fmla="*/ 1042354 w 1819275"/>
              <a:gd name="connsiteY14" fmla="*/ 411552 h 1828800"/>
              <a:gd name="connsiteX15" fmla="*/ 1321437 w 1819275"/>
              <a:gd name="connsiteY15" fmla="*/ 265819 h 1828800"/>
              <a:gd name="connsiteX16" fmla="*/ 1538607 w 1819275"/>
              <a:gd name="connsiteY16" fmla="*/ 213432 h 1828800"/>
              <a:gd name="connsiteX17" fmla="*/ 1581469 w 1819275"/>
              <a:gd name="connsiteY17" fmla="*/ 186762 h 1828800"/>
              <a:gd name="connsiteX18" fmla="*/ 1739585 w 1819275"/>
              <a:gd name="connsiteY18" fmla="*/ 28646 h 1828800"/>
              <a:gd name="connsiteX19" fmla="*/ 1811974 w 1819275"/>
              <a:gd name="connsiteY19" fmla="*/ 13407 h 1828800"/>
              <a:gd name="connsiteX20" fmla="*/ 1797687 w 1819275"/>
              <a:gd name="connsiteY20" fmla="*/ 90559 h 1828800"/>
              <a:gd name="connsiteX21" fmla="*/ 1617665 w 1819275"/>
              <a:gd name="connsiteY21" fmla="*/ 294394 h 1828800"/>
              <a:gd name="connsiteX22" fmla="*/ 1547179 w 1819275"/>
              <a:gd name="connsiteY22" fmla="*/ 559189 h 1828800"/>
              <a:gd name="connsiteX23" fmla="*/ 1416687 w 1819275"/>
              <a:gd name="connsiteY23" fmla="*/ 783027 h 1828800"/>
              <a:gd name="connsiteX24" fmla="*/ 711837 w 1819275"/>
              <a:gd name="connsiteY24" fmla="*/ 1485019 h 1828800"/>
              <a:gd name="connsiteX25" fmla="*/ 586107 w 1819275"/>
              <a:gd name="connsiteY25" fmla="*/ 1485971 h 1828800"/>
              <a:gd name="connsiteX26" fmla="*/ 549912 w 1819275"/>
              <a:gd name="connsiteY26" fmla="*/ 1441204 h 1828800"/>
              <a:gd name="connsiteX27" fmla="*/ 643257 w 1819275"/>
              <a:gd name="connsiteY27" fmla="*/ 1421202 h 1828800"/>
              <a:gd name="connsiteX28" fmla="*/ 1397637 w 1819275"/>
              <a:gd name="connsiteY28" fmla="*/ 667774 h 1828800"/>
              <a:gd name="connsiteX29" fmla="*/ 1156654 w 1819275"/>
              <a:gd name="connsiteY29" fmla="*/ 418219 h 1828800"/>
              <a:gd name="connsiteX30" fmla="*/ 1109982 w 1819275"/>
              <a:gd name="connsiteY30" fmla="*/ 466796 h 1828800"/>
              <a:gd name="connsiteX31" fmla="*/ 1224282 w 1819275"/>
              <a:gd name="connsiteY31" fmla="*/ 576334 h 1828800"/>
              <a:gd name="connsiteX32" fmla="*/ 1236665 w 1819275"/>
              <a:gd name="connsiteY32" fmla="*/ 645866 h 1828800"/>
              <a:gd name="connsiteX33" fmla="*/ 1163322 w 1819275"/>
              <a:gd name="connsiteY33" fmla="*/ 634437 h 1828800"/>
              <a:gd name="connsiteX34" fmla="*/ 1062357 w 1819275"/>
              <a:gd name="connsiteY34" fmla="*/ 523946 h 1828800"/>
              <a:gd name="connsiteX35" fmla="*/ 983299 w 1819275"/>
              <a:gd name="connsiteY35" fmla="*/ 595384 h 1828800"/>
              <a:gd name="connsiteX36" fmla="*/ 1054737 w 1819275"/>
              <a:gd name="connsiteY36" fmla="*/ 662059 h 1828800"/>
              <a:gd name="connsiteX37" fmla="*/ 1061404 w 1819275"/>
              <a:gd name="connsiteY37" fmla="*/ 728734 h 1828800"/>
              <a:gd name="connsiteX38" fmla="*/ 994729 w 1819275"/>
              <a:gd name="connsiteY38" fmla="*/ 722066 h 1828800"/>
              <a:gd name="connsiteX39" fmla="*/ 932817 w 1819275"/>
              <a:gd name="connsiteY39" fmla="*/ 656344 h 1828800"/>
              <a:gd name="connsiteX40" fmla="*/ 861379 w 1819275"/>
              <a:gd name="connsiteY40" fmla="*/ 714446 h 1828800"/>
              <a:gd name="connsiteX41" fmla="*/ 985204 w 1819275"/>
              <a:gd name="connsiteY41" fmla="*/ 832557 h 1828800"/>
              <a:gd name="connsiteX42" fmla="*/ 991872 w 1819275"/>
              <a:gd name="connsiteY42" fmla="*/ 885896 h 1828800"/>
              <a:gd name="connsiteX43" fmla="*/ 943294 w 1819275"/>
              <a:gd name="connsiteY43" fmla="*/ 899232 h 1828800"/>
              <a:gd name="connsiteX44" fmla="*/ 909957 w 1819275"/>
              <a:gd name="connsiteY44" fmla="*/ 873514 h 1828800"/>
              <a:gd name="connsiteX45" fmla="*/ 814707 w 1819275"/>
              <a:gd name="connsiteY45" fmla="*/ 763024 h 1828800"/>
              <a:gd name="connsiteX46" fmla="*/ 803277 w 1819275"/>
              <a:gd name="connsiteY46" fmla="*/ 777312 h 1828800"/>
              <a:gd name="connsiteX47" fmla="*/ 731840 w 1819275"/>
              <a:gd name="connsiteY47" fmla="*/ 843034 h 1828800"/>
              <a:gd name="connsiteX48" fmla="*/ 806135 w 1819275"/>
              <a:gd name="connsiteY48" fmla="*/ 908757 h 1828800"/>
              <a:gd name="connsiteX49" fmla="*/ 813754 w 1819275"/>
              <a:gd name="connsiteY49" fmla="*/ 973527 h 1828800"/>
              <a:gd name="connsiteX50" fmla="*/ 748985 w 1819275"/>
              <a:gd name="connsiteY50" fmla="*/ 966859 h 1828800"/>
              <a:gd name="connsiteX51" fmla="*/ 686119 w 1819275"/>
              <a:gd name="connsiteY51" fmla="*/ 891612 h 1828800"/>
              <a:gd name="connsiteX52" fmla="*/ 673737 w 1819275"/>
              <a:gd name="connsiteY52" fmla="*/ 903041 h 1828800"/>
              <a:gd name="connsiteX53" fmla="*/ 613729 w 1819275"/>
              <a:gd name="connsiteY53" fmla="*/ 956382 h 1828800"/>
              <a:gd name="connsiteX54" fmla="*/ 733744 w 1819275"/>
              <a:gd name="connsiteY54" fmla="*/ 1067824 h 1828800"/>
              <a:gd name="connsiteX55" fmla="*/ 744222 w 1819275"/>
              <a:gd name="connsiteY55" fmla="*/ 1138309 h 1828800"/>
              <a:gd name="connsiteX56" fmla="*/ 674690 w 1819275"/>
              <a:gd name="connsiteY56" fmla="*/ 1126879 h 1828800"/>
              <a:gd name="connsiteX57" fmla="*/ 566104 w 1819275"/>
              <a:gd name="connsiteY57" fmla="*/ 1010674 h 1828800"/>
              <a:gd name="connsiteX58" fmla="*/ 490857 w 1819275"/>
              <a:gd name="connsiteY58" fmla="*/ 1087827 h 1828800"/>
              <a:gd name="connsiteX59" fmla="*/ 565152 w 1819275"/>
              <a:gd name="connsiteY59" fmla="*/ 1155454 h 1828800"/>
              <a:gd name="connsiteX60" fmla="*/ 568010 w 1819275"/>
              <a:gd name="connsiteY60" fmla="*/ 1221177 h 1828800"/>
              <a:gd name="connsiteX61" fmla="*/ 507049 w 1819275"/>
              <a:gd name="connsiteY61" fmla="*/ 1212604 h 1828800"/>
              <a:gd name="connsiteX62" fmla="*/ 436565 w 1819275"/>
              <a:gd name="connsiteY62" fmla="*/ 1137357 h 1828800"/>
              <a:gd name="connsiteX63" fmla="*/ 398465 w 1819275"/>
              <a:gd name="connsiteY63" fmla="*/ 1172599 h 1828800"/>
              <a:gd name="connsiteX64" fmla="*/ 417515 w 1819275"/>
              <a:gd name="connsiteY64" fmla="*/ 1196412 h 1828800"/>
              <a:gd name="connsiteX65" fmla="*/ 643257 w 1819275"/>
              <a:gd name="connsiteY65" fmla="*/ 1421202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1819275" h="1828800">
                <a:moveTo>
                  <a:pt x="549912" y="1441204"/>
                </a:moveTo>
                <a:cubicBezTo>
                  <a:pt x="494667" y="1497402"/>
                  <a:pt x="447042" y="1545979"/>
                  <a:pt x="387035" y="1605987"/>
                </a:cubicBezTo>
                <a:cubicBezTo>
                  <a:pt x="409894" y="1624084"/>
                  <a:pt x="435612" y="1642182"/>
                  <a:pt x="459424" y="1663137"/>
                </a:cubicBezTo>
                <a:cubicBezTo>
                  <a:pt x="485142" y="1686949"/>
                  <a:pt x="484190" y="1712666"/>
                  <a:pt x="460377" y="1738384"/>
                </a:cubicBezTo>
                <a:cubicBezTo>
                  <a:pt x="459424" y="1739337"/>
                  <a:pt x="458472" y="1740289"/>
                  <a:pt x="457519" y="1742194"/>
                </a:cubicBezTo>
                <a:cubicBezTo>
                  <a:pt x="341315" y="1857446"/>
                  <a:pt x="361317" y="1858399"/>
                  <a:pt x="251779" y="1747909"/>
                </a:cubicBezTo>
                <a:cubicBezTo>
                  <a:pt x="177484" y="1672662"/>
                  <a:pt x="102237" y="1596462"/>
                  <a:pt x="26037" y="1523119"/>
                </a:cubicBezTo>
                <a:cubicBezTo>
                  <a:pt x="-5396" y="1492639"/>
                  <a:pt x="-11110" y="1466921"/>
                  <a:pt x="24132" y="1435489"/>
                </a:cubicBezTo>
                <a:cubicBezTo>
                  <a:pt x="47944" y="1414534"/>
                  <a:pt x="69852" y="1391674"/>
                  <a:pt x="91759" y="1367862"/>
                </a:cubicBezTo>
                <a:cubicBezTo>
                  <a:pt x="115572" y="1343096"/>
                  <a:pt x="139384" y="1345002"/>
                  <a:pt x="162244" y="1365957"/>
                </a:cubicBezTo>
                <a:cubicBezTo>
                  <a:pt x="185104" y="1387864"/>
                  <a:pt x="205107" y="1412629"/>
                  <a:pt x="224157" y="1434537"/>
                </a:cubicBezTo>
                <a:cubicBezTo>
                  <a:pt x="278449" y="1380244"/>
                  <a:pt x="327027" y="1330714"/>
                  <a:pt x="386082" y="1270707"/>
                </a:cubicBezTo>
                <a:cubicBezTo>
                  <a:pt x="368937" y="1257371"/>
                  <a:pt x="346077" y="1243084"/>
                  <a:pt x="327027" y="1224987"/>
                </a:cubicBezTo>
                <a:cubicBezTo>
                  <a:pt x="287974" y="1186887"/>
                  <a:pt x="288927" y="1169741"/>
                  <a:pt x="327979" y="1130689"/>
                </a:cubicBezTo>
                <a:cubicBezTo>
                  <a:pt x="567057" y="891612"/>
                  <a:pt x="809944" y="656344"/>
                  <a:pt x="1042354" y="411552"/>
                </a:cubicBezTo>
                <a:cubicBezTo>
                  <a:pt x="1122365" y="326779"/>
                  <a:pt x="1215710" y="290584"/>
                  <a:pt x="1321437" y="265819"/>
                </a:cubicBezTo>
                <a:cubicBezTo>
                  <a:pt x="1393827" y="248674"/>
                  <a:pt x="1466217" y="232482"/>
                  <a:pt x="1538607" y="213432"/>
                </a:cubicBezTo>
                <a:cubicBezTo>
                  <a:pt x="1554799" y="209621"/>
                  <a:pt x="1570040" y="198191"/>
                  <a:pt x="1581469" y="186762"/>
                </a:cubicBezTo>
                <a:cubicBezTo>
                  <a:pt x="1634810" y="135327"/>
                  <a:pt x="1687197" y="81987"/>
                  <a:pt x="1739585" y="28646"/>
                </a:cubicBezTo>
                <a:cubicBezTo>
                  <a:pt x="1760540" y="7691"/>
                  <a:pt x="1783399" y="-15168"/>
                  <a:pt x="1811974" y="13407"/>
                </a:cubicBezTo>
                <a:cubicBezTo>
                  <a:pt x="1841502" y="42934"/>
                  <a:pt x="1819594" y="66746"/>
                  <a:pt x="1797687" y="90559"/>
                </a:cubicBezTo>
                <a:cubicBezTo>
                  <a:pt x="1735774" y="157234"/>
                  <a:pt x="1659574" y="216289"/>
                  <a:pt x="1617665" y="294394"/>
                </a:cubicBezTo>
                <a:cubicBezTo>
                  <a:pt x="1575754" y="373452"/>
                  <a:pt x="1564324" y="469654"/>
                  <a:pt x="1547179" y="559189"/>
                </a:cubicBezTo>
                <a:cubicBezTo>
                  <a:pt x="1529082" y="650629"/>
                  <a:pt x="1483362" y="719209"/>
                  <a:pt x="1416687" y="783027"/>
                </a:cubicBezTo>
                <a:cubicBezTo>
                  <a:pt x="1179515" y="1014484"/>
                  <a:pt x="947104" y="1250704"/>
                  <a:pt x="711837" y="1485019"/>
                </a:cubicBezTo>
                <a:cubicBezTo>
                  <a:pt x="652782" y="1544074"/>
                  <a:pt x="645162" y="1545027"/>
                  <a:pt x="586107" y="1485971"/>
                </a:cubicBezTo>
                <a:cubicBezTo>
                  <a:pt x="574677" y="1471684"/>
                  <a:pt x="563247" y="1456444"/>
                  <a:pt x="549912" y="1441204"/>
                </a:cubicBezTo>
                <a:close/>
                <a:moveTo>
                  <a:pt x="643257" y="1421202"/>
                </a:moveTo>
                <a:cubicBezTo>
                  <a:pt x="899479" y="1165932"/>
                  <a:pt x="1151892" y="912566"/>
                  <a:pt x="1397637" y="667774"/>
                </a:cubicBezTo>
                <a:cubicBezTo>
                  <a:pt x="1319532" y="586812"/>
                  <a:pt x="1239522" y="503944"/>
                  <a:pt x="1156654" y="418219"/>
                </a:cubicBezTo>
                <a:cubicBezTo>
                  <a:pt x="1142367" y="433459"/>
                  <a:pt x="1128079" y="448699"/>
                  <a:pt x="1109982" y="466796"/>
                </a:cubicBezTo>
                <a:cubicBezTo>
                  <a:pt x="1150940" y="505849"/>
                  <a:pt x="1187135" y="541091"/>
                  <a:pt x="1224282" y="576334"/>
                </a:cubicBezTo>
                <a:cubicBezTo>
                  <a:pt x="1245237" y="596337"/>
                  <a:pt x="1261429" y="620149"/>
                  <a:pt x="1236665" y="645866"/>
                </a:cubicBezTo>
                <a:cubicBezTo>
                  <a:pt x="1209994" y="673489"/>
                  <a:pt x="1185229" y="657296"/>
                  <a:pt x="1163322" y="634437"/>
                </a:cubicBezTo>
                <a:cubicBezTo>
                  <a:pt x="1128079" y="596337"/>
                  <a:pt x="1092837" y="558237"/>
                  <a:pt x="1062357" y="523946"/>
                </a:cubicBezTo>
                <a:cubicBezTo>
                  <a:pt x="1030924" y="552521"/>
                  <a:pt x="1009017" y="572524"/>
                  <a:pt x="983299" y="595384"/>
                </a:cubicBezTo>
                <a:cubicBezTo>
                  <a:pt x="1008065" y="619196"/>
                  <a:pt x="1031877" y="640152"/>
                  <a:pt x="1054737" y="662059"/>
                </a:cubicBezTo>
                <a:cubicBezTo>
                  <a:pt x="1075692" y="682062"/>
                  <a:pt x="1084265" y="705874"/>
                  <a:pt x="1061404" y="728734"/>
                </a:cubicBezTo>
                <a:cubicBezTo>
                  <a:pt x="1039497" y="750641"/>
                  <a:pt x="1014732" y="743021"/>
                  <a:pt x="994729" y="722066"/>
                </a:cubicBezTo>
                <a:cubicBezTo>
                  <a:pt x="972822" y="698254"/>
                  <a:pt x="949962" y="674441"/>
                  <a:pt x="932817" y="656344"/>
                </a:cubicBezTo>
                <a:cubicBezTo>
                  <a:pt x="907099" y="677299"/>
                  <a:pt x="888049" y="692539"/>
                  <a:pt x="861379" y="714446"/>
                </a:cubicBezTo>
                <a:cubicBezTo>
                  <a:pt x="906147" y="756357"/>
                  <a:pt x="948057" y="792552"/>
                  <a:pt x="985204" y="832557"/>
                </a:cubicBezTo>
                <a:cubicBezTo>
                  <a:pt x="995682" y="843987"/>
                  <a:pt x="998540" y="871609"/>
                  <a:pt x="991872" y="885896"/>
                </a:cubicBezTo>
                <a:cubicBezTo>
                  <a:pt x="987110" y="896374"/>
                  <a:pt x="960440" y="900184"/>
                  <a:pt x="943294" y="899232"/>
                </a:cubicBezTo>
                <a:cubicBezTo>
                  <a:pt x="931865" y="898279"/>
                  <a:pt x="919482" y="883991"/>
                  <a:pt x="909957" y="873514"/>
                </a:cubicBezTo>
                <a:cubicBezTo>
                  <a:pt x="877572" y="837319"/>
                  <a:pt x="846140" y="800171"/>
                  <a:pt x="814707" y="763024"/>
                </a:cubicBezTo>
                <a:cubicBezTo>
                  <a:pt x="810897" y="767787"/>
                  <a:pt x="807087" y="772549"/>
                  <a:pt x="803277" y="777312"/>
                </a:cubicBezTo>
                <a:cubicBezTo>
                  <a:pt x="781369" y="797314"/>
                  <a:pt x="760415" y="817316"/>
                  <a:pt x="731840" y="843034"/>
                </a:cubicBezTo>
                <a:cubicBezTo>
                  <a:pt x="758510" y="866846"/>
                  <a:pt x="782322" y="887802"/>
                  <a:pt x="806135" y="908757"/>
                </a:cubicBezTo>
                <a:cubicBezTo>
                  <a:pt x="828042" y="928759"/>
                  <a:pt x="836615" y="956382"/>
                  <a:pt x="813754" y="973527"/>
                </a:cubicBezTo>
                <a:cubicBezTo>
                  <a:pt x="800419" y="983052"/>
                  <a:pt x="764224" y="978289"/>
                  <a:pt x="748985" y="966859"/>
                </a:cubicBezTo>
                <a:cubicBezTo>
                  <a:pt x="723267" y="947809"/>
                  <a:pt x="707074" y="917329"/>
                  <a:pt x="686119" y="891612"/>
                </a:cubicBezTo>
                <a:cubicBezTo>
                  <a:pt x="682310" y="895421"/>
                  <a:pt x="677547" y="899232"/>
                  <a:pt x="673737" y="903041"/>
                </a:cubicBezTo>
                <a:cubicBezTo>
                  <a:pt x="656592" y="918282"/>
                  <a:pt x="638494" y="934474"/>
                  <a:pt x="613729" y="956382"/>
                </a:cubicBezTo>
                <a:cubicBezTo>
                  <a:pt x="656592" y="996387"/>
                  <a:pt x="695644" y="1031629"/>
                  <a:pt x="733744" y="1067824"/>
                </a:cubicBezTo>
                <a:cubicBezTo>
                  <a:pt x="755652" y="1088779"/>
                  <a:pt x="768035" y="1113544"/>
                  <a:pt x="744222" y="1138309"/>
                </a:cubicBezTo>
                <a:cubicBezTo>
                  <a:pt x="719457" y="1163074"/>
                  <a:pt x="694692" y="1148787"/>
                  <a:pt x="674690" y="1126879"/>
                </a:cubicBezTo>
                <a:cubicBezTo>
                  <a:pt x="639447" y="1088779"/>
                  <a:pt x="603252" y="1050679"/>
                  <a:pt x="566104" y="1010674"/>
                </a:cubicBezTo>
                <a:cubicBezTo>
                  <a:pt x="538482" y="1038296"/>
                  <a:pt x="518479" y="1060204"/>
                  <a:pt x="490857" y="1087827"/>
                </a:cubicBezTo>
                <a:cubicBezTo>
                  <a:pt x="516574" y="1110687"/>
                  <a:pt x="541340" y="1132594"/>
                  <a:pt x="565152" y="1155454"/>
                </a:cubicBezTo>
                <a:cubicBezTo>
                  <a:pt x="586107" y="1175457"/>
                  <a:pt x="592774" y="1204032"/>
                  <a:pt x="568010" y="1221177"/>
                </a:cubicBezTo>
                <a:cubicBezTo>
                  <a:pt x="554674" y="1229749"/>
                  <a:pt x="522290" y="1224034"/>
                  <a:pt x="507049" y="1212604"/>
                </a:cubicBezTo>
                <a:cubicBezTo>
                  <a:pt x="481332" y="1193554"/>
                  <a:pt x="461329" y="1164979"/>
                  <a:pt x="436565" y="1137357"/>
                </a:cubicBezTo>
                <a:cubicBezTo>
                  <a:pt x="419419" y="1153549"/>
                  <a:pt x="409894" y="1162121"/>
                  <a:pt x="398465" y="1172599"/>
                </a:cubicBezTo>
                <a:cubicBezTo>
                  <a:pt x="407990" y="1184029"/>
                  <a:pt x="412752" y="1190696"/>
                  <a:pt x="417515" y="1196412"/>
                </a:cubicBezTo>
                <a:cubicBezTo>
                  <a:pt x="495619" y="1272612"/>
                  <a:pt x="571819" y="1348812"/>
                  <a:pt x="643257" y="1421202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11369</TotalTime>
  <Words>114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69</cp:revision>
  <dcterms:created xsi:type="dcterms:W3CDTF">2018-02-18T19:39:47Z</dcterms:created>
  <dcterms:modified xsi:type="dcterms:W3CDTF">2021-04-14T06:16:57Z</dcterms:modified>
</cp:coreProperties>
</file>