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6" name="Freeform: Shape 255">
            <a:extLst>
              <a:ext uri="{FF2B5EF4-FFF2-40B4-BE49-F238E27FC236}">
                <a16:creationId xmlns:a16="http://schemas.microsoft.com/office/drawing/2014/main" id="{552F6399-E4A0-4340-9F5B-EC4BACC7395A}"/>
              </a:ext>
            </a:extLst>
          </p:cNvPr>
          <p:cNvSpPr/>
          <p:nvPr/>
        </p:nvSpPr>
        <p:spPr>
          <a:xfrm flipH="1" flipV="1">
            <a:off x="6070046" y="2557072"/>
            <a:ext cx="3994182" cy="1522436"/>
          </a:xfrm>
          <a:custGeom>
            <a:avLst/>
            <a:gdLst>
              <a:gd name="connsiteX0" fmla="*/ 103768 w 937637"/>
              <a:gd name="connsiteY0" fmla="*/ 301329 h 357393"/>
              <a:gd name="connsiteX1" fmla="*/ 26718 w 937637"/>
              <a:gd name="connsiteY1" fmla="*/ 91061 h 357393"/>
              <a:gd name="connsiteX2" fmla="*/ 2235 w 937637"/>
              <a:gd name="connsiteY2" fmla="*/ 23373 h 357393"/>
              <a:gd name="connsiteX3" fmla="*/ 21317 w 937637"/>
              <a:gd name="connsiteY3" fmla="*/ 690 h 357393"/>
              <a:gd name="connsiteX4" fmla="*/ 306475 w 937637"/>
              <a:gd name="connsiteY4" fmla="*/ 50016 h 357393"/>
              <a:gd name="connsiteX5" fmla="*/ 310795 w 937637"/>
              <a:gd name="connsiteY5" fmla="*/ 52896 h 357393"/>
              <a:gd name="connsiteX6" fmla="*/ 266149 w 937637"/>
              <a:gd name="connsiteY6" fmla="*/ 106183 h 357393"/>
              <a:gd name="connsiteX7" fmla="*/ 269030 w 937637"/>
              <a:gd name="connsiteY7" fmla="*/ 129227 h 357393"/>
              <a:gd name="connsiteX8" fmla="*/ 925396 w 937637"/>
              <a:gd name="connsiteY8" fmla="*/ 23733 h 357393"/>
              <a:gd name="connsiteX9" fmla="*/ 937637 w 937637"/>
              <a:gd name="connsiteY9" fmla="*/ 9331 h 357393"/>
              <a:gd name="connsiteX10" fmla="*/ 899472 w 937637"/>
              <a:gd name="connsiteY10" fmla="*/ 106544 h 357393"/>
              <a:gd name="connsiteX11" fmla="*/ 218623 w 937637"/>
              <a:gd name="connsiteY11" fmla="*/ 277206 h 357393"/>
              <a:gd name="connsiteX12" fmla="*/ 175058 w 937637"/>
              <a:gd name="connsiteY12" fmla="*/ 245882 h 357393"/>
              <a:gd name="connsiteX13" fmla="*/ 146254 w 937637"/>
              <a:gd name="connsiteY13" fmla="*/ 249842 h 357393"/>
              <a:gd name="connsiteX14" fmla="*/ 103768 w 937637"/>
              <a:gd name="connsiteY14" fmla="*/ 301329 h 357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37637" h="357393">
                <a:moveTo>
                  <a:pt x="103768" y="301329"/>
                </a:moveTo>
                <a:cubicBezTo>
                  <a:pt x="77485" y="229320"/>
                  <a:pt x="52281" y="160191"/>
                  <a:pt x="26718" y="91061"/>
                </a:cubicBezTo>
                <a:cubicBezTo>
                  <a:pt x="18437" y="68739"/>
                  <a:pt x="9796" y="46056"/>
                  <a:pt x="2235" y="23373"/>
                </a:cubicBezTo>
                <a:cubicBezTo>
                  <a:pt x="-3886" y="5730"/>
                  <a:pt x="2595" y="-2551"/>
                  <a:pt x="21317" y="690"/>
                </a:cubicBezTo>
                <a:cubicBezTo>
                  <a:pt x="116370" y="16892"/>
                  <a:pt x="211422" y="33454"/>
                  <a:pt x="306475" y="50016"/>
                </a:cubicBezTo>
                <a:cubicBezTo>
                  <a:pt x="307555" y="50376"/>
                  <a:pt x="308275" y="51096"/>
                  <a:pt x="310795" y="52896"/>
                </a:cubicBezTo>
                <a:cubicBezTo>
                  <a:pt x="296034" y="70899"/>
                  <a:pt x="281992" y="89261"/>
                  <a:pt x="266149" y="106183"/>
                </a:cubicBezTo>
                <a:cubicBezTo>
                  <a:pt x="256068" y="116625"/>
                  <a:pt x="258948" y="121305"/>
                  <a:pt x="269030" y="129227"/>
                </a:cubicBezTo>
                <a:cubicBezTo>
                  <a:pt x="486859" y="298809"/>
                  <a:pt x="768055" y="253803"/>
                  <a:pt x="925396" y="23733"/>
                </a:cubicBezTo>
                <a:cubicBezTo>
                  <a:pt x="928636" y="19052"/>
                  <a:pt x="930436" y="12931"/>
                  <a:pt x="937637" y="9331"/>
                </a:cubicBezTo>
                <a:cubicBezTo>
                  <a:pt x="928996" y="44255"/>
                  <a:pt x="915675" y="75940"/>
                  <a:pt x="899472" y="106544"/>
                </a:cubicBezTo>
                <a:cubicBezTo>
                  <a:pt x="765895" y="355336"/>
                  <a:pt x="459135" y="432386"/>
                  <a:pt x="218623" y="277206"/>
                </a:cubicBezTo>
                <a:cubicBezTo>
                  <a:pt x="203501" y="267485"/>
                  <a:pt x="188019" y="257763"/>
                  <a:pt x="175058" y="245882"/>
                </a:cubicBezTo>
                <a:cubicBezTo>
                  <a:pt x="162096" y="234000"/>
                  <a:pt x="155255" y="237601"/>
                  <a:pt x="146254" y="249842"/>
                </a:cubicBezTo>
                <a:cubicBezTo>
                  <a:pt x="133292" y="267125"/>
                  <a:pt x="118890" y="282967"/>
                  <a:pt x="103768" y="301329"/>
                </a:cubicBezTo>
                <a:close/>
              </a:path>
            </a:pathLst>
          </a:custGeom>
          <a:solidFill>
            <a:schemeClr val="accent2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7" name="Freeform: Shape 256">
            <a:extLst>
              <a:ext uri="{FF2B5EF4-FFF2-40B4-BE49-F238E27FC236}">
                <a16:creationId xmlns:a16="http://schemas.microsoft.com/office/drawing/2014/main" id="{E6F987E0-A080-4597-A9E5-1CF857F8EAE3}"/>
              </a:ext>
            </a:extLst>
          </p:cNvPr>
          <p:cNvSpPr/>
          <p:nvPr/>
        </p:nvSpPr>
        <p:spPr>
          <a:xfrm>
            <a:off x="2127773" y="3875586"/>
            <a:ext cx="3994182" cy="1522436"/>
          </a:xfrm>
          <a:custGeom>
            <a:avLst/>
            <a:gdLst>
              <a:gd name="connsiteX0" fmla="*/ 103768 w 937637"/>
              <a:gd name="connsiteY0" fmla="*/ 301329 h 357393"/>
              <a:gd name="connsiteX1" fmla="*/ 26718 w 937637"/>
              <a:gd name="connsiteY1" fmla="*/ 91061 h 357393"/>
              <a:gd name="connsiteX2" fmla="*/ 2235 w 937637"/>
              <a:gd name="connsiteY2" fmla="*/ 23373 h 357393"/>
              <a:gd name="connsiteX3" fmla="*/ 21317 w 937637"/>
              <a:gd name="connsiteY3" fmla="*/ 690 h 357393"/>
              <a:gd name="connsiteX4" fmla="*/ 306475 w 937637"/>
              <a:gd name="connsiteY4" fmla="*/ 50016 h 357393"/>
              <a:gd name="connsiteX5" fmla="*/ 310795 w 937637"/>
              <a:gd name="connsiteY5" fmla="*/ 52896 h 357393"/>
              <a:gd name="connsiteX6" fmla="*/ 266149 w 937637"/>
              <a:gd name="connsiteY6" fmla="*/ 106183 h 357393"/>
              <a:gd name="connsiteX7" fmla="*/ 269030 w 937637"/>
              <a:gd name="connsiteY7" fmla="*/ 129227 h 357393"/>
              <a:gd name="connsiteX8" fmla="*/ 925396 w 937637"/>
              <a:gd name="connsiteY8" fmla="*/ 23733 h 357393"/>
              <a:gd name="connsiteX9" fmla="*/ 937637 w 937637"/>
              <a:gd name="connsiteY9" fmla="*/ 9331 h 357393"/>
              <a:gd name="connsiteX10" fmla="*/ 899472 w 937637"/>
              <a:gd name="connsiteY10" fmla="*/ 106544 h 357393"/>
              <a:gd name="connsiteX11" fmla="*/ 218623 w 937637"/>
              <a:gd name="connsiteY11" fmla="*/ 277206 h 357393"/>
              <a:gd name="connsiteX12" fmla="*/ 175058 w 937637"/>
              <a:gd name="connsiteY12" fmla="*/ 245882 h 357393"/>
              <a:gd name="connsiteX13" fmla="*/ 146254 w 937637"/>
              <a:gd name="connsiteY13" fmla="*/ 249842 h 357393"/>
              <a:gd name="connsiteX14" fmla="*/ 103768 w 937637"/>
              <a:gd name="connsiteY14" fmla="*/ 301329 h 357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37637" h="357393">
                <a:moveTo>
                  <a:pt x="103768" y="301329"/>
                </a:moveTo>
                <a:cubicBezTo>
                  <a:pt x="77485" y="229320"/>
                  <a:pt x="52281" y="160191"/>
                  <a:pt x="26718" y="91061"/>
                </a:cubicBezTo>
                <a:cubicBezTo>
                  <a:pt x="18437" y="68739"/>
                  <a:pt x="9796" y="46056"/>
                  <a:pt x="2235" y="23373"/>
                </a:cubicBezTo>
                <a:cubicBezTo>
                  <a:pt x="-3886" y="5730"/>
                  <a:pt x="2595" y="-2551"/>
                  <a:pt x="21317" y="690"/>
                </a:cubicBezTo>
                <a:cubicBezTo>
                  <a:pt x="116370" y="16892"/>
                  <a:pt x="211422" y="33454"/>
                  <a:pt x="306475" y="50016"/>
                </a:cubicBezTo>
                <a:cubicBezTo>
                  <a:pt x="307555" y="50376"/>
                  <a:pt x="308275" y="51096"/>
                  <a:pt x="310795" y="52896"/>
                </a:cubicBezTo>
                <a:cubicBezTo>
                  <a:pt x="296034" y="70899"/>
                  <a:pt x="281992" y="89261"/>
                  <a:pt x="266149" y="106183"/>
                </a:cubicBezTo>
                <a:cubicBezTo>
                  <a:pt x="256068" y="116625"/>
                  <a:pt x="258948" y="121305"/>
                  <a:pt x="269030" y="129227"/>
                </a:cubicBezTo>
                <a:cubicBezTo>
                  <a:pt x="486859" y="298809"/>
                  <a:pt x="768055" y="253803"/>
                  <a:pt x="925396" y="23733"/>
                </a:cubicBezTo>
                <a:cubicBezTo>
                  <a:pt x="928636" y="19052"/>
                  <a:pt x="930436" y="12931"/>
                  <a:pt x="937637" y="9331"/>
                </a:cubicBezTo>
                <a:cubicBezTo>
                  <a:pt x="928996" y="44255"/>
                  <a:pt x="915675" y="75940"/>
                  <a:pt x="899472" y="106544"/>
                </a:cubicBezTo>
                <a:cubicBezTo>
                  <a:pt x="765895" y="355336"/>
                  <a:pt x="459135" y="432386"/>
                  <a:pt x="218623" y="277206"/>
                </a:cubicBezTo>
                <a:cubicBezTo>
                  <a:pt x="203501" y="267485"/>
                  <a:pt x="188019" y="257763"/>
                  <a:pt x="175058" y="245882"/>
                </a:cubicBezTo>
                <a:cubicBezTo>
                  <a:pt x="162096" y="234000"/>
                  <a:pt x="155255" y="237601"/>
                  <a:pt x="146254" y="249842"/>
                </a:cubicBezTo>
                <a:cubicBezTo>
                  <a:pt x="133292" y="267125"/>
                  <a:pt x="118890" y="282967"/>
                  <a:pt x="103768" y="301329"/>
                </a:cubicBezTo>
                <a:close/>
              </a:path>
            </a:pathLst>
          </a:custGeom>
          <a:solidFill>
            <a:schemeClr val="accent3"/>
          </a:solidFill>
          <a:ln w="36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8C8F43FA-F127-45E7-A9AA-F45419EC2AB2}"/>
              </a:ext>
            </a:extLst>
          </p:cNvPr>
          <p:cNvSpPr txBox="1"/>
          <p:nvPr/>
        </p:nvSpPr>
        <p:spPr>
          <a:xfrm>
            <a:off x="1293118" y="5318867"/>
            <a:ext cx="1512168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5400" b="1" dirty="0">
                <a:solidFill>
                  <a:schemeClr val="accent3"/>
                </a:solidFill>
              </a:rPr>
              <a:t>UP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9F373FCA-DA58-437C-BE7B-829116F6A6FC}"/>
              </a:ext>
            </a:extLst>
          </p:cNvPr>
          <p:cNvSpPr txBox="1"/>
          <p:nvPr/>
        </p:nvSpPr>
        <p:spPr>
          <a:xfrm>
            <a:off x="8378602" y="1724894"/>
            <a:ext cx="2520280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5400" b="1" dirty="0">
                <a:solidFill>
                  <a:schemeClr val="accent2"/>
                </a:solidFill>
              </a:rPr>
              <a:t>DOWN</a:t>
            </a:r>
          </a:p>
        </p:txBody>
      </p: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261A0A1C-4AB3-4F14-B9DB-18BB4A11F579}"/>
              </a:ext>
            </a:extLst>
          </p:cNvPr>
          <p:cNvGrpSpPr/>
          <p:nvPr/>
        </p:nvGrpSpPr>
        <p:grpSpPr>
          <a:xfrm>
            <a:off x="1293118" y="1790161"/>
            <a:ext cx="3522814" cy="868694"/>
            <a:chOff x="60897" y="2097773"/>
            <a:chExt cx="3024336" cy="868694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D0B123B7-468E-4602-878D-AABB7262A235}"/>
                </a:ext>
              </a:extLst>
            </p:cNvPr>
            <p:cNvSpPr txBox="1"/>
            <p:nvPr/>
          </p:nvSpPr>
          <p:spPr>
            <a:xfrm>
              <a:off x="60897" y="2097773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0073131A-1AB6-4071-931B-494D7AF86F93}"/>
                </a:ext>
              </a:extLst>
            </p:cNvPr>
            <p:cNvSpPr txBox="1"/>
            <p:nvPr/>
          </p:nvSpPr>
          <p:spPr>
            <a:xfrm>
              <a:off x="60897" y="2320136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3" name="Group 262">
            <a:extLst>
              <a:ext uri="{FF2B5EF4-FFF2-40B4-BE49-F238E27FC236}">
                <a16:creationId xmlns:a16="http://schemas.microsoft.com/office/drawing/2014/main" id="{00F14972-8EBB-44D9-9BE5-B23D8B58F932}"/>
              </a:ext>
            </a:extLst>
          </p:cNvPr>
          <p:cNvGrpSpPr/>
          <p:nvPr/>
        </p:nvGrpSpPr>
        <p:grpSpPr>
          <a:xfrm>
            <a:off x="1293118" y="2774312"/>
            <a:ext cx="3522814" cy="868694"/>
            <a:chOff x="60897" y="3081923"/>
            <a:chExt cx="3024336" cy="868694"/>
          </a:xfrm>
        </p:grpSpPr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304F90D9-BCC9-44AF-BEB9-E87751AD6A9C}"/>
                </a:ext>
              </a:extLst>
            </p:cNvPr>
            <p:cNvSpPr txBox="1"/>
            <p:nvPr/>
          </p:nvSpPr>
          <p:spPr>
            <a:xfrm>
              <a:off x="60897" y="3081923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C8A94DB3-C003-413B-93A8-602408833062}"/>
                </a:ext>
              </a:extLst>
            </p:cNvPr>
            <p:cNvSpPr txBox="1"/>
            <p:nvPr/>
          </p:nvSpPr>
          <p:spPr>
            <a:xfrm>
              <a:off x="60897" y="3304286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71CDAD63-5274-4D14-A21A-BCA83C86CD98}"/>
              </a:ext>
            </a:extLst>
          </p:cNvPr>
          <p:cNvGrpSpPr/>
          <p:nvPr/>
        </p:nvGrpSpPr>
        <p:grpSpPr>
          <a:xfrm>
            <a:off x="7376068" y="4316597"/>
            <a:ext cx="3522814" cy="868694"/>
            <a:chOff x="60897" y="2097773"/>
            <a:chExt cx="3024336" cy="868694"/>
          </a:xfrm>
        </p:grpSpPr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18E271B7-039C-4A32-898B-448025B2487A}"/>
                </a:ext>
              </a:extLst>
            </p:cNvPr>
            <p:cNvSpPr txBox="1"/>
            <p:nvPr/>
          </p:nvSpPr>
          <p:spPr>
            <a:xfrm>
              <a:off x="60897" y="2097773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86DB170F-8486-4080-9123-357E7C1153AC}"/>
                </a:ext>
              </a:extLst>
            </p:cNvPr>
            <p:cNvSpPr txBox="1"/>
            <p:nvPr/>
          </p:nvSpPr>
          <p:spPr>
            <a:xfrm>
              <a:off x="60897" y="2320136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C80AFA10-CED0-4DB3-82F5-C914CD8EF214}"/>
              </a:ext>
            </a:extLst>
          </p:cNvPr>
          <p:cNvGrpSpPr/>
          <p:nvPr/>
        </p:nvGrpSpPr>
        <p:grpSpPr>
          <a:xfrm>
            <a:off x="7376068" y="5300748"/>
            <a:ext cx="3522814" cy="868694"/>
            <a:chOff x="60897" y="3081923"/>
            <a:chExt cx="3024336" cy="868694"/>
          </a:xfrm>
        </p:grpSpPr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F4A9FFEC-CBEA-4009-B8F9-138F6B4D605C}"/>
                </a:ext>
              </a:extLst>
            </p:cNvPr>
            <p:cNvSpPr txBox="1"/>
            <p:nvPr/>
          </p:nvSpPr>
          <p:spPr>
            <a:xfrm>
              <a:off x="60897" y="3081923"/>
              <a:ext cx="302433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BFBD9778-E710-4F01-A3A9-AB42B072A4AB}"/>
                </a:ext>
              </a:extLst>
            </p:cNvPr>
            <p:cNvSpPr txBox="1"/>
            <p:nvPr/>
          </p:nvSpPr>
          <p:spPr>
            <a:xfrm>
              <a:off x="60897" y="3304286"/>
              <a:ext cx="30243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2" name="Rounded Rectangle 27">
            <a:extLst>
              <a:ext uri="{FF2B5EF4-FFF2-40B4-BE49-F238E27FC236}">
                <a16:creationId xmlns:a16="http://schemas.microsoft.com/office/drawing/2014/main" id="{45AC4391-86B9-4C01-ABC2-DEE9D3E3F031}"/>
              </a:ext>
            </a:extLst>
          </p:cNvPr>
          <p:cNvSpPr/>
          <p:nvPr/>
        </p:nvSpPr>
        <p:spPr>
          <a:xfrm>
            <a:off x="2531889" y="4213519"/>
            <a:ext cx="387163" cy="29739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3" name="Rounded Rectangle 7">
            <a:extLst>
              <a:ext uri="{FF2B5EF4-FFF2-40B4-BE49-F238E27FC236}">
                <a16:creationId xmlns:a16="http://schemas.microsoft.com/office/drawing/2014/main" id="{3C58BBBB-3773-4FC7-ADEE-6CD1767B121E}"/>
              </a:ext>
            </a:extLst>
          </p:cNvPr>
          <p:cNvSpPr/>
          <p:nvPr/>
        </p:nvSpPr>
        <p:spPr>
          <a:xfrm>
            <a:off x="9251579" y="3318290"/>
            <a:ext cx="387163" cy="32765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106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19</cp:revision>
  <dcterms:created xsi:type="dcterms:W3CDTF">2018-02-18T19:39:47Z</dcterms:created>
  <dcterms:modified xsi:type="dcterms:W3CDTF">2021-04-15T01:36:03Z</dcterms:modified>
</cp:coreProperties>
</file>